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92" r:id="rId5"/>
    <p:sldMasterId id="2147483687" r:id="rId6"/>
    <p:sldMasterId id="2147483690" r:id="rId7"/>
    <p:sldMasterId id="2147483685" r:id="rId8"/>
  </p:sldMasterIdLst>
  <p:notesMasterIdLst>
    <p:notesMasterId r:id="rId45"/>
  </p:notesMasterIdLst>
  <p:sldIdLst>
    <p:sldId id="256" r:id="rId9"/>
    <p:sldId id="257" r:id="rId10"/>
    <p:sldId id="290" r:id="rId11"/>
    <p:sldId id="291" r:id="rId12"/>
    <p:sldId id="273" r:id="rId13"/>
    <p:sldId id="269" r:id="rId14"/>
    <p:sldId id="259" r:id="rId15"/>
    <p:sldId id="260" r:id="rId16"/>
    <p:sldId id="258" r:id="rId17"/>
    <p:sldId id="261" r:id="rId18"/>
    <p:sldId id="274" r:id="rId19"/>
    <p:sldId id="264" r:id="rId20"/>
    <p:sldId id="265" r:id="rId21"/>
    <p:sldId id="266" r:id="rId22"/>
    <p:sldId id="275" r:id="rId23"/>
    <p:sldId id="262" r:id="rId24"/>
    <p:sldId id="292" r:id="rId25"/>
    <p:sldId id="263" r:id="rId26"/>
    <p:sldId id="276" r:id="rId27"/>
    <p:sldId id="267" r:id="rId28"/>
    <p:sldId id="268" r:id="rId29"/>
    <p:sldId id="270" r:id="rId30"/>
    <p:sldId id="272" r:id="rId31"/>
    <p:sldId id="271" r:id="rId32"/>
    <p:sldId id="277" r:id="rId33"/>
    <p:sldId id="278" r:id="rId34"/>
    <p:sldId id="280" r:id="rId35"/>
    <p:sldId id="283" r:id="rId36"/>
    <p:sldId id="284" r:id="rId37"/>
    <p:sldId id="285" r:id="rId38"/>
    <p:sldId id="287" r:id="rId39"/>
    <p:sldId id="288" r:id="rId40"/>
    <p:sldId id="289" r:id="rId41"/>
    <p:sldId id="286" r:id="rId42"/>
    <p:sldId id="282" r:id="rId43"/>
    <p:sldId id="27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Hillyard" initials="DH" lastIdx="2" clrIdx="0">
    <p:extLst>
      <p:ext uri="{19B8F6BF-5375-455C-9EA6-DF929625EA0E}">
        <p15:presenceInfo xmlns:p15="http://schemas.microsoft.com/office/powerpoint/2012/main" userId="S-1-5-21-1520834447-1259991464-1277087124-11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9"/>
    <a:srgbClr val="43BEB9"/>
    <a:srgbClr val="4472C4"/>
    <a:srgbClr val="70AD47"/>
    <a:srgbClr val="43BB8D"/>
    <a:srgbClr val="40BF79"/>
    <a:srgbClr val="FF3A4B"/>
    <a:srgbClr val="FF9999"/>
    <a:srgbClr val="7ED599"/>
    <a:srgbClr val="448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8131B-524B-4678-BC4D-17EA7C93BC0C}" v="193" dt="2025-11-06T14:42:15.485"/>
    <p1510:client id="{8D0E2291-C84B-4659-921B-3C9C10CEECD9}" v="444" dt="2025-11-06T14:13:30.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0" autoAdjust="0"/>
    <p:restoredTop sz="93083" autoAdjust="0"/>
  </p:normalViewPr>
  <p:slideViewPr>
    <p:cSldViewPr snapToGrid="0">
      <p:cViewPr>
        <p:scale>
          <a:sx n="100" d="100"/>
          <a:sy n="100" d="100"/>
        </p:scale>
        <p:origin x="792" y="312"/>
      </p:cViewPr>
      <p:guideLst>
        <p:guide orient="horz" pos="2137"/>
        <p:guide pos="3840"/>
      </p:guideLst>
    </p:cSldViewPr>
  </p:slideViewPr>
  <p:notesTextViewPr>
    <p:cViewPr>
      <p:scale>
        <a:sx n="1" d="1"/>
        <a:sy n="1" d="1"/>
      </p:scale>
      <p:origin x="0" y="0"/>
    </p:cViewPr>
  </p:notesTextViewPr>
  <p:sorterViewPr>
    <p:cViewPr>
      <p:scale>
        <a:sx n="100" d="100"/>
        <a:sy n="100" d="100"/>
      </p:scale>
      <p:origin x="0" y="-2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Hillyard" userId="20cccc86-4eb7-4cc3-8b30-7880f7611180" providerId="ADAL" clId="{A9CFE8E3-28C1-4CE9-9D22-8DE1D99E4AED}"/>
    <pc:docChg chg="undo custSel addSld delSld modSld addMainMaster modMainMaster">
      <pc:chgData name="Dave Hillyard" userId="20cccc86-4eb7-4cc3-8b30-7880f7611180" providerId="ADAL" clId="{A9CFE8E3-28C1-4CE9-9D22-8DE1D99E4AED}" dt="2025-11-06T14:13:30.974" v="764" actId="20577"/>
      <pc:docMkLst>
        <pc:docMk/>
      </pc:docMkLst>
      <pc:sldChg chg="modSp mod">
        <pc:chgData name="Dave Hillyard" userId="20cccc86-4eb7-4cc3-8b30-7880f7611180" providerId="ADAL" clId="{A9CFE8E3-28C1-4CE9-9D22-8DE1D99E4AED}" dt="2025-11-06T13:28:52.347" v="352" actId="20577"/>
        <pc:sldMkLst>
          <pc:docMk/>
          <pc:sldMk cId="2954052031" sldId="256"/>
        </pc:sldMkLst>
        <pc:spChg chg="mod">
          <ac:chgData name="Dave Hillyard" userId="20cccc86-4eb7-4cc3-8b30-7880f7611180" providerId="ADAL" clId="{A9CFE8E3-28C1-4CE9-9D22-8DE1D99E4AED}" dt="2025-11-06T13:28:52.347" v="352" actId="20577"/>
          <ac:spMkLst>
            <pc:docMk/>
            <pc:sldMk cId="2954052031" sldId="256"/>
            <ac:spMk id="2" creationId="{40900395-3960-BC98-830F-1C22B44109C3}"/>
          </ac:spMkLst>
        </pc:spChg>
      </pc:sldChg>
      <pc:sldChg chg="modSp mod">
        <pc:chgData name="Dave Hillyard" userId="20cccc86-4eb7-4cc3-8b30-7880f7611180" providerId="ADAL" clId="{A9CFE8E3-28C1-4CE9-9D22-8DE1D99E4AED}" dt="2025-11-06T13:32:09.270" v="456" actId="20577"/>
        <pc:sldMkLst>
          <pc:docMk/>
          <pc:sldMk cId="2914078241" sldId="257"/>
        </pc:sldMkLst>
        <pc:graphicFrameChg chg="mod modGraphic">
          <ac:chgData name="Dave Hillyard" userId="20cccc86-4eb7-4cc3-8b30-7880f7611180" providerId="ADAL" clId="{A9CFE8E3-28C1-4CE9-9D22-8DE1D99E4AED}" dt="2025-11-06T13:32:09.270" v="456" actId="20577"/>
          <ac:graphicFrameMkLst>
            <pc:docMk/>
            <pc:sldMk cId="2914078241" sldId="257"/>
            <ac:graphicFrameMk id="5" creationId="{98405D6E-559A-AD04-A62E-31A6D89061DB}"/>
          </ac:graphicFrameMkLst>
        </pc:graphicFrameChg>
      </pc:sldChg>
      <pc:sldChg chg="modSp mod">
        <pc:chgData name="Dave Hillyard" userId="20cccc86-4eb7-4cc3-8b30-7880f7611180" providerId="ADAL" clId="{A9CFE8E3-28C1-4CE9-9D22-8DE1D99E4AED}" dt="2025-11-06T13:49:53.176" v="472" actId="20577"/>
        <pc:sldMkLst>
          <pc:docMk/>
          <pc:sldMk cId="1606799741" sldId="258"/>
        </pc:sldMkLst>
        <pc:spChg chg="mod">
          <ac:chgData name="Dave Hillyard" userId="20cccc86-4eb7-4cc3-8b30-7880f7611180" providerId="ADAL" clId="{A9CFE8E3-28C1-4CE9-9D22-8DE1D99E4AED}" dt="2025-11-06T13:49:53.176" v="472" actId="20577"/>
          <ac:spMkLst>
            <pc:docMk/>
            <pc:sldMk cId="1606799741" sldId="258"/>
            <ac:spMk id="3" creationId="{6DE902DD-4E8B-10C5-64FB-75053AB2AB6C}"/>
          </ac:spMkLst>
        </pc:spChg>
      </pc:sldChg>
      <pc:sldChg chg="modSp mod">
        <pc:chgData name="Dave Hillyard" userId="20cccc86-4eb7-4cc3-8b30-7880f7611180" providerId="ADAL" clId="{A9CFE8E3-28C1-4CE9-9D22-8DE1D99E4AED}" dt="2025-11-06T13:50:09.734" v="482" actId="20577"/>
        <pc:sldMkLst>
          <pc:docMk/>
          <pc:sldMk cId="2626315590" sldId="259"/>
        </pc:sldMkLst>
        <pc:spChg chg="mod">
          <ac:chgData name="Dave Hillyard" userId="20cccc86-4eb7-4cc3-8b30-7880f7611180" providerId="ADAL" clId="{A9CFE8E3-28C1-4CE9-9D22-8DE1D99E4AED}" dt="2025-11-06T13:50:09.734" v="482" actId="20577"/>
          <ac:spMkLst>
            <pc:docMk/>
            <pc:sldMk cId="2626315590" sldId="259"/>
            <ac:spMk id="3" creationId="{358DD075-7D53-9937-FF95-C2BDD5A714CC}"/>
          </ac:spMkLst>
        </pc:spChg>
      </pc:sldChg>
      <pc:sldChg chg="modSp mod">
        <pc:chgData name="Dave Hillyard" userId="20cccc86-4eb7-4cc3-8b30-7880f7611180" providerId="ADAL" clId="{A9CFE8E3-28C1-4CE9-9D22-8DE1D99E4AED}" dt="2025-11-06T13:50:15.634" v="485" actId="20577"/>
        <pc:sldMkLst>
          <pc:docMk/>
          <pc:sldMk cId="3968376577" sldId="260"/>
        </pc:sldMkLst>
        <pc:spChg chg="mod">
          <ac:chgData name="Dave Hillyard" userId="20cccc86-4eb7-4cc3-8b30-7880f7611180" providerId="ADAL" clId="{A9CFE8E3-28C1-4CE9-9D22-8DE1D99E4AED}" dt="2025-11-06T13:50:15.634" v="485" actId="20577"/>
          <ac:spMkLst>
            <pc:docMk/>
            <pc:sldMk cId="3968376577" sldId="260"/>
            <ac:spMk id="3" creationId="{9A0D7AFC-52E9-43AF-30CE-5DCA4948A8AD}"/>
          </ac:spMkLst>
        </pc:spChg>
      </pc:sldChg>
      <pc:sldChg chg="modSp mod">
        <pc:chgData name="Dave Hillyard" userId="20cccc86-4eb7-4cc3-8b30-7880f7611180" providerId="ADAL" clId="{A9CFE8E3-28C1-4CE9-9D22-8DE1D99E4AED}" dt="2025-11-06T13:50:33.855" v="493" actId="20577"/>
        <pc:sldMkLst>
          <pc:docMk/>
          <pc:sldMk cId="368069349" sldId="261"/>
        </pc:sldMkLst>
        <pc:spChg chg="mod">
          <ac:chgData name="Dave Hillyard" userId="20cccc86-4eb7-4cc3-8b30-7880f7611180" providerId="ADAL" clId="{A9CFE8E3-28C1-4CE9-9D22-8DE1D99E4AED}" dt="2025-11-06T13:50:33.855" v="493" actId="20577"/>
          <ac:spMkLst>
            <pc:docMk/>
            <pc:sldMk cId="368069349" sldId="261"/>
            <ac:spMk id="3" creationId="{830A1E6B-0462-6C9F-44E8-16B4F62BB58A}"/>
          </ac:spMkLst>
        </pc:spChg>
      </pc:sldChg>
      <pc:sldChg chg="modSp mod">
        <pc:chgData name="Dave Hillyard" userId="20cccc86-4eb7-4cc3-8b30-7880f7611180" providerId="ADAL" clId="{A9CFE8E3-28C1-4CE9-9D22-8DE1D99E4AED}" dt="2025-11-06T13:51:30.086" v="519" actId="20577"/>
        <pc:sldMkLst>
          <pc:docMk/>
          <pc:sldMk cId="1164553582" sldId="262"/>
        </pc:sldMkLst>
        <pc:spChg chg="mod">
          <ac:chgData name="Dave Hillyard" userId="20cccc86-4eb7-4cc3-8b30-7880f7611180" providerId="ADAL" clId="{A9CFE8E3-28C1-4CE9-9D22-8DE1D99E4AED}" dt="2025-11-06T13:51:30.086" v="519" actId="20577"/>
          <ac:spMkLst>
            <pc:docMk/>
            <pc:sldMk cId="1164553582" sldId="262"/>
            <ac:spMk id="3" creationId="{B20A1D9B-9EA0-7623-B9BB-BA373587407A}"/>
          </ac:spMkLst>
        </pc:spChg>
      </pc:sldChg>
      <pc:sldChg chg="modSp mod">
        <pc:chgData name="Dave Hillyard" userId="20cccc86-4eb7-4cc3-8b30-7880f7611180" providerId="ADAL" clId="{A9CFE8E3-28C1-4CE9-9D22-8DE1D99E4AED}" dt="2025-11-06T13:51:35.504" v="523" actId="20577"/>
        <pc:sldMkLst>
          <pc:docMk/>
          <pc:sldMk cId="1328710166" sldId="263"/>
        </pc:sldMkLst>
        <pc:spChg chg="mod">
          <ac:chgData name="Dave Hillyard" userId="20cccc86-4eb7-4cc3-8b30-7880f7611180" providerId="ADAL" clId="{A9CFE8E3-28C1-4CE9-9D22-8DE1D99E4AED}" dt="2025-11-06T13:51:35.504" v="523" actId="20577"/>
          <ac:spMkLst>
            <pc:docMk/>
            <pc:sldMk cId="1328710166" sldId="263"/>
            <ac:spMk id="3" creationId="{6DAB5426-2044-AA49-1279-E24122EB0653}"/>
          </ac:spMkLst>
        </pc:spChg>
      </pc:sldChg>
      <pc:sldChg chg="modSp mod">
        <pc:chgData name="Dave Hillyard" userId="20cccc86-4eb7-4cc3-8b30-7880f7611180" providerId="ADAL" clId="{A9CFE8E3-28C1-4CE9-9D22-8DE1D99E4AED}" dt="2025-11-06T13:50:43.461" v="498" actId="20577"/>
        <pc:sldMkLst>
          <pc:docMk/>
          <pc:sldMk cId="1103756090" sldId="264"/>
        </pc:sldMkLst>
        <pc:spChg chg="mod">
          <ac:chgData name="Dave Hillyard" userId="20cccc86-4eb7-4cc3-8b30-7880f7611180" providerId="ADAL" clId="{A9CFE8E3-28C1-4CE9-9D22-8DE1D99E4AED}" dt="2025-11-06T13:50:43.461" v="498" actId="20577"/>
          <ac:spMkLst>
            <pc:docMk/>
            <pc:sldMk cId="1103756090" sldId="264"/>
            <ac:spMk id="3" creationId="{0E6C74EA-8A1E-032A-0EFB-51F308A23DCE}"/>
          </ac:spMkLst>
        </pc:spChg>
      </pc:sldChg>
      <pc:sldChg chg="modSp mod">
        <pc:chgData name="Dave Hillyard" userId="20cccc86-4eb7-4cc3-8b30-7880f7611180" providerId="ADAL" clId="{A9CFE8E3-28C1-4CE9-9D22-8DE1D99E4AED}" dt="2025-11-06T13:51:10.284" v="509" actId="20577"/>
        <pc:sldMkLst>
          <pc:docMk/>
          <pc:sldMk cId="1186150389" sldId="265"/>
        </pc:sldMkLst>
        <pc:spChg chg="mod">
          <ac:chgData name="Dave Hillyard" userId="20cccc86-4eb7-4cc3-8b30-7880f7611180" providerId="ADAL" clId="{A9CFE8E3-28C1-4CE9-9D22-8DE1D99E4AED}" dt="2025-11-06T13:51:10.284" v="509" actId="20577"/>
          <ac:spMkLst>
            <pc:docMk/>
            <pc:sldMk cId="1186150389" sldId="265"/>
            <ac:spMk id="3" creationId="{A173DD11-26D4-325E-73A4-0F96A4800650}"/>
          </ac:spMkLst>
        </pc:spChg>
      </pc:sldChg>
      <pc:sldChg chg="modSp mod">
        <pc:chgData name="Dave Hillyard" userId="20cccc86-4eb7-4cc3-8b30-7880f7611180" providerId="ADAL" clId="{A9CFE8E3-28C1-4CE9-9D22-8DE1D99E4AED}" dt="2025-11-06T13:51:20.391" v="515" actId="20577"/>
        <pc:sldMkLst>
          <pc:docMk/>
          <pc:sldMk cId="4125075660" sldId="266"/>
        </pc:sldMkLst>
        <pc:spChg chg="mod">
          <ac:chgData name="Dave Hillyard" userId="20cccc86-4eb7-4cc3-8b30-7880f7611180" providerId="ADAL" clId="{A9CFE8E3-28C1-4CE9-9D22-8DE1D99E4AED}" dt="2025-11-06T13:51:20.391" v="515" actId="20577"/>
          <ac:spMkLst>
            <pc:docMk/>
            <pc:sldMk cId="4125075660" sldId="266"/>
            <ac:spMk id="3" creationId="{D5389D5A-269C-F878-1526-5CB2D0A27ECF}"/>
          </ac:spMkLst>
        </pc:spChg>
      </pc:sldChg>
      <pc:sldChg chg="modSp mod">
        <pc:chgData name="Dave Hillyard" userId="20cccc86-4eb7-4cc3-8b30-7880f7611180" providerId="ADAL" clId="{A9CFE8E3-28C1-4CE9-9D22-8DE1D99E4AED}" dt="2025-11-06T13:51:48.671" v="533" actId="20577"/>
        <pc:sldMkLst>
          <pc:docMk/>
          <pc:sldMk cId="4250311224" sldId="267"/>
        </pc:sldMkLst>
        <pc:spChg chg="mod">
          <ac:chgData name="Dave Hillyard" userId="20cccc86-4eb7-4cc3-8b30-7880f7611180" providerId="ADAL" clId="{A9CFE8E3-28C1-4CE9-9D22-8DE1D99E4AED}" dt="2025-11-06T13:51:48.671" v="533" actId="20577"/>
          <ac:spMkLst>
            <pc:docMk/>
            <pc:sldMk cId="4250311224" sldId="267"/>
            <ac:spMk id="3" creationId="{2E78F1F6-6F35-5F7C-B595-9CF9844277CD}"/>
          </ac:spMkLst>
        </pc:spChg>
      </pc:sldChg>
      <pc:sldChg chg="modSp mod">
        <pc:chgData name="Dave Hillyard" userId="20cccc86-4eb7-4cc3-8b30-7880f7611180" providerId="ADAL" clId="{A9CFE8E3-28C1-4CE9-9D22-8DE1D99E4AED}" dt="2025-11-06T13:51:53.548" v="537" actId="20577"/>
        <pc:sldMkLst>
          <pc:docMk/>
          <pc:sldMk cId="3168344834" sldId="268"/>
        </pc:sldMkLst>
        <pc:spChg chg="mod">
          <ac:chgData name="Dave Hillyard" userId="20cccc86-4eb7-4cc3-8b30-7880f7611180" providerId="ADAL" clId="{A9CFE8E3-28C1-4CE9-9D22-8DE1D99E4AED}" dt="2025-11-06T13:51:53.548" v="537" actId="20577"/>
          <ac:spMkLst>
            <pc:docMk/>
            <pc:sldMk cId="3168344834" sldId="268"/>
            <ac:spMk id="3" creationId="{CC3EB6AD-BB04-A478-D9D5-4AD461B7E0AC}"/>
          </ac:spMkLst>
        </pc:spChg>
      </pc:sldChg>
      <pc:sldChg chg="modSp mod">
        <pc:chgData name="Dave Hillyard" userId="20cccc86-4eb7-4cc3-8b30-7880f7611180" providerId="ADAL" clId="{A9CFE8E3-28C1-4CE9-9D22-8DE1D99E4AED}" dt="2025-11-06T13:50:01.068" v="477" actId="20577"/>
        <pc:sldMkLst>
          <pc:docMk/>
          <pc:sldMk cId="2340553285" sldId="269"/>
        </pc:sldMkLst>
        <pc:spChg chg="mod">
          <ac:chgData name="Dave Hillyard" userId="20cccc86-4eb7-4cc3-8b30-7880f7611180" providerId="ADAL" clId="{A9CFE8E3-28C1-4CE9-9D22-8DE1D99E4AED}" dt="2025-11-06T13:50:01.068" v="477" actId="20577"/>
          <ac:spMkLst>
            <pc:docMk/>
            <pc:sldMk cId="2340553285" sldId="269"/>
            <ac:spMk id="3" creationId="{DBD10577-9221-61D3-B796-4426A17DF96D}"/>
          </ac:spMkLst>
        </pc:spChg>
      </pc:sldChg>
      <pc:sldChg chg="modSp mod">
        <pc:chgData name="Dave Hillyard" userId="20cccc86-4eb7-4cc3-8b30-7880f7611180" providerId="ADAL" clId="{A9CFE8E3-28C1-4CE9-9D22-8DE1D99E4AED}" dt="2025-11-06T13:51:59.655" v="540" actId="20577"/>
        <pc:sldMkLst>
          <pc:docMk/>
          <pc:sldMk cId="1561916023" sldId="270"/>
        </pc:sldMkLst>
        <pc:spChg chg="mod">
          <ac:chgData name="Dave Hillyard" userId="20cccc86-4eb7-4cc3-8b30-7880f7611180" providerId="ADAL" clId="{A9CFE8E3-28C1-4CE9-9D22-8DE1D99E4AED}" dt="2025-11-06T13:51:59.655" v="540" actId="20577"/>
          <ac:spMkLst>
            <pc:docMk/>
            <pc:sldMk cId="1561916023" sldId="270"/>
            <ac:spMk id="3" creationId="{5F1854B8-F9C7-A7E0-6981-FD89B10DFF51}"/>
          </ac:spMkLst>
        </pc:spChg>
      </pc:sldChg>
      <pc:sldChg chg="modSp mod">
        <pc:chgData name="Dave Hillyard" userId="20cccc86-4eb7-4cc3-8b30-7880f7611180" providerId="ADAL" clId="{A9CFE8E3-28C1-4CE9-9D22-8DE1D99E4AED}" dt="2025-11-06T14:08:01.078" v="564" actId="6549"/>
        <pc:sldMkLst>
          <pc:docMk/>
          <pc:sldMk cId="1238654852" sldId="271"/>
        </pc:sldMkLst>
        <pc:spChg chg="mod">
          <ac:chgData name="Dave Hillyard" userId="20cccc86-4eb7-4cc3-8b30-7880f7611180" providerId="ADAL" clId="{A9CFE8E3-28C1-4CE9-9D22-8DE1D99E4AED}" dt="2025-11-06T14:08:01.078" v="564" actId="6549"/>
          <ac:spMkLst>
            <pc:docMk/>
            <pc:sldMk cId="1238654852" sldId="271"/>
            <ac:spMk id="3" creationId="{1D147D61-0782-179B-14C3-92A47796576F}"/>
          </ac:spMkLst>
        </pc:spChg>
      </pc:sldChg>
      <pc:sldChg chg="modSp mod">
        <pc:chgData name="Dave Hillyard" userId="20cccc86-4eb7-4cc3-8b30-7880f7611180" providerId="ADAL" clId="{A9CFE8E3-28C1-4CE9-9D22-8DE1D99E4AED}" dt="2025-11-06T14:09:41.772" v="697" actId="6549"/>
        <pc:sldMkLst>
          <pc:docMk/>
          <pc:sldMk cId="44955828" sldId="272"/>
        </pc:sldMkLst>
        <pc:spChg chg="mod">
          <ac:chgData name="Dave Hillyard" userId="20cccc86-4eb7-4cc3-8b30-7880f7611180" providerId="ADAL" clId="{A9CFE8E3-28C1-4CE9-9D22-8DE1D99E4AED}" dt="2025-11-06T14:09:41.772" v="697" actId="6549"/>
          <ac:spMkLst>
            <pc:docMk/>
            <pc:sldMk cId="44955828" sldId="272"/>
            <ac:spMk id="3" creationId="{C2B6DB98-DA5D-C9D4-0374-04FE8BBEDB6E}"/>
          </ac:spMkLst>
        </pc:spChg>
      </pc:sldChg>
      <pc:sldChg chg="modSp mod">
        <pc:chgData name="Dave Hillyard" userId="20cccc86-4eb7-4cc3-8b30-7880f7611180" providerId="ADAL" clId="{A9CFE8E3-28C1-4CE9-9D22-8DE1D99E4AED}" dt="2025-11-06T13:30:32.156" v="367" actId="20577"/>
        <pc:sldMkLst>
          <pc:docMk/>
          <pc:sldMk cId="2263515094" sldId="273"/>
        </pc:sldMkLst>
        <pc:spChg chg="mod">
          <ac:chgData name="Dave Hillyard" userId="20cccc86-4eb7-4cc3-8b30-7880f7611180" providerId="ADAL" clId="{A9CFE8E3-28C1-4CE9-9D22-8DE1D99E4AED}" dt="2025-11-06T13:30:32.156" v="367" actId="20577"/>
          <ac:spMkLst>
            <pc:docMk/>
            <pc:sldMk cId="2263515094" sldId="273"/>
            <ac:spMk id="2" creationId="{40A2803A-8964-DBE2-6607-827A1655851A}"/>
          </ac:spMkLst>
        </pc:spChg>
      </pc:sldChg>
      <pc:sldChg chg="modSp mod">
        <pc:chgData name="Dave Hillyard" userId="20cccc86-4eb7-4cc3-8b30-7880f7611180" providerId="ADAL" clId="{A9CFE8E3-28C1-4CE9-9D22-8DE1D99E4AED}" dt="2025-11-06T14:12:06.113" v="754" actId="20577"/>
        <pc:sldMkLst>
          <pc:docMk/>
          <pc:sldMk cId="1258988158" sldId="278"/>
        </pc:sldMkLst>
        <pc:spChg chg="mod">
          <ac:chgData name="Dave Hillyard" userId="20cccc86-4eb7-4cc3-8b30-7880f7611180" providerId="ADAL" clId="{A9CFE8E3-28C1-4CE9-9D22-8DE1D99E4AED}" dt="2025-11-06T14:12:06.113" v="754" actId="20577"/>
          <ac:spMkLst>
            <pc:docMk/>
            <pc:sldMk cId="1258988158" sldId="278"/>
            <ac:spMk id="8" creationId="{28BF8CB4-831C-46A5-EDEB-553CFE23B7EA}"/>
          </ac:spMkLst>
        </pc:spChg>
        <pc:spChg chg="mod">
          <ac:chgData name="Dave Hillyard" userId="20cccc86-4eb7-4cc3-8b30-7880f7611180" providerId="ADAL" clId="{A9CFE8E3-28C1-4CE9-9D22-8DE1D99E4AED}" dt="2025-11-06T14:10:49.912" v="721" actId="20577"/>
          <ac:spMkLst>
            <pc:docMk/>
            <pc:sldMk cId="1258988158" sldId="278"/>
            <ac:spMk id="37" creationId="{6048CD1E-49A5-F909-E01A-07150DE74953}"/>
          </ac:spMkLst>
        </pc:spChg>
        <pc:spChg chg="mod">
          <ac:chgData name="Dave Hillyard" userId="20cccc86-4eb7-4cc3-8b30-7880f7611180" providerId="ADAL" clId="{A9CFE8E3-28C1-4CE9-9D22-8DE1D99E4AED}" dt="2025-11-06T14:11:19.411" v="731" actId="20577"/>
          <ac:spMkLst>
            <pc:docMk/>
            <pc:sldMk cId="1258988158" sldId="278"/>
            <ac:spMk id="38" creationId="{512083D6-B74D-934C-BA4B-606C057FD1F6}"/>
          </ac:spMkLst>
        </pc:spChg>
      </pc:sldChg>
      <pc:sldChg chg="modSp mod">
        <pc:chgData name="Dave Hillyard" userId="20cccc86-4eb7-4cc3-8b30-7880f7611180" providerId="ADAL" clId="{A9CFE8E3-28C1-4CE9-9D22-8DE1D99E4AED}" dt="2025-11-06T13:52:18.864" v="550" actId="20577"/>
        <pc:sldMkLst>
          <pc:docMk/>
          <pc:sldMk cId="294028321" sldId="284"/>
        </pc:sldMkLst>
        <pc:spChg chg="mod">
          <ac:chgData name="Dave Hillyard" userId="20cccc86-4eb7-4cc3-8b30-7880f7611180" providerId="ADAL" clId="{A9CFE8E3-28C1-4CE9-9D22-8DE1D99E4AED}" dt="2025-11-06T13:52:18.864" v="550" actId="20577"/>
          <ac:spMkLst>
            <pc:docMk/>
            <pc:sldMk cId="294028321" sldId="284"/>
            <ac:spMk id="3" creationId="{D3FA6FDE-EC4B-F82F-76F4-FC60C7460E14}"/>
          </ac:spMkLst>
        </pc:spChg>
      </pc:sldChg>
      <pc:sldChg chg="addSp delSp modSp mod">
        <pc:chgData name="Dave Hillyard" userId="20cccc86-4eb7-4cc3-8b30-7880f7611180" providerId="ADAL" clId="{A9CFE8E3-28C1-4CE9-9D22-8DE1D99E4AED}" dt="2025-11-06T13:44:19.720" v="466" actId="20577"/>
        <pc:sldMkLst>
          <pc:docMk/>
          <pc:sldMk cId="2625426226" sldId="290"/>
        </pc:sldMkLst>
        <pc:spChg chg="add del mod">
          <ac:chgData name="Dave Hillyard" userId="20cccc86-4eb7-4cc3-8b30-7880f7611180" providerId="ADAL" clId="{A9CFE8E3-28C1-4CE9-9D22-8DE1D99E4AED}" dt="2025-11-06T13:19:39.427" v="78" actId="478"/>
          <ac:spMkLst>
            <pc:docMk/>
            <pc:sldMk cId="2625426226" sldId="290"/>
            <ac:spMk id="3" creationId="{BBC6104A-2480-42C1-B041-A2298FC6A2DE}"/>
          </ac:spMkLst>
        </pc:spChg>
        <pc:graphicFrameChg chg="mod modGraphic">
          <ac:chgData name="Dave Hillyard" userId="20cccc86-4eb7-4cc3-8b30-7880f7611180" providerId="ADAL" clId="{A9CFE8E3-28C1-4CE9-9D22-8DE1D99E4AED}" dt="2025-11-06T13:44:19.720" v="466" actId="20577"/>
          <ac:graphicFrameMkLst>
            <pc:docMk/>
            <pc:sldMk cId="2625426226" sldId="290"/>
            <ac:graphicFrameMk id="6" creationId="{044DD75D-BB49-FA09-040C-F2361CA172A5}"/>
          </ac:graphicFrameMkLst>
        </pc:graphicFrameChg>
      </pc:sldChg>
      <pc:sldChg chg="modSp mod">
        <pc:chgData name="Dave Hillyard" userId="20cccc86-4eb7-4cc3-8b30-7880f7611180" providerId="ADAL" clId="{A9CFE8E3-28C1-4CE9-9D22-8DE1D99E4AED}" dt="2025-11-06T14:13:30.974" v="764" actId="20577"/>
        <pc:sldMkLst>
          <pc:docMk/>
          <pc:sldMk cId="3122495163" sldId="291"/>
        </pc:sldMkLst>
        <pc:graphicFrameChg chg="mod modGraphic">
          <ac:chgData name="Dave Hillyard" userId="20cccc86-4eb7-4cc3-8b30-7880f7611180" providerId="ADAL" clId="{A9CFE8E3-28C1-4CE9-9D22-8DE1D99E4AED}" dt="2025-11-06T14:13:30.974" v="764" actId="20577"/>
          <ac:graphicFrameMkLst>
            <pc:docMk/>
            <pc:sldMk cId="3122495163" sldId="291"/>
            <ac:graphicFrameMk id="5" creationId="{918C9E4B-564F-EEA5-06C5-E9F30B0B73BE}"/>
          </ac:graphicFrameMkLst>
        </pc:graphicFrameChg>
      </pc:sldChg>
      <pc:sldMasterChg chg="delSp add mod addSldLayout modSldLayout">
        <pc:chgData name="Dave Hillyard" userId="20cccc86-4eb7-4cc3-8b30-7880f7611180" providerId="ADAL" clId="{A9CFE8E3-28C1-4CE9-9D22-8DE1D99E4AED}" dt="2025-10-08T18:26:43.121" v="2" actId="6014"/>
        <pc:sldMasterMkLst>
          <pc:docMk/>
          <pc:sldMasterMk cId="509000" sldId="2147483692"/>
        </pc:sldMasterMkLst>
        <pc:sldLayoutChg chg="add mod replId">
          <pc:chgData name="Dave Hillyard" userId="20cccc86-4eb7-4cc3-8b30-7880f7611180" providerId="ADAL" clId="{A9CFE8E3-28C1-4CE9-9D22-8DE1D99E4AED}" dt="2025-10-08T18:26:23.875" v="0" actId="2890"/>
          <pc:sldLayoutMkLst>
            <pc:docMk/>
            <pc:sldMasterMk cId="509000" sldId="2147483692"/>
            <pc:sldLayoutMk cId="3824664027" sldId="2147483693"/>
          </pc:sldLayoutMkLst>
        </pc:sldLayoutChg>
        <pc:sldLayoutChg chg="add mod replId">
          <pc:chgData name="Dave Hillyard" userId="20cccc86-4eb7-4cc3-8b30-7880f7611180" providerId="ADAL" clId="{A9CFE8E3-28C1-4CE9-9D22-8DE1D99E4AED}" dt="2025-10-08T18:26:23.875" v="0" actId="2890"/>
          <pc:sldLayoutMkLst>
            <pc:docMk/>
            <pc:sldMasterMk cId="509000" sldId="2147483692"/>
            <pc:sldLayoutMk cId="437311557" sldId="2147483694"/>
          </pc:sldLayoutMkLst>
        </pc:sldLayoutChg>
      </pc:sldMasterChg>
    </pc:docChg>
  </pc:docChgLst>
  <pc:docChgLst>
    <pc:chgData name="Craig Sargent" userId="82fb6b8e-0a6a-4b8c-b786-cf8a02e7ac88" providerId="ADAL" clId="{F7519851-22CF-450D-A4D1-318D2343476F}"/>
    <pc:docChg chg="undo custSel addSld delSld modSld sldOrd">
      <pc:chgData name="Craig Sargent" userId="82fb6b8e-0a6a-4b8c-b786-cf8a02e7ac88" providerId="ADAL" clId="{F7519851-22CF-450D-A4D1-318D2343476F}" dt="2025-11-06T14:45:55.567" v="4101" actId="26606"/>
      <pc:docMkLst>
        <pc:docMk/>
      </pc:docMkLst>
      <pc:sldChg chg="modSp mod modClrScheme chgLayout">
        <pc:chgData name="Craig Sargent" userId="82fb6b8e-0a6a-4b8c-b786-cf8a02e7ac88" providerId="ADAL" clId="{F7519851-22CF-450D-A4D1-318D2343476F}" dt="2025-11-05T18:29:50.439" v="156" actId="1076"/>
        <pc:sldMkLst>
          <pc:docMk/>
          <pc:sldMk cId="2954052031" sldId="256"/>
        </pc:sldMkLst>
        <pc:spChg chg="mod ord">
          <ac:chgData name="Craig Sargent" userId="82fb6b8e-0a6a-4b8c-b786-cf8a02e7ac88" providerId="ADAL" clId="{F7519851-22CF-450D-A4D1-318D2343476F}" dt="2025-11-05T18:29:29.804" v="152" actId="700"/>
          <ac:spMkLst>
            <pc:docMk/>
            <pc:sldMk cId="2954052031" sldId="256"/>
            <ac:spMk id="2" creationId="{40900395-3960-BC98-830F-1C22B44109C3}"/>
          </ac:spMkLst>
        </pc:spChg>
        <pc:spChg chg="mod ord">
          <ac:chgData name="Craig Sargent" userId="82fb6b8e-0a6a-4b8c-b786-cf8a02e7ac88" providerId="ADAL" clId="{F7519851-22CF-450D-A4D1-318D2343476F}" dt="2025-11-05T18:29:50.439" v="156" actId="1076"/>
          <ac:spMkLst>
            <pc:docMk/>
            <pc:sldMk cId="2954052031" sldId="256"/>
            <ac:spMk id="3" creationId="{16FCEE80-FEA3-4020-B42E-33ADBC086C5D}"/>
          </ac:spMkLst>
        </pc:spChg>
      </pc:sldChg>
      <pc:sldChg chg="addSp delSp modSp mod">
        <pc:chgData name="Craig Sargent" userId="82fb6b8e-0a6a-4b8c-b786-cf8a02e7ac88" providerId="ADAL" clId="{F7519851-22CF-450D-A4D1-318D2343476F}" dt="2025-11-06T11:06:39.145" v="3068" actId="26606"/>
        <pc:sldMkLst>
          <pc:docMk/>
          <pc:sldMk cId="2914078241" sldId="257"/>
        </pc:sldMkLst>
        <pc:spChg chg="mod">
          <ac:chgData name="Craig Sargent" userId="82fb6b8e-0a6a-4b8c-b786-cf8a02e7ac88" providerId="ADAL" clId="{F7519851-22CF-450D-A4D1-318D2343476F}" dt="2025-11-06T11:06:39.145" v="3068" actId="26606"/>
          <ac:spMkLst>
            <pc:docMk/>
            <pc:sldMk cId="2914078241" sldId="257"/>
            <ac:spMk id="2" creationId="{9ACFF355-A735-C770-98AE-BECC810D2783}"/>
          </ac:spMkLst>
        </pc:spChg>
        <pc:spChg chg="del">
          <ac:chgData name="Craig Sargent" userId="82fb6b8e-0a6a-4b8c-b786-cf8a02e7ac88" providerId="ADAL" clId="{F7519851-22CF-450D-A4D1-318D2343476F}" dt="2025-11-06T11:06:39.145" v="3068" actId="26606"/>
          <ac:spMkLst>
            <pc:docMk/>
            <pc:sldMk cId="2914078241" sldId="257"/>
            <ac:spMk id="3" creationId="{016116DD-329F-B879-B5D8-BC79EDED7A6F}"/>
          </ac:spMkLst>
        </pc:spChg>
        <pc:graphicFrameChg chg="add">
          <ac:chgData name="Craig Sargent" userId="82fb6b8e-0a6a-4b8c-b786-cf8a02e7ac88" providerId="ADAL" clId="{F7519851-22CF-450D-A4D1-318D2343476F}" dt="2025-11-06T11:06:39.145" v="3068" actId="26606"/>
          <ac:graphicFrameMkLst>
            <pc:docMk/>
            <pc:sldMk cId="2914078241" sldId="257"/>
            <ac:graphicFrameMk id="5" creationId="{98405D6E-559A-AD04-A62E-31A6D89061DB}"/>
          </ac:graphicFrameMkLst>
        </pc:graphicFrameChg>
      </pc:sldChg>
      <pc:sldChg chg="addSp delSp modSp mod modClrScheme chgLayout">
        <pc:chgData name="Craig Sargent" userId="82fb6b8e-0a6a-4b8c-b786-cf8a02e7ac88" providerId="ADAL" clId="{F7519851-22CF-450D-A4D1-318D2343476F}" dt="2025-11-06T14:39:52.316" v="3696"/>
        <pc:sldMkLst>
          <pc:docMk/>
          <pc:sldMk cId="1606799741" sldId="258"/>
        </pc:sldMkLst>
        <pc:spChg chg="mod">
          <ac:chgData name="Craig Sargent" userId="82fb6b8e-0a6a-4b8c-b786-cf8a02e7ac88" providerId="ADAL" clId="{F7519851-22CF-450D-A4D1-318D2343476F}" dt="2025-11-06T13:43:23.038" v="3653" actId="26606"/>
          <ac:spMkLst>
            <pc:docMk/>
            <pc:sldMk cId="1606799741" sldId="258"/>
            <ac:spMk id="2" creationId="{7F786093-EBA0-12C8-7657-499A11AA8EC9}"/>
          </ac:spMkLst>
        </pc:spChg>
        <pc:spChg chg="mod">
          <ac:chgData name="Craig Sargent" userId="82fb6b8e-0a6a-4b8c-b786-cf8a02e7ac88" providerId="ADAL" clId="{F7519851-22CF-450D-A4D1-318D2343476F}" dt="2025-11-06T13:43:23.038" v="3653" actId="26606"/>
          <ac:spMkLst>
            <pc:docMk/>
            <pc:sldMk cId="1606799741" sldId="258"/>
            <ac:spMk id="3" creationId="{6DE902DD-4E8B-10C5-64FB-75053AB2AB6C}"/>
          </ac:spMkLst>
        </pc:spChg>
        <pc:spChg chg="mod">
          <ac:chgData name="Craig Sargent" userId="82fb6b8e-0a6a-4b8c-b786-cf8a02e7ac88" providerId="ADAL" clId="{F7519851-22CF-450D-A4D1-318D2343476F}" dt="2025-11-05T20:25:44.874" v="1685"/>
          <ac:spMkLst>
            <pc:docMk/>
            <pc:sldMk cId="1606799741" sldId="258"/>
            <ac:spMk id="5" creationId="{B9DD72DA-3E7A-42CE-A373-DD1B7C2CF9DA}"/>
          </ac:spMkLst>
        </pc:spChg>
        <pc:spChg chg="mod">
          <ac:chgData name="Craig Sargent" userId="82fb6b8e-0a6a-4b8c-b786-cf8a02e7ac88" providerId="ADAL" clId="{F7519851-22CF-450D-A4D1-318D2343476F}" dt="2025-11-05T20:26:22.355" v="1693" actId="113"/>
          <ac:spMkLst>
            <pc:docMk/>
            <pc:sldMk cId="1606799741" sldId="258"/>
            <ac:spMk id="6" creationId="{8454995E-7C85-246C-025B-D9FB1A3B1F4F}"/>
          </ac:spMkLst>
        </pc:spChg>
        <pc:spChg chg="mod">
          <ac:chgData name="Craig Sargent" userId="82fb6b8e-0a6a-4b8c-b786-cf8a02e7ac88" providerId="ADAL" clId="{F7519851-22CF-450D-A4D1-318D2343476F}" dt="2025-11-06T13:38:26.017" v="3621"/>
          <ac:spMkLst>
            <pc:docMk/>
            <pc:sldMk cId="1606799741" sldId="258"/>
            <ac:spMk id="9" creationId="{8F0CF0FF-4E6D-26E7-C214-E3ECE8D268DD}"/>
          </ac:spMkLst>
        </pc:spChg>
        <pc:spChg chg="mod">
          <ac:chgData name="Craig Sargent" userId="82fb6b8e-0a6a-4b8c-b786-cf8a02e7ac88" providerId="ADAL" clId="{F7519851-22CF-450D-A4D1-318D2343476F}" dt="2025-11-06T13:38:26.017" v="3621"/>
          <ac:spMkLst>
            <pc:docMk/>
            <pc:sldMk cId="1606799741" sldId="258"/>
            <ac:spMk id="12" creationId="{BF006B95-D5E4-1DED-D4F1-E282AFA062E7}"/>
          </ac:spMkLst>
        </pc:spChg>
        <pc:spChg chg="add mod">
          <ac:chgData name="Craig Sargent" userId="82fb6b8e-0a6a-4b8c-b786-cf8a02e7ac88" providerId="ADAL" clId="{F7519851-22CF-450D-A4D1-318D2343476F}" dt="2025-11-06T14:39:52.316" v="3696"/>
          <ac:spMkLst>
            <pc:docMk/>
            <pc:sldMk cId="1606799741" sldId="258"/>
            <ac:spMk id="13" creationId="{ED9D4279-B1A8-B01F-63EE-1F4958807E25}"/>
          </ac:spMkLst>
        </pc:spChg>
        <pc:grpChg chg="add del mod">
          <ac:chgData name="Craig Sargent" userId="82fb6b8e-0a6a-4b8c-b786-cf8a02e7ac88" providerId="ADAL" clId="{F7519851-22CF-450D-A4D1-318D2343476F}" dt="2025-11-06T13:38:20.313" v="3619" actId="478"/>
          <ac:grpSpMkLst>
            <pc:docMk/>
            <pc:sldMk cId="1606799741" sldId="258"/>
            <ac:grpSpMk id="4" creationId="{F6503517-861C-2B17-4361-2B291C93974E}"/>
          </ac:grpSpMkLst>
        </pc:grpChg>
        <pc:grpChg chg="add mod">
          <ac:chgData name="Craig Sargent" userId="82fb6b8e-0a6a-4b8c-b786-cf8a02e7ac88" providerId="ADAL" clId="{F7519851-22CF-450D-A4D1-318D2343476F}" dt="2025-11-06T13:43:23.038" v="3653" actId="26606"/>
          <ac:grpSpMkLst>
            <pc:docMk/>
            <pc:sldMk cId="1606799741" sldId="258"/>
            <ac:grpSpMk id="8" creationId="{9189824A-99CD-37F8-0F38-80545FBD0AA6}"/>
          </ac:grpSpMkLst>
        </pc:grpChg>
        <pc:grpChg chg="mod">
          <ac:chgData name="Craig Sargent" userId="82fb6b8e-0a6a-4b8c-b786-cf8a02e7ac88" providerId="ADAL" clId="{F7519851-22CF-450D-A4D1-318D2343476F}" dt="2025-11-06T13:38:26.017" v="3621"/>
          <ac:grpSpMkLst>
            <pc:docMk/>
            <pc:sldMk cId="1606799741" sldId="258"/>
            <ac:grpSpMk id="10" creationId="{C14BE356-7398-F5F6-DF01-E9C5099884DB}"/>
          </ac:grpSpMkLst>
        </pc:grpChg>
        <pc:picChg chg="mod">
          <ac:chgData name="Craig Sargent" userId="82fb6b8e-0a6a-4b8c-b786-cf8a02e7ac88" providerId="ADAL" clId="{F7519851-22CF-450D-A4D1-318D2343476F}" dt="2025-11-05T20:25:44.874" v="1685"/>
          <ac:picMkLst>
            <pc:docMk/>
            <pc:sldMk cId="1606799741" sldId="258"/>
            <ac:picMk id="7" creationId="{D8CA8D63-21DC-85DA-3DFD-634DB504C1B4}"/>
          </ac:picMkLst>
        </pc:picChg>
        <pc:picChg chg="mod">
          <ac:chgData name="Craig Sargent" userId="82fb6b8e-0a6a-4b8c-b786-cf8a02e7ac88" providerId="ADAL" clId="{F7519851-22CF-450D-A4D1-318D2343476F}" dt="2025-11-06T13:38:26.017" v="3621"/>
          <ac:picMkLst>
            <pc:docMk/>
            <pc:sldMk cId="1606799741" sldId="258"/>
            <ac:picMk id="11" creationId="{65A44499-EA73-57CA-ADE6-B37D1C66C695}"/>
          </ac:picMkLst>
        </pc:picChg>
      </pc:sldChg>
      <pc:sldChg chg="addSp delSp modSp mod ord">
        <pc:chgData name="Craig Sargent" userId="82fb6b8e-0a6a-4b8c-b786-cf8a02e7ac88" providerId="ADAL" clId="{F7519851-22CF-450D-A4D1-318D2343476F}" dt="2025-11-06T14:39:51.020" v="3694"/>
        <pc:sldMkLst>
          <pc:docMk/>
          <pc:sldMk cId="2626315590" sldId="259"/>
        </pc:sldMkLst>
        <pc:spChg chg="mod">
          <ac:chgData name="Craig Sargent" userId="82fb6b8e-0a6a-4b8c-b786-cf8a02e7ac88" providerId="ADAL" clId="{F7519851-22CF-450D-A4D1-318D2343476F}" dt="2025-11-05T18:57:49.410" v="749" actId="20577"/>
          <ac:spMkLst>
            <pc:docMk/>
            <pc:sldMk cId="2626315590" sldId="259"/>
            <ac:spMk id="2" creationId="{ADAA3533-70AE-8BC9-8692-508D3DB6A3E3}"/>
          </ac:spMkLst>
        </pc:spChg>
        <pc:spChg chg="mod">
          <ac:chgData name="Craig Sargent" userId="82fb6b8e-0a6a-4b8c-b786-cf8a02e7ac88" providerId="ADAL" clId="{F7519851-22CF-450D-A4D1-318D2343476F}" dt="2025-11-06T13:38:55.189" v="3629" actId="14100"/>
          <ac:spMkLst>
            <pc:docMk/>
            <pc:sldMk cId="2626315590" sldId="259"/>
            <ac:spMk id="3" creationId="{358DD075-7D53-9937-FF95-C2BDD5A714CC}"/>
          </ac:spMkLst>
        </pc:spChg>
        <pc:spChg chg="mod">
          <ac:chgData name="Craig Sargent" userId="82fb6b8e-0a6a-4b8c-b786-cf8a02e7ac88" providerId="ADAL" clId="{F7519851-22CF-450D-A4D1-318D2343476F}" dt="2025-11-05T20:21:28.655" v="1624"/>
          <ac:spMkLst>
            <pc:docMk/>
            <pc:sldMk cId="2626315590" sldId="259"/>
            <ac:spMk id="5" creationId="{332D48FE-4CE4-584C-ED20-39D01082FDEC}"/>
          </ac:spMkLst>
        </pc:spChg>
        <pc:spChg chg="mod">
          <ac:chgData name="Craig Sargent" userId="82fb6b8e-0a6a-4b8c-b786-cf8a02e7ac88" providerId="ADAL" clId="{F7519851-22CF-450D-A4D1-318D2343476F}" dt="2025-11-05T20:21:57.233" v="1630" actId="113"/>
          <ac:spMkLst>
            <pc:docMk/>
            <pc:sldMk cId="2626315590" sldId="259"/>
            <ac:spMk id="6" creationId="{8EEE50E0-EA6F-D6B7-1E93-4F092C097C05}"/>
          </ac:spMkLst>
        </pc:spChg>
        <pc:spChg chg="mod">
          <ac:chgData name="Craig Sargent" userId="82fb6b8e-0a6a-4b8c-b786-cf8a02e7ac88" providerId="ADAL" clId="{F7519851-22CF-450D-A4D1-318D2343476F}" dt="2025-11-06T13:38:52.019" v="3628"/>
          <ac:spMkLst>
            <pc:docMk/>
            <pc:sldMk cId="2626315590" sldId="259"/>
            <ac:spMk id="9" creationId="{55BAA1DC-F4EC-2C80-750E-BCA5B1407E5D}"/>
          </ac:spMkLst>
        </pc:spChg>
        <pc:spChg chg="mod">
          <ac:chgData name="Craig Sargent" userId="82fb6b8e-0a6a-4b8c-b786-cf8a02e7ac88" providerId="ADAL" clId="{F7519851-22CF-450D-A4D1-318D2343476F}" dt="2025-11-06T13:38:52.019" v="3628"/>
          <ac:spMkLst>
            <pc:docMk/>
            <pc:sldMk cId="2626315590" sldId="259"/>
            <ac:spMk id="12" creationId="{F7EB0600-3FEF-F207-BA4B-E41DBD0EB7E0}"/>
          </ac:spMkLst>
        </pc:spChg>
        <pc:spChg chg="add mod">
          <ac:chgData name="Craig Sargent" userId="82fb6b8e-0a6a-4b8c-b786-cf8a02e7ac88" providerId="ADAL" clId="{F7519851-22CF-450D-A4D1-318D2343476F}" dt="2025-11-06T14:39:51.020" v="3694"/>
          <ac:spMkLst>
            <pc:docMk/>
            <pc:sldMk cId="2626315590" sldId="259"/>
            <ac:spMk id="13" creationId="{CDCEAC78-D3B1-0C37-C39F-EA8594688B34}"/>
          </ac:spMkLst>
        </pc:spChg>
        <pc:grpChg chg="add del mod">
          <ac:chgData name="Craig Sargent" userId="82fb6b8e-0a6a-4b8c-b786-cf8a02e7ac88" providerId="ADAL" clId="{F7519851-22CF-450D-A4D1-318D2343476F}" dt="2025-11-06T13:38:47.578" v="3626" actId="478"/>
          <ac:grpSpMkLst>
            <pc:docMk/>
            <pc:sldMk cId="2626315590" sldId="259"/>
            <ac:grpSpMk id="4" creationId="{7DAF745F-5E7C-4AF1-F195-04EDEA1392FE}"/>
          </ac:grpSpMkLst>
        </pc:grpChg>
        <pc:grpChg chg="add mod">
          <ac:chgData name="Craig Sargent" userId="82fb6b8e-0a6a-4b8c-b786-cf8a02e7ac88" providerId="ADAL" clId="{F7519851-22CF-450D-A4D1-318D2343476F}" dt="2025-11-06T13:38:52.019" v="3628"/>
          <ac:grpSpMkLst>
            <pc:docMk/>
            <pc:sldMk cId="2626315590" sldId="259"/>
            <ac:grpSpMk id="8" creationId="{E5F7D6E1-C71E-41F3-4D9E-3EE4051FF7E2}"/>
          </ac:grpSpMkLst>
        </pc:grpChg>
        <pc:grpChg chg="mod">
          <ac:chgData name="Craig Sargent" userId="82fb6b8e-0a6a-4b8c-b786-cf8a02e7ac88" providerId="ADAL" clId="{F7519851-22CF-450D-A4D1-318D2343476F}" dt="2025-11-06T13:38:52.019" v="3628"/>
          <ac:grpSpMkLst>
            <pc:docMk/>
            <pc:sldMk cId="2626315590" sldId="259"/>
            <ac:grpSpMk id="10" creationId="{E3039635-BE9B-8D0B-2683-E769D33FD20B}"/>
          </ac:grpSpMkLst>
        </pc:grpChg>
        <pc:picChg chg="mod">
          <ac:chgData name="Craig Sargent" userId="82fb6b8e-0a6a-4b8c-b786-cf8a02e7ac88" providerId="ADAL" clId="{F7519851-22CF-450D-A4D1-318D2343476F}" dt="2025-11-05T20:24:36.527" v="1641" actId="1076"/>
          <ac:picMkLst>
            <pc:docMk/>
            <pc:sldMk cId="2626315590" sldId="259"/>
            <ac:picMk id="7" creationId="{1512F885-E4A9-FD77-0F78-CCB98125D834}"/>
          </ac:picMkLst>
        </pc:picChg>
        <pc:picChg chg="mod">
          <ac:chgData name="Craig Sargent" userId="82fb6b8e-0a6a-4b8c-b786-cf8a02e7ac88" providerId="ADAL" clId="{F7519851-22CF-450D-A4D1-318D2343476F}" dt="2025-11-06T13:38:52.019" v="3628"/>
          <ac:picMkLst>
            <pc:docMk/>
            <pc:sldMk cId="2626315590" sldId="259"/>
            <ac:picMk id="11" creationId="{FCA96E53-7E5B-6C0B-3255-687A2FA36016}"/>
          </ac:picMkLst>
        </pc:picChg>
      </pc:sldChg>
      <pc:sldChg chg="addSp delSp modSp mod ord">
        <pc:chgData name="Craig Sargent" userId="82fb6b8e-0a6a-4b8c-b786-cf8a02e7ac88" providerId="ADAL" clId="{F7519851-22CF-450D-A4D1-318D2343476F}" dt="2025-11-06T14:39:51.700" v="3695"/>
        <pc:sldMkLst>
          <pc:docMk/>
          <pc:sldMk cId="3968376577" sldId="260"/>
        </pc:sldMkLst>
        <pc:spChg chg="mod">
          <ac:chgData name="Craig Sargent" userId="82fb6b8e-0a6a-4b8c-b786-cf8a02e7ac88" providerId="ADAL" clId="{F7519851-22CF-450D-A4D1-318D2343476F}" dt="2025-11-05T18:57:52.031" v="750" actId="20577"/>
          <ac:spMkLst>
            <pc:docMk/>
            <pc:sldMk cId="3968376577" sldId="260"/>
            <ac:spMk id="2" creationId="{D69DF3C5-C894-9B65-C287-AC7984E7442B}"/>
          </ac:spMkLst>
        </pc:spChg>
        <pc:spChg chg="mod">
          <ac:chgData name="Craig Sargent" userId="82fb6b8e-0a6a-4b8c-b786-cf8a02e7ac88" providerId="ADAL" clId="{F7519851-22CF-450D-A4D1-318D2343476F}" dt="2025-11-05T20:23:39.689" v="1631"/>
          <ac:spMkLst>
            <pc:docMk/>
            <pc:sldMk cId="3968376577" sldId="260"/>
            <ac:spMk id="5" creationId="{42290201-36F3-9FE9-431D-A51339A1F010}"/>
          </ac:spMkLst>
        </pc:spChg>
        <pc:spChg chg="mod">
          <ac:chgData name="Craig Sargent" userId="82fb6b8e-0a6a-4b8c-b786-cf8a02e7ac88" providerId="ADAL" clId="{F7519851-22CF-450D-A4D1-318D2343476F}" dt="2025-11-05T20:24:13.979" v="1636" actId="113"/>
          <ac:spMkLst>
            <pc:docMk/>
            <pc:sldMk cId="3968376577" sldId="260"/>
            <ac:spMk id="6" creationId="{3191AF69-02D6-47DE-6EFD-94AB25549852}"/>
          </ac:spMkLst>
        </pc:spChg>
        <pc:spChg chg="mod">
          <ac:chgData name="Craig Sargent" userId="82fb6b8e-0a6a-4b8c-b786-cf8a02e7ac88" providerId="ADAL" clId="{F7519851-22CF-450D-A4D1-318D2343476F}" dt="2025-11-06T13:39:02.840" v="3631"/>
          <ac:spMkLst>
            <pc:docMk/>
            <pc:sldMk cId="3968376577" sldId="260"/>
            <ac:spMk id="9" creationId="{C73AD7F4-9146-21A9-7BE8-2B049B8DEE49}"/>
          </ac:spMkLst>
        </pc:spChg>
        <pc:spChg chg="mod">
          <ac:chgData name="Craig Sargent" userId="82fb6b8e-0a6a-4b8c-b786-cf8a02e7ac88" providerId="ADAL" clId="{F7519851-22CF-450D-A4D1-318D2343476F}" dt="2025-11-06T13:39:02.840" v="3631"/>
          <ac:spMkLst>
            <pc:docMk/>
            <pc:sldMk cId="3968376577" sldId="260"/>
            <ac:spMk id="12" creationId="{71CACA68-2B4B-F31C-48AA-C1B7FBD23B25}"/>
          </ac:spMkLst>
        </pc:spChg>
        <pc:spChg chg="add mod">
          <ac:chgData name="Craig Sargent" userId="82fb6b8e-0a6a-4b8c-b786-cf8a02e7ac88" providerId="ADAL" clId="{F7519851-22CF-450D-A4D1-318D2343476F}" dt="2025-11-06T14:39:51.700" v="3695"/>
          <ac:spMkLst>
            <pc:docMk/>
            <pc:sldMk cId="3968376577" sldId="260"/>
            <ac:spMk id="13" creationId="{17B6BD2E-1F3C-2FC5-6B25-0EB7361B493A}"/>
          </ac:spMkLst>
        </pc:spChg>
        <pc:grpChg chg="add del mod">
          <ac:chgData name="Craig Sargent" userId="82fb6b8e-0a6a-4b8c-b786-cf8a02e7ac88" providerId="ADAL" clId="{F7519851-22CF-450D-A4D1-318D2343476F}" dt="2025-11-06T13:39:00.443" v="3630" actId="478"/>
          <ac:grpSpMkLst>
            <pc:docMk/>
            <pc:sldMk cId="3968376577" sldId="260"/>
            <ac:grpSpMk id="4" creationId="{D61EDA17-5096-B746-2F86-59B7E31625AB}"/>
          </ac:grpSpMkLst>
        </pc:grpChg>
        <pc:grpChg chg="add mod">
          <ac:chgData name="Craig Sargent" userId="82fb6b8e-0a6a-4b8c-b786-cf8a02e7ac88" providerId="ADAL" clId="{F7519851-22CF-450D-A4D1-318D2343476F}" dt="2025-11-06T13:39:02.840" v="3631"/>
          <ac:grpSpMkLst>
            <pc:docMk/>
            <pc:sldMk cId="3968376577" sldId="260"/>
            <ac:grpSpMk id="8" creationId="{62E6DF56-0C18-378B-AE26-BC5AFE68CB6F}"/>
          </ac:grpSpMkLst>
        </pc:grpChg>
        <pc:grpChg chg="mod">
          <ac:chgData name="Craig Sargent" userId="82fb6b8e-0a6a-4b8c-b786-cf8a02e7ac88" providerId="ADAL" clId="{F7519851-22CF-450D-A4D1-318D2343476F}" dt="2025-11-06T13:39:02.840" v="3631"/>
          <ac:grpSpMkLst>
            <pc:docMk/>
            <pc:sldMk cId="3968376577" sldId="260"/>
            <ac:grpSpMk id="10" creationId="{083557AF-17B4-61F6-311A-A43BE6B8E144}"/>
          </ac:grpSpMkLst>
        </pc:grpChg>
        <pc:picChg chg="mod">
          <ac:chgData name="Craig Sargent" userId="82fb6b8e-0a6a-4b8c-b786-cf8a02e7ac88" providerId="ADAL" clId="{F7519851-22CF-450D-A4D1-318D2343476F}" dt="2025-11-05T20:24:26.478" v="1639" actId="1076"/>
          <ac:picMkLst>
            <pc:docMk/>
            <pc:sldMk cId="3968376577" sldId="260"/>
            <ac:picMk id="7" creationId="{5D87082D-CA0C-8F5E-4E7B-24AF062D5160}"/>
          </ac:picMkLst>
        </pc:picChg>
        <pc:picChg chg="mod">
          <ac:chgData name="Craig Sargent" userId="82fb6b8e-0a6a-4b8c-b786-cf8a02e7ac88" providerId="ADAL" clId="{F7519851-22CF-450D-A4D1-318D2343476F}" dt="2025-11-06T13:39:02.840" v="3631"/>
          <ac:picMkLst>
            <pc:docMk/>
            <pc:sldMk cId="3968376577" sldId="260"/>
            <ac:picMk id="11" creationId="{244C90DE-93EE-ABE9-55BE-933B3B168912}"/>
          </ac:picMkLst>
        </pc:picChg>
      </pc:sldChg>
      <pc:sldChg chg="addSp modSp mod">
        <pc:chgData name="Craig Sargent" userId="82fb6b8e-0a6a-4b8c-b786-cf8a02e7ac88" providerId="ADAL" clId="{F7519851-22CF-450D-A4D1-318D2343476F}" dt="2025-11-05T19:15:11.878" v="1382" actId="1076"/>
        <pc:sldMkLst>
          <pc:docMk/>
          <pc:sldMk cId="368069349" sldId="261"/>
        </pc:sldMkLst>
        <pc:spChg chg="mod">
          <ac:chgData name="Craig Sargent" userId="82fb6b8e-0a6a-4b8c-b786-cf8a02e7ac88" providerId="ADAL" clId="{F7519851-22CF-450D-A4D1-318D2343476F}" dt="2025-11-05T18:57:56.251" v="751" actId="20577"/>
          <ac:spMkLst>
            <pc:docMk/>
            <pc:sldMk cId="368069349" sldId="261"/>
            <ac:spMk id="2" creationId="{40EE0EA4-E0AD-3048-5637-830CA9E439CB}"/>
          </ac:spMkLst>
        </pc:spChg>
        <pc:spChg chg="mod">
          <ac:chgData name="Craig Sargent" userId="82fb6b8e-0a6a-4b8c-b786-cf8a02e7ac88" providerId="ADAL" clId="{F7519851-22CF-450D-A4D1-318D2343476F}" dt="2025-11-05T19:14:21.924" v="1317" actId="14100"/>
          <ac:spMkLst>
            <pc:docMk/>
            <pc:sldMk cId="368069349" sldId="261"/>
            <ac:spMk id="3" creationId="{830A1E6B-0462-6C9F-44E8-16B4F62BB58A}"/>
          </ac:spMkLst>
        </pc:spChg>
        <pc:spChg chg="mod">
          <ac:chgData name="Craig Sargent" userId="82fb6b8e-0a6a-4b8c-b786-cf8a02e7ac88" providerId="ADAL" clId="{F7519851-22CF-450D-A4D1-318D2343476F}" dt="2025-11-05T19:12:46.029" v="1265"/>
          <ac:spMkLst>
            <pc:docMk/>
            <pc:sldMk cId="368069349" sldId="261"/>
            <ac:spMk id="5" creationId="{F5ED3E5E-28B2-5650-A34F-0AC0B8D43881}"/>
          </ac:spMkLst>
        </pc:spChg>
        <pc:spChg chg="mod">
          <ac:chgData name="Craig Sargent" userId="82fb6b8e-0a6a-4b8c-b786-cf8a02e7ac88" providerId="ADAL" clId="{F7519851-22CF-450D-A4D1-318D2343476F}" dt="2025-11-05T19:12:46.029" v="1265"/>
          <ac:spMkLst>
            <pc:docMk/>
            <pc:sldMk cId="368069349" sldId="261"/>
            <ac:spMk id="6" creationId="{5E7A2194-3961-F1A7-ADBC-53B2E6B43782}"/>
          </ac:spMkLst>
        </pc:spChg>
        <pc:spChg chg="mod">
          <ac:chgData name="Craig Sargent" userId="82fb6b8e-0a6a-4b8c-b786-cf8a02e7ac88" providerId="ADAL" clId="{F7519851-22CF-450D-A4D1-318D2343476F}" dt="2025-11-05T19:12:46.029" v="1265"/>
          <ac:spMkLst>
            <pc:docMk/>
            <pc:sldMk cId="368069349" sldId="261"/>
            <ac:spMk id="7" creationId="{130A3EBF-3BB9-A779-6055-AC4101918312}"/>
          </ac:spMkLst>
        </pc:spChg>
        <pc:spChg chg="mod">
          <ac:chgData name="Craig Sargent" userId="82fb6b8e-0a6a-4b8c-b786-cf8a02e7ac88" providerId="ADAL" clId="{F7519851-22CF-450D-A4D1-318D2343476F}" dt="2025-11-05T19:15:08.130" v="1381" actId="1076"/>
          <ac:spMkLst>
            <pc:docMk/>
            <pc:sldMk cId="368069349" sldId="261"/>
            <ac:spMk id="8" creationId="{7BD9363B-5CCE-B297-C242-8C6C9E793D98}"/>
          </ac:spMkLst>
        </pc:spChg>
        <pc:spChg chg="mod">
          <ac:chgData name="Craig Sargent" userId="82fb6b8e-0a6a-4b8c-b786-cf8a02e7ac88" providerId="ADAL" clId="{F7519851-22CF-450D-A4D1-318D2343476F}" dt="2025-11-05T19:14:51.051" v="1359" actId="20577"/>
          <ac:spMkLst>
            <pc:docMk/>
            <pc:sldMk cId="368069349" sldId="261"/>
            <ac:spMk id="9" creationId="{0CD4FA0D-0693-A6C5-2056-59C2F41910AD}"/>
          </ac:spMkLst>
        </pc:spChg>
        <pc:spChg chg="mod">
          <ac:chgData name="Craig Sargent" userId="82fb6b8e-0a6a-4b8c-b786-cf8a02e7ac88" providerId="ADAL" clId="{F7519851-22CF-450D-A4D1-318D2343476F}" dt="2025-11-05T19:14:48.303" v="1350" actId="313"/>
          <ac:spMkLst>
            <pc:docMk/>
            <pc:sldMk cId="368069349" sldId="261"/>
            <ac:spMk id="10" creationId="{38F16AF6-D015-9E36-0F3D-71AEF42F828E}"/>
          </ac:spMkLst>
        </pc:spChg>
        <pc:spChg chg="add mod">
          <ac:chgData name="Craig Sargent" userId="82fb6b8e-0a6a-4b8c-b786-cf8a02e7ac88" providerId="ADAL" clId="{F7519851-22CF-450D-A4D1-318D2343476F}" dt="2025-11-05T19:15:11.878" v="1382" actId="1076"/>
          <ac:spMkLst>
            <pc:docMk/>
            <pc:sldMk cId="368069349" sldId="261"/>
            <ac:spMk id="11" creationId="{885D5060-8125-C759-E833-3E5EF97ACFB1}"/>
          </ac:spMkLst>
        </pc:spChg>
        <pc:grpChg chg="add mod">
          <ac:chgData name="Craig Sargent" userId="82fb6b8e-0a6a-4b8c-b786-cf8a02e7ac88" providerId="ADAL" clId="{F7519851-22CF-450D-A4D1-318D2343476F}" dt="2025-11-05T19:14:11.626" v="1314" actId="164"/>
          <ac:grpSpMkLst>
            <pc:docMk/>
            <pc:sldMk cId="368069349" sldId="261"/>
            <ac:grpSpMk id="4" creationId="{F57807DD-4B14-5328-31BE-925071AB4003}"/>
          </ac:grpSpMkLst>
        </pc:grpChg>
        <pc:grpChg chg="add mod">
          <ac:chgData name="Craig Sargent" userId="82fb6b8e-0a6a-4b8c-b786-cf8a02e7ac88" providerId="ADAL" clId="{F7519851-22CF-450D-A4D1-318D2343476F}" dt="2025-11-05T19:14:17.751" v="1316" actId="1076"/>
          <ac:grpSpMkLst>
            <pc:docMk/>
            <pc:sldMk cId="368069349" sldId="261"/>
            <ac:grpSpMk id="12" creationId="{4EC43385-83B6-A243-CAB4-D602ED19B8E7}"/>
          </ac:grpSpMkLst>
        </pc:grpChg>
      </pc:sldChg>
      <pc:sldChg chg="addSp delSp modSp mod">
        <pc:chgData name="Craig Sargent" userId="82fb6b8e-0a6a-4b8c-b786-cf8a02e7ac88" providerId="ADAL" clId="{F7519851-22CF-450D-A4D1-318D2343476F}" dt="2025-11-06T14:39:56.568" v="3700"/>
        <pc:sldMkLst>
          <pc:docMk/>
          <pc:sldMk cId="1164553582" sldId="262"/>
        </pc:sldMkLst>
        <pc:spChg chg="mod">
          <ac:chgData name="Craig Sargent" userId="82fb6b8e-0a6a-4b8c-b786-cf8a02e7ac88" providerId="ADAL" clId="{F7519851-22CF-450D-A4D1-318D2343476F}" dt="2025-11-05T18:58:27.209" v="765" actId="20577"/>
          <ac:spMkLst>
            <pc:docMk/>
            <pc:sldMk cId="1164553582" sldId="262"/>
            <ac:spMk id="2" creationId="{8AD4DE48-9EE8-F612-517E-27E79FC28F88}"/>
          </ac:spMkLst>
        </pc:spChg>
        <pc:spChg chg="mod">
          <ac:chgData name="Craig Sargent" userId="82fb6b8e-0a6a-4b8c-b786-cf8a02e7ac88" providerId="ADAL" clId="{F7519851-22CF-450D-A4D1-318D2343476F}" dt="2025-11-06T13:40:05.287" v="3642" actId="14100"/>
          <ac:spMkLst>
            <pc:docMk/>
            <pc:sldMk cId="1164553582" sldId="262"/>
            <ac:spMk id="3" creationId="{B20A1D9B-9EA0-7623-B9BB-BA373587407A}"/>
          </ac:spMkLst>
        </pc:spChg>
        <pc:spChg chg="mod">
          <ac:chgData name="Craig Sargent" userId="82fb6b8e-0a6a-4b8c-b786-cf8a02e7ac88" providerId="ADAL" clId="{F7519851-22CF-450D-A4D1-318D2343476F}" dt="2025-11-05T19:48:27.797" v="1585"/>
          <ac:spMkLst>
            <pc:docMk/>
            <pc:sldMk cId="1164553582" sldId="262"/>
            <ac:spMk id="5" creationId="{49BD8DBC-E125-2F5D-5A65-354B4924F4BE}"/>
          </ac:spMkLst>
        </pc:spChg>
        <pc:spChg chg="mod">
          <ac:chgData name="Craig Sargent" userId="82fb6b8e-0a6a-4b8c-b786-cf8a02e7ac88" providerId="ADAL" clId="{F7519851-22CF-450D-A4D1-318D2343476F}" dt="2025-11-05T19:50:22.688" v="1597" actId="113"/>
          <ac:spMkLst>
            <pc:docMk/>
            <pc:sldMk cId="1164553582" sldId="262"/>
            <ac:spMk id="6" creationId="{68E788DB-2476-6780-C0B1-20DC81FF1C32}"/>
          </ac:spMkLst>
        </pc:spChg>
        <pc:spChg chg="mod">
          <ac:chgData name="Craig Sargent" userId="82fb6b8e-0a6a-4b8c-b786-cf8a02e7ac88" providerId="ADAL" clId="{F7519851-22CF-450D-A4D1-318D2343476F}" dt="2025-11-06T13:40:01.978" v="3641"/>
          <ac:spMkLst>
            <pc:docMk/>
            <pc:sldMk cId="1164553582" sldId="262"/>
            <ac:spMk id="9" creationId="{694F5C64-7CC4-7661-D40B-2D24162F5AD0}"/>
          </ac:spMkLst>
        </pc:spChg>
        <pc:spChg chg="mod">
          <ac:chgData name="Craig Sargent" userId="82fb6b8e-0a6a-4b8c-b786-cf8a02e7ac88" providerId="ADAL" clId="{F7519851-22CF-450D-A4D1-318D2343476F}" dt="2025-11-06T13:40:01.978" v="3641"/>
          <ac:spMkLst>
            <pc:docMk/>
            <pc:sldMk cId="1164553582" sldId="262"/>
            <ac:spMk id="12" creationId="{1CEF63F1-68A5-B91E-8D37-D0F612D32A0F}"/>
          </ac:spMkLst>
        </pc:spChg>
        <pc:spChg chg="add mod">
          <ac:chgData name="Craig Sargent" userId="82fb6b8e-0a6a-4b8c-b786-cf8a02e7ac88" providerId="ADAL" clId="{F7519851-22CF-450D-A4D1-318D2343476F}" dt="2025-11-06T14:39:56.568" v="3700"/>
          <ac:spMkLst>
            <pc:docMk/>
            <pc:sldMk cId="1164553582" sldId="262"/>
            <ac:spMk id="13" creationId="{F13311F3-A668-26D1-07FF-F565DDACFBCE}"/>
          </ac:spMkLst>
        </pc:spChg>
        <pc:grpChg chg="add del mod">
          <ac:chgData name="Craig Sargent" userId="82fb6b8e-0a6a-4b8c-b786-cf8a02e7ac88" providerId="ADAL" clId="{F7519851-22CF-450D-A4D1-318D2343476F}" dt="2025-11-06T13:39:58.020" v="3640" actId="478"/>
          <ac:grpSpMkLst>
            <pc:docMk/>
            <pc:sldMk cId="1164553582" sldId="262"/>
            <ac:grpSpMk id="4" creationId="{E80B6282-C0E6-9CA9-ABC1-74F3F7064D6A}"/>
          </ac:grpSpMkLst>
        </pc:grpChg>
        <pc:grpChg chg="add mod">
          <ac:chgData name="Craig Sargent" userId="82fb6b8e-0a6a-4b8c-b786-cf8a02e7ac88" providerId="ADAL" clId="{F7519851-22CF-450D-A4D1-318D2343476F}" dt="2025-11-06T13:40:01.978" v="3641"/>
          <ac:grpSpMkLst>
            <pc:docMk/>
            <pc:sldMk cId="1164553582" sldId="262"/>
            <ac:grpSpMk id="8" creationId="{E86856FA-F7EB-9AB9-5320-3A1BA51A8B5B}"/>
          </ac:grpSpMkLst>
        </pc:grpChg>
        <pc:grpChg chg="mod">
          <ac:chgData name="Craig Sargent" userId="82fb6b8e-0a6a-4b8c-b786-cf8a02e7ac88" providerId="ADAL" clId="{F7519851-22CF-450D-A4D1-318D2343476F}" dt="2025-11-06T13:40:01.978" v="3641"/>
          <ac:grpSpMkLst>
            <pc:docMk/>
            <pc:sldMk cId="1164553582" sldId="262"/>
            <ac:grpSpMk id="10" creationId="{55B66E34-CC84-6901-A716-A280B014B9FF}"/>
          </ac:grpSpMkLst>
        </pc:grpChg>
        <pc:picChg chg="mod">
          <ac:chgData name="Craig Sargent" userId="82fb6b8e-0a6a-4b8c-b786-cf8a02e7ac88" providerId="ADAL" clId="{F7519851-22CF-450D-A4D1-318D2343476F}" dt="2025-11-05T19:50:01.604" v="1595" actId="1076"/>
          <ac:picMkLst>
            <pc:docMk/>
            <pc:sldMk cId="1164553582" sldId="262"/>
            <ac:picMk id="7" creationId="{A033E1B4-60AB-FF6A-BD6B-0EDE91BE9AD3}"/>
          </ac:picMkLst>
        </pc:picChg>
        <pc:picChg chg="mod">
          <ac:chgData name="Craig Sargent" userId="82fb6b8e-0a6a-4b8c-b786-cf8a02e7ac88" providerId="ADAL" clId="{F7519851-22CF-450D-A4D1-318D2343476F}" dt="2025-11-06T13:40:01.978" v="3641"/>
          <ac:picMkLst>
            <pc:docMk/>
            <pc:sldMk cId="1164553582" sldId="262"/>
            <ac:picMk id="11" creationId="{3BAE1647-1C20-A964-A4F6-A56953026138}"/>
          </ac:picMkLst>
        </pc:picChg>
      </pc:sldChg>
      <pc:sldChg chg="addSp delSp modSp mod">
        <pc:chgData name="Craig Sargent" userId="82fb6b8e-0a6a-4b8c-b786-cf8a02e7ac88" providerId="ADAL" clId="{F7519851-22CF-450D-A4D1-318D2343476F}" dt="2025-11-06T14:39:58.364" v="3701"/>
        <pc:sldMkLst>
          <pc:docMk/>
          <pc:sldMk cId="1328710166" sldId="263"/>
        </pc:sldMkLst>
        <pc:spChg chg="mod">
          <ac:chgData name="Craig Sargent" userId="82fb6b8e-0a6a-4b8c-b786-cf8a02e7ac88" providerId="ADAL" clId="{F7519851-22CF-450D-A4D1-318D2343476F}" dt="2025-11-05T18:58:29.926" v="766" actId="20577"/>
          <ac:spMkLst>
            <pc:docMk/>
            <pc:sldMk cId="1328710166" sldId="263"/>
            <ac:spMk id="2" creationId="{F94E8FBA-2AF4-AA6A-2DB0-4AC795079A8C}"/>
          </ac:spMkLst>
        </pc:spChg>
        <pc:spChg chg="mod">
          <ac:chgData name="Craig Sargent" userId="82fb6b8e-0a6a-4b8c-b786-cf8a02e7ac88" providerId="ADAL" clId="{F7519851-22CF-450D-A4D1-318D2343476F}" dt="2025-11-06T13:40:24.534" v="3645" actId="14100"/>
          <ac:spMkLst>
            <pc:docMk/>
            <pc:sldMk cId="1328710166" sldId="263"/>
            <ac:spMk id="3" creationId="{6DAB5426-2044-AA49-1279-E24122EB0653}"/>
          </ac:spMkLst>
        </pc:spChg>
        <pc:spChg chg="mod">
          <ac:chgData name="Craig Sargent" userId="82fb6b8e-0a6a-4b8c-b786-cf8a02e7ac88" providerId="ADAL" clId="{F7519851-22CF-450D-A4D1-318D2343476F}" dt="2025-11-05T19:58:45.532" v="1600"/>
          <ac:spMkLst>
            <pc:docMk/>
            <pc:sldMk cId="1328710166" sldId="263"/>
            <ac:spMk id="5" creationId="{16296CDF-5C8F-32DD-26F1-307B504CF4C6}"/>
          </ac:spMkLst>
        </pc:spChg>
        <pc:spChg chg="mod">
          <ac:chgData name="Craig Sargent" userId="82fb6b8e-0a6a-4b8c-b786-cf8a02e7ac88" providerId="ADAL" clId="{F7519851-22CF-450D-A4D1-318D2343476F}" dt="2025-11-05T20:04:44.377" v="1604" actId="113"/>
          <ac:spMkLst>
            <pc:docMk/>
            <pc:sldMk cId="1328710166" sldId="263"/>
            <ac:spMk id="6" creationId="{DC3DD435-1379-C915-A430-B41BB00F976D}"/>
          </ac:spMkLst>
        </pc:spChg>
        <pc:spChg chg="mod">
          <ac:chgData name="Craig Sargent" userId="82fb6b8e-0a6a-4b8c-b786-cf8a02e7ac88" providerId="ADAL" clId="{F7519851-22CF-450D-A4D1-318D2343476F}" dt="2025-11-06T13:40:21.804" v="3644"/>
          <ac:spMkLst>
            <pc:docMk/>
            <pc:sldMk cId="1328710166" sldId="263"/>
            <ac:spMk id="9" creationId="{CFA4E92F-7DA9-99BD-C83C-6254AD6EE918}"/>
          </ac:spMkLst>
        </pc:spChg>
        <pc:spChg chg="mod">
          <ac:chgData name="Craig Sargent" userId="82fb6b8e-0a6a-4b8c-b786-cf8a02e7ac88" providerId="ADAL" clId="{F7519851-22CF-450D-A4D1-318D2343476F}" dt="2025-11-06T13:40:21.804" v="3644"/>
          <ac:spMkLst>
            <pc:docMk/>
            <pc:sldMk cId="1328710166" sldId="263"/>
            <ac:spMk id="12" creationId="{6B69E476-4CA8-D218-6D97-33EABD5428BB}"/>
          </ac:spMkLst>
        </pc:spChg>
        <pc:spChg chg="add mod">
          <ac:chgData name="Craig Sargent" userId="82fb6b8e-0a6a-4b8c-b786-cf8a02e7ac88" providerId="ADAL" clId="{F7519851-22CF-450D-A4D1-318D2343476F}" dt="2025-11-06T14:39:58.364" v="3701"/>
          <ac:spMkLst>
            <pc:docMk/>
            <pc:sldMk cId="1328710166" sldId="263"/>
            <ac:spMk id="13" creationId="{8D6E79CB-E98F-F632-F8E7-19825E396CA2}"/>
          </ac:spMkLst>
        </pc:spChg>
        <pc:grpChg chg="add del mod">
          <ac:chgData name="Craig Sargent" userId="82fb6b8e-0a6a-4b8c-b786-cf8a02e7ac88" providerId="ADAL" clId="{F7519851-22CF-450D-A4D1-318D2343476F}" dt="2025-11-06T13:40:19.776" v="3643" actId="478"/>
          <ac:grpSpMkLst>
            <pc:docMk/>
            <pc:sldMk cId="1328710166" sldId="263"/>
            <ac:grpSpMk id="4" creationId="{C34532F4-875E-E87E-A311-BDEEE3676C53}"/>
          </ac:grpSpMkLst>
        </pc:grpChg>
        <pc:grpChg chg="add mod">
          <ac:chgData name="Craig Sargent" userId="82fb6b8e-0a6a-4b8c-b786-cf8a02e7ac88" providerId="ADAL" clId="{F7519851-22CF-450D-A4D1-318D2343476F}" dt="2025-11-06T13:40:21.804" v="3644"/>
          <ac:grpSpMkLst>
            <pc:docMk/>
            <pc:sldMk cId="1328710166" sldId="263"/>
            <ac:grpSpMk id="8" creationId="{B8AFA93A-14A5-3208-DEBC-2AC5B0E566D9}"/>
          </ac:grpSpMkLst>
        </pc:grpChg>
        <pc:grpChg chg="mod">
          <ac:chgData name="Craig Sargent" userId="82fb6b8e-0a6a-4b8c-b786-cf8a02e7ac88" providerId="ADAL" clId="{F7519851-22CF-450D-A4D1-318D2343476F}" dt="2025-11-06T13:40:21.804" v="3644"/>
          <ac:grpSpMkLst>
            <pc:docMk/>
            <pc:sldMk cId="1328710166" sldId="263"/>
            <ac:grpSpMk id="10" creationId="{D7D2AE75-13E2-9350-93C0-9D576FF8F15C}"/>
          </ac:grpSpMkLst>
        </pc:grpChg>
        <pc:picChg chg="mod">
          <ac:chgData name="Craig Sargent" userId="82fb6b8e-0a6a-4b8c-b786-cf8a02e7ac88" providerId="ADAL" clId="{F7519851-22CF-450D-A4D1-318D2343476F}" dt="2025-11-05T20:04:51.148" v="1607" actId="1076"/>
          <ac:picMkLst>
            <pc:docMk/>
            <pc:sldMk cId="1328710166" sldId="263"/>
            <ac:picMk id="7" creationId="{6DAE593B-028A-92AD-6FD2-3BF81ACF5505}"/>
          </ac:picMkLst>
        </pc:picChg>
        <pc:picChg chg="mod">
          <ac:chgData name="Craig Sargent" userId="82fb6b8e-0a6a-4b8c-b786-cf8a02e7ac88" providerId="ADAL" clId="{F7519851-22CF-450D-A4D1-318D2343476F}" dt="2025-11-06T13:40:21.804" v="3644"/>
          <ac:picMkLst>
            <pc:docMk/>
            <pc:sldMk cId="1328710166" sldId="263"/>
            <ac:picMk id="11" creationId="{35A1A598-9B58-3D50-7B93-0702FC7FBF5C}"/>
          </ac:picMkLst>
        </pc:picChg>
      </pc:sldChg>
      <pc:sldChg chg="addSp delSp modSp mod ord">
        <pc:chgData name="Craig Sargent" userId="82fb6b8e-0a6a-4b8c-b786-cf8a02e7ac88" providerId="ADAL" clId="{F7519851-22CF-450D-A4D1-318D2343476F}" dt="2025-11-06T14:39:53.922" v="3697"/>
        <pc:sldMkLst>
          <pc:docMk/>
          <pc:sldMk cId="1103756090" sldId="264"/>
        </pc:sldMkLst>
        <pc:spChg chg="mod">
          <ac:chgData name="Craig Sargent" userId="82fb6b8e-0a6a-4b8c-b786-cf8a02e7ac88" providerId="ADAL" clId="{F7519851-22CF-450D-A4D1-318D2343476F}" dt="2025-11-05T18:58:01.990" v="754" actId="20577"/>
          <ac:spMkLst>
            <pc:docMk/>
            <pc:sldMk cId="1103756090" sldId="264"/>
            <ac:spMk id="2" creationId="{60BAEB14-5B40-0E4C-0FBC-45CEA017A829}"/>
          </ac:spMkLst>
        </pc:spChg>
        <pc:spChg chg="mod">
          <ac:chgData name="Craig Sargent" userId="82fb6b8e-0a6a-4b8c-b786-cf8a02e7ac88" providerId="ADAL" clId="{F7519851-22CF-450D-A4D1-318D2343476F}" dt="2025-11-05T15:12:08.758" v="137" actId="15"/>
          <ac:spMkLst>
            <pc:docMk/>
            <pc:sldMk cId="1103756090" sldId="264"/>
            <ac:spMk id="3" creationId="{0E6C74EA-8A1E-032A-0EFB-51F308A23DCE}"/>
          </ac:spMkLst>
        </pc:spChg>
        <pc:spChg chg="mod">
          <ac:chgData name="Craig Sargent" userId="82fb6b8e-0a6a-4b8c-b786-cf8a02e7ac88" providerId="ADAL" clId="{F7519851-22CF-450D-A4D1-318D2343476F}" dt="2025-11-05T20:09:21.658" v="1609"/>
          <ac:spMkLst>
            <pc:docMk/>
            <pc:sldMk cId="1103756090" sldId="264"/>
            <ac:spMk id="5" creationId="{797B351A-4337-62DC-BBEF-2A3609F8FE3F}"/>
          </ac:spMkLst>
        </pc:spChg>
        <pc:spChg chg="mod">
          <ac:chgData name="Craig Sargent" userId="82fb6b8e-0a6a-4b8c-b786-cf8a02e7ac88" providerId="ADAL" clId="{F7519851-22CF-450D-A4D1-318D2343476F}" dt="2025-11-05T20:10:00.521" v="1611" actId="20577"/>
          <ac:spMkLst>
            <pc:docMk/>
            <pc:sldMk cId="1103756090" sldId="264"/>
            <ac:spMk id="6" creationId="{38F15134-5EB8-1FE8-0AAC-162FA4E46693}"/>
          </ac:spMkLst>
        </pc:spChg>
        <pc:spChg chg="mod">
          <ac:chgData name="Craig Sargent" userId="82fb6b8e-0a6a-4b8c-b786-cf8a02e7ac88" providerId="ADAL" clId="{F7519851-22CF-450D-A4D1-318D2343476F}" dt="2025-11-06T13:39:26.655" v="3633"/>
          <ac:spMkLst>
            <pc:docMk/>
            <pc:sldMk cId="1103756090" sldId="264"/>
            <ac:spMk id="9" creationId="{F27EDDE0-351D-6AC7-0150-E74F3E15CD7B}"/>
          </ac:spMkLst>
        </pc:spChg>
        <pc:spChg chg="mod">
          <ac:chgData name="Craig Sargent" userId="82fb6b8e-0a6a-4b8c-b786-cf8a02e7ac88" providerId="ADAL" clId="{F7519851-22CF-450D-A4D1-318D2343476F}" dt="2025-11-06T13:39:26.655" v="3633"/>
          <ac:spMkLst>
            <pc:docMk/>
            <pc:sldMk cId="1103756090" sldId="264"/>
            <ac:spMk id="12" creationId="{87709B7D-AAAF-CE07-F870-8ED3953ECC95}"/>
          </ac:spMkLst>
        </pc:spChg>
        <pc:spChg chg="add mod">
          <ac:chgData name="Craig Sargent" userId="82fb6b8e-0a6a-4b8c-b786-cf8a02e7ac88" providerId="ADAL" clId="{F7519851-22CF-450D-A4D1-318D2343476F}" dt="2025-11-06T14:39:53.922" v="3697"/>
          <ac:spMkLst>
            <pc:docMk/>
            <pc:sldMk cId="1103756090" sldId="264"/>
            <ac:spMk id="13" creationId="{B4945380-07D0-9F9A-95D6-B8EACDF77D10}"/>
          </ac:spMkLst>
        </pc:spChg>
        <pc:grpChg chg="add del mod">
          <ac:chgData name="Craig Sargent" userId="82fb6b8e-0a6a-4b8c-b786-cf8a02e7ac88" providerId="ADAL" clId="{F7519851-22CF-450D-A4D1-318D2343476F}" dt="2025-11-06T13:39:23.759" v="3632" actId="478"/>
          <ac:grpSpMkLst>
            <pc:docMk/>
            <pc:sldMk cId="1103756090" sldId="264"/>
            <ac:grpSpMk id="4" creationId="{152AC68A-9464-6C09-E10B-23A2F5007745}"/>
          </ac:grpSpMkLst>
        </pc:grpChg>
        <pc:grpChg chg="add mod">
          <ac:chgData name="Craig Sargent" userId="82fb6b8e-0a6a-4b8c-b786-cf8a02e7ac88" providerId="ADAL" clId="{F7519851-22CF-450D-A4D1-318D2343476F}" dt="2025-11-06T13:39:26.655" v="3633"/>
          <ac:grpSpMkLst>
            <pc:docMk/>
            <pc:sldMk cId="1103756090" sldId="264"/>
            <ac:grpSpMk id="8" creationId="{E5B0E30A-7E67-D81B-10F9-BA94847A674A}"/>
          </ac:grpSpMkLst>
        </pc:grpChg>
        <pc:grpChg chg="mod">
          <ac:chgData name="Craig Sargent" userId="82fb6b8e-0a6a-4b8c-b786-cf8a02e7ac88" providerId="ADAL" clId="{F7519851-22CF-450D-A4D1-318D2343476F}" dt="2025-11-06T13:39:26.655" v="3633"/>
          <ac:grpSpMkLst>
            <pc:docMk/>
            <pc:sldMk cId="1103756090" sldId="264"/>
            <ac:grpSpMk id="10" creationId="{C33E2905-7B9E-CD32-4762-CBDEE2E085AA}"/>
          </ac:grpSpMkLst>
        </pc:grpChg>
        <pc:picChg chg="mod">
          <ac:chgData name="Craig Sargent" userId="82fb6b8e-0a6a-4b8c-b786-cf8a02e7ac88" providerId="ADAL" clId="{F7519851-22CF-450D-A4D1-318D2343476F}" dt="2025-11-05T20:09:21.658" v="1609"/>
          <ac:picMkLst>
            <pc:docMk/>
            <pc:sldMk cId="1103756090" sldId="264"/>
            <ac:picMk id="7" creationId="{DFC5D602-F7CD-E140-86F5-F570C3B06AC6}"/>
          </ac:picMkLst>
        </pc:picChg>
        <pc:picChg chg="mod">
          <ac:chgData name="Craig Sargent" userId="82fb6b8e-0a6a-4b8c-b786-cf8a02e7ac88" providerId="ADAL" clId="{F7519851-22CF-450D-A4D1-318D2343476F}" dt="2025-11-06T13:39:26.655" v="3633"/>
          <ac:picMkLst>
            <pc:docMk/>
            <pc:sldMk cId="1103756090" sldId="264"/>
            <ac:picMk id="11" creationId="{401BBCB3-52B5-C236-7EF8-97A2A1AA55B4}"/>
          </ac:picMkLst>
        </pc:picChg>
      </pc:sldChg>
      <pc:sldChg chg="addSp delSp modSp mod ord">
        <pc:chgData name="Craig Sargent" userId="82fb6b8e-0a6a-4b8c-b786-cf8a02e7ac88" providerId="ADAL" clId="{F7519851-22CF-450D-A4D1-318D2343476F}" dt="2025-11-06T14:39:54.570" v="3698"/>
        <pc:sldMkLst>
          <pc:docMk/>
          <pc:sldMk cId="1186150389" sldId="265"/>
        </pc:sldMkLst>
        <pc:spChg chg="mod">
          <ac:chgData name="Craig Sargent" userId="82fb6b8e-0a6a-4b8c-b786-cf8a02e7ac88" providerId="ADAL" clId="{F7519851-22CF-450D-A4D1-318D2343476F}" dt="2025-11-05T18:58:13.990" v="760" actId="20577"/>
          <ac:spMkLst>
            <pc:docMk/>
            <pc:sldMk cId="1186150389" sldId="265"/>
            <ac:spMk id="2" creationId="{84D1EC7E-FE76-AAC0-143D-0E5EAAC9C92C}"/>
          </ac:spMkLst>
        </pc:spChg>
        <pc:spChg chg="mod">
          <ac:chgData name="Craig Sargent" userId="82fb6b8e-0a6a-4b8c-b786-cf8a02e7ac88" providerId="ADAL" clId="{F7519851-22CF-450D-A4D1-318D2343476F}" dt="2025-11-06T13:39:38.465" v="3636" actId="14100"/>
          <ac:spMkLst>
            <pc:docMk/>
            <pc:sldMk cId="1186150389" sldId="265"/>
            <ac:spMk id="3" creationId="{A173DD11-26D4-325E-73A4-0F96A4800650}"/>
          </ac:spMkLst>
        </pc:spChg>
        <pc:spChg chg="mod">
          <ac:chgData name="Craig Sargent" userId="82fb6b8e-0a6a-4b8c-b786-cf8a02e7ac88" providerId="ADAL" clId="{F7519851-22CF-450D-A4D1-318D2343476F}" dt="2025-11-05T20:10:04.121" v="1612"/>
          <ac:spMkLst>
            <pc:docMk/>
            <pc:sldMk cId="1186150389" sldId="265"/>
            <ac:spMk id="5" creationId="{35D574B6-809A-D2A6-D955-CD4F0AE6B50F}"/>
          </ac:spMkLst>
        </pc:spChg>
        <pc:spChg chg="mod">
          <ac:chgData name="Craig Sargent" userId="82fb6b8e-0a6a-4b8c-b786-cf8a02e7ac88" providerId="ADAL" clId="{F7519851-22CF-450D-A4D1-318D2343476F}" dt="2025-11-05T20:10:22.944" v="1614" actId="113"/>
          <ac:spMkLst>
            <pc:docMk/>
            <pc:sldMk cId="1186150389" sldId="265"/>
            <ac:spMk id="6" creationId="{E3F81E97-6F32-C203-E57E-ED84262A15CF}"/>
          </ac:spMkLst>
        </pc:spChg>
        <pc:spChg chg="mod">
          <ac:chgData name="Craig Sargent" userId="82fb6b8e-0a6a-4b8c-b786-cf8a02e7ac88" providerId="ADAL" clId="{F7519851-22CF-450D-A4D1-318D2343476F}" dt="2025-11-06T13:39:34.525" v="3635"/>
          <ac:spMkLst>
            <pc:docMk/>
            <pc:sldMk cId="1186150389" sldId="265"/>
            <ac:spMk id="9" creationId="{48CAC244-0857-100F-5810-CF6E8D60A111}"/>
          </ac:spMkLst>
        </pc:spChg>
        <pc:spChg chg="mod">
          <ac:chgData name="Craig Sargent" userId="82fb6b8e-0a6a-4b8c-b786-cf8a02e7ac88" providerId="ADAL" clId="{F7519851-22CF-450D-A4D1-318D2343476F}" dt="2025-11-06T13:39:34.525" v="3635"/>
          <ac:spMkLst>
            <pc:docMk/>
            <pc:sldMk cId="1186150389" sldId="265"/>
            <ac:spMk id="12" creationId="{AB0F8EA0-D559-FD16-2E01-CEEEF389746E}"/>
          </ac:spMkLst>
        </pc:spChg>
        <pc:spChg chg="add mod">
          <ac:chgData name="Craig Sargent" userId="82fb6b8e-0a6a-4b8c-b786-cf8a02e7ac88" providerId="ADAL" clId="{F7519851-22CF-450D-A4D1-318D2343476F}" dt="2025-11-06T14:39:54.570" v="3698"/>
          <ac:spMkLst>
            <pc:docMk/>
            <pc:sldMk cId="1186150389" sldId="265"/>
            <ac:spMk id="13" creationId="{12B7224A-2CAC-EF4E-9F52-D2BB93829267}"/>
          </ac:spMkLst>
        </pc:spChg>
        <pc:grpChg chg="add del mod">
          <ac:chgData name="Craig Sargent" userId="82fb6b8e-0a6a-4b8c-b786-cf8a02e7ac88" providerId="ADAL" clId="{F7519851-22CF-450D-A4D1-318D2343476F}" dt="2025-11-06T13:39:30.867" v="3634" actId="478"/>
          <ac:grpSpMkLst>
            <pc:docMk/>
            <pc:sldMk cId="1186150389" sldId="265"/>
            <ac:grpSpMk id="4" creationId="{699B1E8F-9360-F7BD-A140-D104726FF937}"/>
          </ac:grpSpMkLst>
        </pc:grpChg>
        <pc:grpChg chg="add mod">
          <ac:chgData name="Craig Sargent" userId="82fb6b8e-0a6a-4b8c-b786-cf8a02e7ac88" providerId="ADAL" clId="{F7519851-22CF-450D-A4D1-318D2343476F}" dt="2025-11-06T13:39:34.525" v="3635"/>
          <ac:grpSpMkLst>
            <pc:docMk/>
            <pc:sldMk cId="1186150389" sldId="265"/>
            <ac:grpSpMk id="8" creationId="{11269DAD-C905-0600-9222-E928A3BE2F37}"/>
          </ac:grpSpMkLst>
        </pc:grpChg>
        <pc:grpChg chg="mod">
          <ac:chgData name="Craig Sargent" userId="82fb6b8e-0a6a-4b8c-b786-cf8a02e7ac88" providerId="ADAL" clId="{F7519851-22CF-450D-A4D1-318D2343476F}" dt="2025-11-06T13:39:34.525" v="3635"/>
          <ac:grpSpMkLst>
            <pc:docMk/>
            <pc:sldMk cId="1186150389" sldId="265"/>
            <ac:grpSpMk id="10" creationId="{136592F0-E8F3-42B4-93E3-83404004870E}"/>
          </ac:grpSpMkLst>
        </pc:grpChg>
        <pc:picChg chg="mod">
          <ac:chgData name="Craig Sargent" userId="82fb6b8e-0a6a-4b8c-b786-cf8a02e7ac88" providerId="ADAL" clId="{F7519851-22CF-450D-A4D1-318D2343476F}" dt="2025-11-05T20:10:04.121" v="1612"/>
          <ac:picMkLst>
            <pc:docMk/>
            <pc:sldMk cId="1186150389" sldId="265"/>
            <ac:picMk id="7" creationId="{66A03B86-F926-C952-7FEA-420A887953B4}"/>
          </ac:picMkLst>
        </pc:picChg>
        <pc:picChg chg="mod">
          <ac:chgData name="Craig Sargent" userId="82fb6b8e-0a6a-4b8c-b786-cf8a02e7ac88" providerId="ADAL" clId="{F7519851-22CF-450D-A4D1-318D2343476F}" dt="2025-11-06T13:39:34.525" v="3635"/>
          <ac:picMkLst>
            <pc:docMk/>
            <pc:sldMk cId="1186150389" sldId="265"/>
            <ac:picMk id="11" creationId="{33630D03-9856-18FD-D484-87679B1F46A8}"/>
          </ac:picMkLst>
        </pc:picChg>
      </pc:sldChg>
      <pc:sldChg chg="addSp delSp modSp mod ord">
        <pc:chgData name="Craig Sargent" userId="82fb6b8e-0a6a-4b8c-b786-cf8a02e7ac88" providerId="ADAL" clId="{F7519851-22CF-450D-A4D1-318D2343476F}" dt="2025-11-06T14:39:55.183" v="3699"/>
        <pc:sldMkLst>
          <pc:docMk/>
          <pc:sldMk cId="4125075660" sldId="266"/>
        </pc:sldMkLst>
        <pc:spChg chg="mod">
          <ac:chgData name="Craig Sargent" userId="82fb6b8e-0a6a-4b8c-b786-cf8a02e7ac88" providerId="ADAL" clId="{F7519851-22CF-450D-A4D1-318D2343476F}" dt="2025-11-05T18:58:19.373" v="762" actId="20577"/>
          <ac:spMkLst>
            <pc:docMk/>
            <pc:sldMk cId="4125075660" sldId="266"/>
            <ac:spMk id="2" creationId="{64AC6808-82F3-D4A3-481E-D9C210A29F22}"/>
          </ac:spMkLst>
        </pc:spChg>
        <pc:spChg chg="mod">
          <ac:chgData name="Craig Sargent" userId="82fb6b8e-0a6a-4b8c-b786-cf8a02e7ac88" providerId="ADAL" clId="{F7519851-22CF-450D-A4D1-318D2343476F}" dt="2025-11-06T13:39:51.924" v="3639" actId="14100"/>
          <ac:spMkLst>
            <pc:docMk/>
            <pc:sldMk cId="4125075660" sldId="266"/>
            <ac:spMk id="3" creationId="{D5389D5A-269C-F878-1526-5CB2D0A27ECF}"/>
          </ac:spMkLst>
        </pc:spChg>
        <pc:spChg chg="mod">
          <ac:chgData name="Craig Sargent" userId="82fb6b8e-0a6a-4b8c-b786-cf8a02e7ac88" providerId="ADAL" clId="{F7519851-22CF-450D-A4D1-318D2343476F}" dt="2025-11-06T13:39:48.339" v="3638"/>
          <ac:spMkLst>
            <pc:docMk/>
            <pc:sldMk cId="4125075660" sldId="266"/>
            <ac:spMk id="5" creationId="{105C3A3F-3FF7-5529-D92E-70993A9E0BE0}"/>
          </ac:spMkLst>
        </pc:spChg>
        <pc:spChg chg="add del mod">
          <ac:chgData name="Craig Sargent" userId="82fb6b8e-0a6a-4b8c-b786-cf8a02e7ac88" providerId="ADAL" clId="{F7519851-22CF-450D-A4D1-318D2343476F}" dt="2025-11-05T19:24:11.232" v="1486"/>
          <ac:spMkLst>
            <pc:docMk/>
            <pc:sldMk cId="4125075660" sldId="266"/>
            <ac:spMk id="5" creationId="{D1FDCDB4-8878-8DB8-B525-AAC7AE37DAA4}"/>
          </ac:spMkLst>
        </pc:spChg>
        <pc:spChg chg="mod">
          <ac:chgData name="Craig Sargent" userId="82fb6b8e-0a6a-4b8c-b786-cf8a02e7ac88" providerId="ADAL" clId="{F7519851-22CF-450D-A4D1-318D2343476F}" dt="2025-11-05T19:24:02.035" v="1482" actId="164"/>
          <ac:spMkLst>
            <pc:docMk/>
            <pc:sldMk cId="4125075660" sldId="266"/>
            <ac:spMk id="7" creationId="{2020FA65-A107-ECEC-2945-571C04080942}"/>
          </ac:spMkLst>
        </pc:spChg>
        <pc:spChg chg="mod">
          <ac:chgData name="Craig Sargent" userId="82fb6b8e-0a6a-4b8c-b786-cf8a02e7ac88" providerId="ADAL" clId="{F7519851-22CF-450D-A4D1-318D2343476F}" dt="2025-11-05T19:52:08.370" v="1598" actId="113"/>
          <ac:spMkLst>
            <pc:docMk/>
            <pc:sldMk cId="4125075660" sldId="266"/>
            <ac:spMk id="9" creationId="{2E9C0ED6-DA49-F1DE-49CD-D65251218D98}"/>
          </ac:spMkLst>
        </pc:spChg>
        <pc:spChg chg="mod">
          <ac:chgData name="Craig Sargent" userId="82fb6b8e-0a6a-4b8c-b786-cf8a02e7ac88" providerId="ADAL" clId="{F7519851-22CF-450D-A4D1-318D2343476F}" dt="2025-11-06T13:39:48.339" v="3638"/>
          <ac:spMkLst>
            <pc:docMk/>
            <pc:sldMk cId="4125075660" sldId="266"/>
            <ac:spMk id="10" creationId="{544E5CA8-6BA7-5686-06E2-F6C1E64705BD}"/>
          </ac:spMkLst>
        </pc:spChg>
        <pc:spChg chg="mod">
          <ac:chgData name="Craig Sargent" userId="82fb6b8e-0a6a-4b8c-b786-cf8a02e7ac88" providerId="ADAL" clId="{F7519851-22CF-450D-A4D1-318D2343476F}" dt="2025-11-05T19:23:23.324" v="1474" actId="165"/>
          <ac:spMkLst>
            <pc:docMk/>
            <pc:sldMk cId="4125075660" sldId="266"/>
            <ac:spMk id="11" creationId="{8DE4D8A0-2EDE-76E6-2575-DCE47B04FFB2}"/>
          </ac:spMkLst>
        </pc:spChg>
        <pc:spChg chg="add mod">
          <ac:chgData name="Craig Sargent" userId="82fb6b8e-0a6a-4b8c-b786-cf8a02e7ac88" providerId="ADAL" clId="{F7519851-22CF-450D-A4D1-318D2343476F}" dt="2025-11-06T14:39:55.183" v="3699"/>
          <ac:spMkLst>
            <pc:docMk/>
            <pc:sldMk cId="4125075660" sldId="266"/>
            <ac:spMk id="11" creationId="{A030D421-9912-A13F-B5BB-CFFF4EF02D27}"/>
          </ac:spMkLst>
        </pc:spChg>
        <pc:spChg chg="del">
          <ac:chgData name="Craig Sargent" userId="82fb6b8e-0a6a-4b8c-b786-cf8a02e7ac88" providerId="ADAL" clId="{F7519851-22CF-450D-A4D1-318D2343476F}" dt="2025-11-05T19:23:12.675" v="1469" actId="478"/>
          <ac:spMkLst>
            <pc:docMk/>
            <pc:sldMk cId="4125075660" sldId="266"/>
            <ac:spMk id="13" creationId="{4FD40038-3534-96F4-DD82-B5B8253F6E61}"/>
          </ac:spMkLst>
        </pc:spChg>
        <pc:spChg chg="mod">
          <ac:chgData name="Craig Sargent" userId="82fb6b8e-0a6a-4b8c-b786-cf8a02e7ac88" providerId="ADAL" clId="{F7519851-22CF-450D-A4D1-318D2343476F}" dt="2025-11-05T19:23:23.324" v="1474" actId="165"/>
          <ac:spMkLst>
            <pc:docMk/>
            <pc:sldMk cId="4125075660" sldId="266"/>
            <ac:spMk id="16" creationId="{16AB5745-DEDB-562A-8407-770C6FB8C4CF}"/>
          </ac:spMkLst>
        </pc:spChg>
        <pc:spChg chg="mod">
          <ac:chgData name="Craig Sargent" userId="82fb6b8e-0a6a-4b8c-b786-cf8a02e7ac88" providerId="ADAL" clId="{F7519851-22CF-450D-A4D1-318D2343476F}" dt="2025-11-05T19:23:23.324" v="1474" actId="165"/>
          <ac:spMkLst>
            <pc:docMk/>
            <pc:sldMk cId="4125075660" sldId="266"/>
            <ac:spMk id="25" creationId="{AEA8156E-9322-2CCB-8ED4-3E77C837A3C9}"/>
          </ac:spMkLst>
        </pc:spChg>
        <pc:spChg chg="mod">
          <ac:chgData name="Craig Sargent" userId="82fb6b8e-0a6a-4b8c-b786-cf8a02e7ac88" providerId="ADAL" clId="{F7519851-22CF-450D-A4D1-318D2343476F}" dt="2025-11-05T19:23:23.324" v="1474" actId="165"/>
          <ac:spMkLst>
            <pc:docMk/>
            <pc:sldMk cId="4125075660" sldId="266"/>
            <ac:spMk id="35" creationId="{6D0F24EB-5E0F-E17E-92AD-313D3C219547}"/>
          </ac:spMkLst>
        </pc:spChg>
        <pc:spChg chg="mod">
          <ac:chgData name="Craig Sargent" userId="82fb6b8e-0a6a-4b8c-b786-cf8a02e7ac88" providerId="ADAL" clId="{F7519851-22CF-450D-A4D1-318D2343476F}" dt="2025-11-05T19:23:23.324" v="1474" actId="165"/>
          <ac:spMkLst>
            <pc:docMk/>
            <pc:sldMk cId="4125075660" sldId="266"/>
            <ac:spMk id="39" creationId="{32A63BA9-6C16-5DE4-26F7-3E9EE01D96C5}"/>
          </ac:spMkLst>
        </pc:spChg>
        <pc:spChg chg="mod">
          <ac:chgData name="Craig Sargent" userId="82fb6b8e-0a6a-4b8c-b786-cf8a02e7ac88" providerId="ADAL" clId="{F7519851-22CF-450D-A4D1-318D2343476F}" dt="2025-11-05T19:23:23.324" v="1474" actId="165"/>
          <ac:spMkLst>
            <pc:docMk/>
            <pc:sldMk cId="4125075660" sldId="266"/>
            <ac:spMk id="45" creationId="{59E7481F-4514-5B3D-3C46-276105BEE742}"/>
          </ac:spMkLst>
        </pc:spChg>
        <pc:spChg chg="mod">
          <ac:chgData name="Craig Sargent" userId="82fb6b8e-0a6a-4b8c-b786-cf8a02e7ac88" providerId="ADAL" clId="{F7519851-22CF-450D-A4D1-318D2343476F}" dt="2025-11-05T19:23:23.324" v="1474" actId="165"/>
          <ac:spMkLst>
            <pc:docMk/>
            <pc:sldMk cId="4125075660" sldId="266"/>
            <ac:spMk id="51" creationId="{5793BBE7-0EB4-66A0-1242-7DF23666BBBA}"/>
          </ac:spMkLst>
        </pc:spChg>
        <pc:spChg chg="mod">
          <ac:chgData name="Craig Sargent" userId="82fb6b8e-0a6a-4b8c-b786-cf8a02e7ac88" providerId="ADAL" clId="{F7519851-22CF-450D-A4D1-318D2343476F}" dt="2025-11-05T19:23:23.324" v="1474" actId="165"/>
          <ac:spMkLst>
            <pc:docMk/>
            <pc:sldMk cId="4125075660" sldId="266"/>
            <ac:spMk id="59" creationId="{A09FFCDB-C2C2-2E8F-4D90-AA5E7AAD55CC}"/>
          </ac:spMkLst>
        </pc:spChg>
        <pc:spChg chg="mod">
          <ac:chgData name="Craig Sargent" userId="82fb6b8e-0a6a-4b8c-b786-cf8a02e7ac88" providerId="ADAL" clId="{F7519851-22CF-450D-A4D1-318D2343476F}" dt="2025-11-05T19:23:23.324" v="1474" actId="165"/>
          <ac:spMkLst>
            <pc:docMk/>
            <pc:sldMk cId="4125075660" sldId="266"/>
            <ac:spMk id="66" creationId="{02153B66-B60C-AC5E-0DD4-E76663A334BA}"/>
          </ac:spMkLst>
        </pc:spChg>
        <pc:spChg chg="mod">
          <ac:chgData name="Craig Sargent" userId="82fb6b8e-0a6a-4b8c-b786-cf8a02e7ac88" providerId="ADAL" clId="{F7519851-22CF-450D-A4D1-318D2343476F}" dt="2025-11-05T19:23:23.324" v="1474" actId="165"/>
          <ac:spMkLst>
            <pc:docMk/>
            <pc:sldMk cId="4125075660" sldId="266"/>
            <ac:spMk id="69" creationId="{914F64AA-4A63-21CB-B5CA-68806A0282E5}"/>
          </ac:spMkLst>
        </pc:spChg>
        <pc:grpChg chg="add mod">
          <ac:chgData name="Craig Sargent" userId="82fb6b8e-0a6a-4b8c-b786-cf8a02e7ac88" providerId="ADAL" clId="{F7519851-22CF-450D-A4D1-318D2343476F}" dt="2025-11-06T13:39:48.339" v="3638"/>
          <ac:grpSpMkLst>
            <pc:docMk/>
            <pc:sldMk cId="4125075660" sldId="266"/>
            <ac:grpSpMk id="4" creationId="{D84E1C32-5861-3E7F-7E63-1B281762B852}"/>
          </ac:grpSpMkLst>
        </pc:grpChg>
        <pc:grpChg chg="add del">
          <ac:chgData name="Craig Sargent" userId="82fb6b8e-0a6a-4b8c-b786-cf8a02e7ac88" providerId="ADAL" clId="{F7519851-22CF-450D-A4D1-318D2343476F}" dt="2025-11-05T19:23:14.502" v="1471" actId="478"/>
          <ac:grpSpMkLst>
            <pc:docMk/>
            <pc:sldMk cId="4125075660" sldId="266"/>
            <ac:grpSpMk id="6" creationId="{03D1F70A-6D35-43C7-636A-856DB23FFE7D}"/>
          </ac:grpSpMkLst>
        </pc:grpChg>
        <pc:grpChg chg="mod">
          <ac:chgData name="Craig Sargent" userId="82fb6b8e-0a6a-4b8c-b786-cf8a02e7ac88" providerId="ADAL" clId="{F7519851-22CF-450D-A4D1-318D2343476F}" dt="2025-11-06T13:39:48.339" v="3638"/>
          <ac:grpSpMkLst>
            <pc:docMk/>
            <pc:sldMk cId="4125075660" sldId="266"/>
            <ac:grpSpMk id="6" creationId="{D2FB09CE-6BF8-3637-0700-A4F23164891E}"/>
          </ac:grpSpMkLst>
        </pc:grpChg>
        <pc:grpChg chg="del">
          <ac:chgData name="Craig Sargent" userId="82fb6b8e-0a6a-4b8c-b786-cf8a02e7ac88" providerId="ADAL" clId="{F7519851-22CF-450D-A4D1-318D2343476F}" dt="2025-11-05T19:23:26.646" v="1475" actId="478"/>
          <ac:grpSpMkLst>
            <pc:docMk/>
            <pc:sldMk cId="4125075660" sldId="266"/>
            <ac:grpSpMk id="8" creationId="{B6711E56-820D-2931-C2B2-26FF6EB4F865}"/>
          </ac:grpSpMkLst>
        </pc:grpChg>
        <pc:grpChg chg="add del mod">
          <ac:chgData name="Craig Sargent" userId="82fb6b8e-0a6a-4b8c-b786-cf8a02e7ac88" providerId="ADAL" clId="{F7519851-22CF-450D-A4D1-318D2343476F}" dt="2025-11-06T13:39:44.416" v="3637" actId="478"/>
          <ac:grpSpMkLst>
            <pc:docMk/>
            <pc:sldMk cId="4125075660" sldId="266"/>
            <ac:grpSpMk id="94" creationId="{A566DBEB-9EA8-5F7C-B703-317A0B136939}"/>
          </ac:grpSpMkLst>
        </pc:grpChg>
        <pc:picChg chg="mod">
          <ac:chgData name="Craig Sargent" userId="82fb6b8e-0a6a-4b8c-b786-cf8a02e7ac88" providerId="ADAL" clId="{F7519851-22CF-450D-A4D1-318D2343476F}" dt="2025-11-06T13:39:48.339" v="3638"/>
          <ac:picMkLst>
            <pc:docMk/>
            <pc:sldMk cId="4125075660" sldId="266"/>
            <ac:picMk id="8" creationId="{4C4240E1-E5F3-8DC7-7885-3ADC3B77E5F1}"/>
          </ac:picMkLst>
        </pc:picChg>
        <pc:picChg chg="add mod">
          <ac:chgData name="Craig Sargent" userId="82fb6b8e-0a6a-4b8c-b786-cf8a02e7ac88" providerId="ADAL" clId="{F7519851-22CF-450D-A4D1-318D2343476F}" dt="2025-11-05T19:24:40.645" v="1493" actId="1076"/>
          <ac:picMkLst>
            <pc:docMk/>
            <pc:sldMk cId="4125075660" sldId="266"/>
            <ac:picMk id="93" creationId="{736FE265-5515-4146-C0EC-6922CE56D38D}"/>
          </ac:picMkLst>
        </pc:picChg>
      </pc:sldChg>
      <pc:sldChg chg="addSp delSp modSp mod">
        <pc:chgData name="Craig Sargent" userId="82fb6b8e-0a6a-4b8c-b786-cf8a02e7ac88" providerId="ADAL" clId="{F7519851-22CF-450D-A4D1-318D2343476F}" dt="2025-11-06T14:44:59.293" v="4080" actId="33524"/>
        <pc:sldMkLst>
          <pc:docMk/>
          <pc:sldMk cId="4250311224" sldId="267"/>
        </pc:sldMkLst>
        <pc:spChg chg="mod">
          <ac:chgData name="Craig Sargent" userId="82fb6b8e-0a6a-4b8c-b786-cf8a02e7ac88" providerId="ADAL" clId="{F7519851-22CF-450D-A4D1-318D2343476F}" dt="2025-11-05T18:58:32.945" v="767" actId="20577"/>
          <ac:spMkLst>
            <pc:docMk/>
            <pc:sldMk cId="4250311224" sldId="267"/>
            <ac:spMk id="2" creationId="{EFDB939E-CFDE-84A9-2299-A242E106D184}"/>
          </ac:spMkLst>
        </pc:spChg>
        <pc:spChg chg="mod">
          <ac:chgData name="Craig Sargent" userId="82fb6b8e-0a6a-4b8c-b786-cf8a02e7ac88" providerId="ADAL" clId="{F7519851-22CF-450D-A4D1-318D2343476F}" dt="2025-11-06T14:37:35.296" v="3670" actId="14100"/>
          <ac:spMkLst>
            <pc:docMk/>
            <pc:sldMk cId="4250311224" sldId="267"/>
            <ac:spMk id="3" creationId="{2E78F1F6-6F35-5F7C-B595-9CF9844277CD}"/>
          </ac:spMkLst>
        </pc:spChg>
        <pc:spChg chg="mod">
          <ac:chgData name="Craig Sargent" userId="82fb6b8e-0a6a-4b8c-b786-cf8a02e7ac88" providerId="ADAL" clId="{F7519851-22CF-450D-A4D1-318D2343476F}" dt="2025-11-06T14:44:59.293" v="4080" actId="33524"/>
          <ac:spMkLst>
            <pc:docMk/>
            <pc:sldMk cId="4250311224" sldId="267"/>
            <ac:spMk id="5" creationId="{82ABFA2F-B2CF-7AD5-A852-2FB317FCF7C9}"/>
          </ac:spMkLst>
        </pc:spChg>
        <pc:spChg chg="mod">
          <ac:chgData name="Craig Sargent" userId="82fb6b8e-0a6a-4b8c-b786-cf8a02e7ac88" providerId="ADAL" clId="{F7519851-22CF-450D-A4D1-318D2343476F}" dt="2025-11-06T14:43:02.177" v="3788" actId="207"/>
          <ac:spMkLst>
            <pc:docMk/>
            <pc:sldMk cId="4250311224" sldId="267"/>
            <ac:spMk id="8" creationId="{83C555F5-0E7B-9E90-5B6A-BC5707D90E0C}"/>
          </ac:spMkLst>
        </pc:spChg>
        <pc:spChg chg="add mod ord">
          <ac:chgData name="Craig Sargent" userId="82fb6b8e-0a6a-4b8c-b786-cf8a02e7ac88" providerId="ADAL" clId="{F7519851-22CF-450D-A4D1-318D2343476F}" dt="2025-11-06T14:42:05.578" v="3779" actId="1076"/>
          <ac:spMkLst>
            <pc:docMk/>
            <pc:sldMk cId="4250311224" sldId="267"/>
            <ac:spMk id="9" creationId="{1F402896-A8AC-554B-560A-C7972FF3A3DA}"/>
          </ac:spMkLst>
        </pc:spChg>
        <pc:spChg chg="mod">
          <ac:chgData name="Craig Sargent" userId="82fb6b8e-0a6a-4b8c-b786-cf8a02e7ac88" providerId="ADAL" clId="{F7519851-22CF-450D-A4D1-318D2343476F}" dt="2025-11-05T19:01:14.159" v="778" actId="27803"/>
          <ac:spMkLst>
            <pc:docMk/>
            <pc:sldMk cId="4250311224" sldId="267"/>
            <ac:spMk id="9" creationId="{F36107F0-CB15-6D01-10A7-9699F5475E74}"/>
          </ac:spMkLst>
        </pc:spChg>
        <pc:spChg chg="add mod">
          <ac:chgData name="Craig Sargent" userId="82fb6b8e-0a6a-4b8c-b786-cf8a02e7ac88" providerId="ADAL" clId="{F7519851-22CF-450D-A4D1-318D2343476F}" dt="2025-11-06T14:43:00.322" v="3787" actId="207"/>
          <ac:spMkLst>
            <pc:docMk/>
            <pc:sldMk cId="4250311224" sldId="267"/>
            <ac:spMk id="10" creationId="{B5F602FA-8F26-571D-377A-2ADE8D9C46A3}"/>
          </ac:spMkLst>
        </pc:spChg>
        <pc:spChg chg="mod">
          <ac:chgData name="Craig Sargent" userId="82fb6b8e-0a6a-4b8c-b786-cf8a02e7ac88" providerId="ADAL" clId="{F7519851-22CF-450D-A4D1-318D2343476F}" dt="2025-11-05T19:01:14.159" v="778" actId="27803"/>
          <ac:spMkLst>
            <pc:docMk/>
            <pc:sldMk cId="4250311224" sldId="267"/>
            <ac:spMk id="15" creationId="{CB2ADEF2-FBE8-CA3A-04E3-2D452F1DC8C6}"/>
          </ac:spMkLst>
        </pc:spChg>
        <pc:spChg chg="mod">
          <ac:chgData name="Craig Sargent" userId="82fb6b8e-0a6a-4b8c-b786-cf8a02e7ac88" providerId="ADAL" clId="{F7519851-22CF-450D-A4D1-318D2343476F}" dt="2025-11-05T19:01:14.159" v="778" actId="27803"/>
          <ac:spMkLst>
            <pc:docMk/>
            <pc:sldMk cId="4250311224" sldId="267"/>
            <ac:spMk id="21" creationId="{B64044F6-5D43-13D4-6B5B-70537E3C45C8}"/>
          </ac:spMkLst>
        </pc:spChg>
        <pc:spChg chg="mod">
          <ac:chgData name="Craig Sargent" userId="82fb6b8e-0a6a-4b8c-b786-cf8a02e7ac88" providerId="ADAL" clId="{F7519851-22CF-450D-A4D1-318D2343476F}" dt="2025-11-06T14:41:30.984" v="3725"/>
          <ac:spMkLst>
            <pc:docMk/>
            <pc:sldMk cId="4250311224" sldId="267"/>
            <ac:spMk id="23" creationId="{6D038637-3393-425B-E47B-BDDDF33502A4}"/>
          </ac:spMkLst>
        </pc:spChg>
        <pc:spChg chg="mod">
          <ac:chgData name="Craig Sargent" userId="82fb6b8e-0a6a-4b8c-b786-cf8a02e7ac88" providerId="ADAL" clId="{F7519851-22CF-450D-A4D1-318D2343476F}" dt="2025-11-06T14:41:30.984" v="3725"/>
          <ac:spMkLst>
            <pc:docMk/>
            <pc:sldMk cId="4250311224" sldId="267"/>
            <ac:spMk id="27" creationId="{1639090E-E757-9DB5-0F54-6AB3B03058CE}"/>
          </ac:spMkLst>
        </pc:spChg>
        <pc:spChg chg="mod">
          <ac:chgData name="Craig Sargent" userId="82fb6b8e-0a6a-4b8c-b786-cf8a02e7ac88" providerId="ADAL" clId="{F7519851-22CF-450D-A4D1-318D2343476F}" dt="2025-11-05T19:01:14.159" v="778" actId="27803"/>
          <ac:spMkLst>
            <pc:docMk/>
            <pc:sldMk cId="4250311224" sldId="267"/>
            <ac:spMk id="30" creationId="{713EE849-751D-C6D8-D1A1-8ABC7C24DC4D}"/>
          </ac:spMkLst>
        </pc:spChg>
        <pc:spChg chg="mod">
          <ac:chgData name="Craig Sargent" userId="82fb6b8e-0a6a-4b8c-b786-cf8a02e7ac88" providerId="ADAL" clId="{F7519851-22CF-450D-A4D1-318D2343476F}" dt="2025-11-05T19:01:14.159" v="778" actId="27803"/>
          <ac:spMkLst>
            <pc:docMk/>
            <pc:sldMk cId="4250311224" sldId="267"/>
            <ac:spMk id="32" creationId="{F512137A-3DA7-43FD-0AB7-B10FA119973C}"/>
          </ac:spMkLst>
        </pc:spChg>
        <pc:spChg chg="mod">
          <ac:chgData name="Craig Sargent" userId="82fb6b8e-0a6a-4b8c-b786-cf8a02e7ac88" providerId="ADAL" clId="{F7519851-22CF-450D-A4D1-318D2343476F}" dt="2025-11-06T14:41:30.984" v="3725"/>
          <ac:spMkLst>
            <pc:docMk/>
            <pc:sldMk cId="4250311224" sldId="267"/>
            <ac:spMk id="33" creationId="{9A536DFE-96E3-C512-B384-80CCF4CDB26E}"/>
          </ac:spMkLst>
        </pc:spChg>
        <pc:spChg chg="mod">
          <ac:chgData name="Craig Sargent" userId="82fb6b8e-0a6a-4b8c-b786-cf8a02e7ac88" providerId="ADAL" clId="{F7519851-22CF-450D-A4D1-318D2343476F}" dt="2025-11-05T19:01:14.159" v="778" actId="27803"/>
          <ac:spMkLst>
            <pc:docMk/>
            <pc:sldMk cId="4250311224" sldId="267"/>
            <ac:spMk id="46" creationId="{E60B881F-1057-9DED-CA8D-07130DD0AE62}"/>
          </ac:spMkLst>
        </pc:spChg>
        <pc:spChg chg="mod">
          <ac:chgData name="Craig Sargent" userId="82fb6b8e-0a6a-4b8c-b786-cf8a02e7ac88" providerId="ADAL" clId="{F7519851-22CF-450D-A4D1-318D2343476F}" dt="2025-11-06T14:41:30.984" v="3725"/>
          <ac:spMkLst>
            <pc:docMk/>
            <pc:sldMk cId="4250311224" sldId="267"/>
            <ac:spMk id="47" creationId="{C3B59DF1-1225-52DB-57FB-F090F4369AAD}"/>
          </ac:spMkLst>
        </pc:spChg>
        <pc:spChg chg="mod">
          <ac:chgData name="Craig Sargent" userId="82fb6b8e-0a6a-4b8c-b786-cf8a02e7ac88" providerId="ADAL" clId="{F7519851-22CF-450D-A4D1-318D2343476F}" dt="2025-11-06T14:41:30.984" v="3725"/>
          <ac:spMkLst>
            <pc:docMk/>
            <pc:sldMk cId="4250311224" sldId="267"/>
            <ac:spMk id="53" creationId="{8F1E4132-D573-7499-F5F0-93640D4BC553}"/>
          </ac:spMkLst>
        </pc:spChg>
        <pc:spChg chg="mod">
          <ac:chgData name="Craig Sargent" userId="82fb6b8e-0a6a-4b8c-b786-cf8a02e7ac88" providerId="ADAL" clId="{F7519851-22CF-450D-A4D1-318D2343476F}" dt="2025-11-06T14:41:30.984" v="3725"/>
          <ac:spMkLst>
            <pc:docMk/>
            <pc:sldMk cId="4250311224" sldId="267"/>
            <ac:spMk id="68" creationId="{059888C9-0078-D8F0-7D93-6CFFC9246D30}"/>
          </ac:spMkLst>
        </pc:spChg>
        <pc:spChg chg="mod">
          <ac:chgData name="Craig Sargent" userId="82fb6b8e-0a6a-4b8c-b786-cf8a02e7ac88" providerId="ADAL" clId="{F7519851-22CF-450D-A4D1-318D2343476F}" dt="2025-11-05T19:01:14.159" v="778" actId="27803"/>
          <ac:spMkLst>
            <pc:docMk/>
            <pc:sldMk cId="4250311224" sldId="267"/>
            <ac:spMk id="72" creationId="{C760106D-65E9-A1B7-C3BE-913690EEEF5F}"/>
          </ac:spMkLst>
        </pc:spChg>
        <pc:spChg chg="mod">
          <ac:chgData name="Craig Sargent" userId="82fb6b8e-0a6a-4b8c-b786-cf8a02e7ac88" providerId="ADAL" clId="{F7519851-22CF-450D-A4D1-318D2343476F}" dt="2025-11-05T19:01:14.159" v="778" actId="27803"/>
          <ac:spMkLst>
            <pc:docMk/>
            <pc:sldMk cId="4250311224" sldId="267"/>
            <ac:spMk id="75" creationId="{01496D34-8B10-A883-C1B1-6C15863A758F}"/>
          </ac:spMkLst>
        </pc:spChg>
        <pc:spChg chg="mod">
          <ac:chgData name="Craig Sargent" userId="82fb6b8e-0a6a-4b8c-b786-cf8a02e7ac88" providerId="ADAL" clId="{F7519851-22CF-450D-A4D1-318D2343476F}" dt="2025-11-06T14:41:30.984" v="3725"/>
          <ac:spMkLst>
            <pc:docMk/>
            <pc:sldMk cId="4250311224" sldId="267"/>
            <ac:spMk id="75" creationId="{3A451F6A-BFC5-B0A9-3501-7878BCB00290}"/>
          </ac:spMkLst>
        </pc:spChg>
        <pc:spChg chg="mod">
          <ac:chgData name="Craig Sargent" userId="82fb6b8e-0a6a-4b8c-b786-cf8a02e7ac88" providerId="ADAL" clId="{F7519851-22CF-450D-A4D1-318D2343476F}" dt="2025-11-05T19:01:14.159" v="778" actId="27803"/>
          <ac:spMkLst>
            <pc:docMk/>
            <pc:sldMk cId="4250311224" sldId="267"/>
            <ac:spMk id="76" creationId="{2E90DA43-F4C3-6D32-B087-E3510466C333}"/>
          </ac:spMkLst>
        </pc:spChg>
        <pc:spChg chg="mod">
          <ac:chgData name="Craig Sargent" userId="82fb6b8e-0a6a-4b8c-b786-cf8a02e7ac88" providerId="ADAL" clId="{F7519851-22CF-450D-A4D1-318D2343476F}" dt="2025-11-06T14:41:30.984" v="3725"/>
          <ac:spMkLst>
            <pc:docMk/>
            <pc:sldMk cId="4250311224" sldId="267"/>
            <ac:spMk id="77" creationId="{708D347B-AFCA-2588-BF85-C343587975D0}"/>
          </ac:spMkLst>
        </pc:spChg>
        <pc:spChg chg="mod">
          <ac:chgData name="Craig Sargent" userId="82fb6b8e-0a6a-4b8c-b786-cf8a02e7ac88" providerId="ADAL" clId="{F7519851-22CF-450D-A4D1-318D2343476F}" dt="2025-11-05T19:01:14.159" v="778" actId="27803"/>
          <ac:spMkLst>
            <pc:docMk/>
            <pc:sldMk cId="4250311224" sldId="267"/>
            <ac:spMk id="85" creationId="{19D97FBE-B2D2-FDB6-8AED-762DEEF50A87}"/>
          </ac:spMkLst>
        </pc:spChg>
        <pc:spChg chg="mod">
          <ac:chgData name="Craig Sargent" userId="82fb6b8e-0a6a-4b8c-b786-cf8a02e7ac88" providerId="ADAL" clId="{F7519851-22CF-450D-A4D1-318D2343476F}" dt="2025-11-05T19:02:19.985" v="807"/>
          <ac:spMkLst>
            <pc:docMk/>
            <pc:sldMk cId="4250311224" sldId="267"/>
            <ac:spMk id="108" creationId="{ADE6B019-8AEC-0062-E285-3884C5358B45}"/>
          </ac:spMkLst>
        </pc:spChg>
        <pc:spChg chg="mod">
          <ac:chgData name="Craig Sargent" userId="82fb6b8e-0a6a-4b8c-b786-cf8a02e7ac88" providerId="ADAL" clId="{F7519851-22CF-450D-A4D1-318D2343476F}" dt="2025-11-05T19:02:19.985" v="807"/>
          <ac:spMkLst>
            <pc:docMk/>
            <pc:sldMk cId="4250311224" sldId="267"/>
            <ac:spMk id="114" creationId="{8FC53CD3-1397-06F9-A266-4B7316615B4E}"/>
          </ac:spMkLst>
        </pc:spChg>
        <pc:spChg chg="mod">
          <ac:chgData name="Craig Sargent" userId="82fb6b8e-0a6a-4b8c-b786-cf8a02e7ac88" providerId="ADAL" clId="{F7519851-22CF-450D-A4D1-318D2343476F}" dt="2025-11-05T19:02:19.985" v="807"/>
          <ac:spMkLst>
            <pc:docMk/>
            <pc:sldMk cId="4250311224" sldId="267"/>
            <ac:spMk id="117" creationId="{2325FAA9-AAAC-FD23-F503-FA83E6AD6AA3}"/>
          </ac:spMkLst>
        </pc:spChg>
        <pc:spChg chg="mod">
          <ac:chgData name="Craig Sargent" userId="82fb6b8e-0a6a-4b8c-b786-cf8a02e7ac88" providerId="ADAL" clId="{F7519851-22CF-450D-A4D1-318D2343476F}" dt="2025-11-05T19:02:19.985" v="807"/>
          <ac:spMkLst>
            <pc:docMk/>
            <pc:sldMk cId="4250311224" sldId="267"/>
            <ac:spMk id="122" creationId="{2822627C-6EF3-D603-56E6-64FB8EC3E085}"/>
          </ac:spMkLst>
        </pc:spChg>
        <pc:spChg chg="mod">
          <ac:chgData name="Craig Sargent" userId="82fb6b8e-0a6a-4b8c-b786-cf8a02e7ac88" providerId="ADAL" clId="{F7519851-22CF-450D-A4D1-318D2343476F}" dt="2025-11-05T19:02:19.985" v="807"/>
          <ac:spMkLst>
            <pc:docMk/>
            <pc:sldMk cId="4250311224" sldId="267"/>
            <ac:spMk id="140" creationId="{FDE6866D-7CAB-4DD5-9FB3-08D8B4D7A193}"/>
          </ac:spMkLst>
        </pc:spChg>
        <pc:spChg chg="mod">
          <ac:chgData name="Craig Sargent" userId="82fb6b8e-0a6a-4b8c-b786-cf8a02e7ac88" providerId="ADAL" clId="{F7519851-22CF-450D-A4D1-318D2343476F}" dt="2025-11-05T19:02:19.985" v="807"/>
          <ac:spMkLst>
            <pc:docMk/>
            <pc:sldMk cId="4250311224" sldId="267"/>
            <ac:spMk id="149" creationId="{0767DDAF-1DA9-6F4B-187A-E60F05C44BC8}"/>
          </ac:spMkLst>
        </pc:spChg>
        <pc:spChg chg="mod">
          <ac:chgData name="Craig Sargent" userId="82fb6b8e-0a6a-4b8c-b786-cf8a02e7ac88" providerId="ADAL" clId="{F7519851-22CF-450D-A4D1-318D2343476F}" dt="2025-11-05T19:02:19.985" v="807"/>
          <ac:spMkLst>
            <pc:docMk/>
            <pc:sldMk cId="4250311224" sldId="267"/>
            <ac:spMk id="150" creationId="{D377BAE0-BF78-2E6C-AD24-C2F63A88A0B9}"/>
          </ac:spMkLst>
        </pc:spChg>
        <pc:spChg chg="mod">
          <ac:chgData name="Craig Sargent" userId="82fb6b8e-0a6a-4b8c-b786-cf8a02e7ac88" providerId="ADAL" clId="{F7519851-22CF-450D-A4D1-318D2343476F}" dt="2025-11-05T19:02:19.985" v="807"/>
          <ac:spMkLst>
            <pc:docMk/>
            <pc:sldMk cId="4250311224" sldId="267"/>
            <ac:spMk id="166" creationId="{9503A10C-149B-651E-C095-9DA2C24CA99D}"/>
          </ac:spMkLst>
        </pc:spChg>
        <pc:spChg chg="mod">
          <ac:chgData name="Craig Sargent" userId="82fb6b8e-0a6a-4b8c-b786-cf8a02e7ac88" providerId="ADAL" clId="{F7519851-22CF-450D-A4D1-318D2343476F}" dt="2025-11-05T19:02:19.985" v="807"/>
          <ac:spMkLst>
            <pc:docMk/>
            <pc:sldMk cId="4250311224" sldId="267"/>
            <ac:spMk id="167" creationId="{929C7BD2-D9BD-E02B-AC06-EBA091BEFA53}"/>
          </ac:spMkLst>
        </pc:spChg>
        <pc:spChg chg="mod">
          <ac:chgData name="Craig Sargent" userId="82fb6b8e-0a6a-4b8c-b786-cf8a02e7ac88" providerId="ADAL" clId="{F7519851-22CF-450D-A4D1-318D2343476F}" dt="2025-11-05T19:02:19.985" v="807"/>
          <ac:spMkLst>
            <pc:docMk/>
            <pc:sldMk cId="4250311224" sldId="267"/>
            <ac:spMk id="169" creationId="{31DDE240-5397-3D89-B453-E7E906CB3B92}"/>
          </ac:spMkLst>
        </pc:spChg>
        <pc:spChg chg="add mod">
          <ac:chgData name="Craig Sargent" userId="82fb6b8e-0a6a-4b8c-b786-cf8a02e7ac88" providerId="ADAL" clId="{F7519851-22CF-450D-A4D1-318D2343476F}" dt="2025-11-05T19:05:11.199" v="1017" actId="20577"/>
          <ac:spMkLst>
            <pc:docMk/>
            <pc:sldMk cId="4250311224" sldId="267"/>
            <ac:spMk id="173" creationId="{37446EC7-1D03-4E3E-D37B-97CAF836A205}"/>
          </ac:spMkLst>
        </pc:spChg>
        <pc:spChg chg="add mod ord">
          <ac:chgData name="Craig Sargent" userId="82fb6b8e-0a6a-4b8c-b786-cf8a02e7ac88" providerId="ADAL" clId="{F7519851-22CF-450D-A4D1-318D2343476F}" dt="2025-11-05T19:03:54.237" v="835" actId="164"/>
          <ac:spMkLst>
            <pc:docMk/>
            <pc:sldMk cId="4250311224" sldId="267"/>
            <ac:spMk id="174" creationId="{58349C31-2583-7282-04DE-B5D312138F2A}"/>
          </ac:spMkLst>
        </pc:spChg>
        <pc:spChg chg="mod">
          <ac:chgData name="Craig Sargent" userId="82fb6b8e-0a6a-4b8c-b786-cf8a02e7ac88" providerId="ADAL" clId="{F7519851-22CF-450D-A4D1-318D2343476F}" dt="2025-11-06T14:41:30.984" v="3725"/>
          <ac:spMkLst>
            <pc:docMk/>
            <pc:sldMk cId="4250311224" sldId="267"/>
            <ac:spMk id="176" creationId="{48414B0A-BF10-F5B9-1CD0-359A2BBF563F}"/>
          </ac:spMkLst>
        </pc:spChg>
        <pc:spChg chg="mod">
          <ac:chgData name="Craig Sargent" userId="82fb6b8e-0a6a-4b8c-b786-cf8a02e7ac88" providerId="ADAL" clId="{F7519851-22CF-450D-A4D1-318D2343476F}" dt="2025-11-06T14:41:30.984" v="3725"/>
          <ac:spMkLst>
            <pc:docMk/>
            <pc:sldMk cId="4250311224" sldId="267"/>
            <ac:spMk id="179" creationId="{36B4BE07-634F-CD5A-C887-96C60FAA9B57}"/>
          </ac:spMkLst>
        </pc:spChg>
        <pc:grpChg chg="add mod">
          <ac:chgData name="Craig Sargent" userId="82fb6b8e-0a6a-4b8c-b786-cf8a02e7ac88" providerId="ADAL" clId="{F7519851-22CF-450D-A4D1-318D2343476F}" dt="2025-11-06T14:42:44.107" v="3784" actId="14100"/>
          <ac:grpSpMkLst>
            <pc:docMk/>
            <pc:sldMk cId="4250311224" sldId="267"/>
            <ac:grpSpMk id="4" creationId="{0962BF3E-C926-425C-71DC-B006EA053F08}"/>
          </ac:grpSpMkLst>
        </pc:grpChg>
        <pc:grpChg chg="del">
          <ac:chgData name="Craig Sargent" userId="82fb6b8e-0a6a-4b8c-b786-cf8a02e7ac88" providerId="ADAL" clId="{F7519851-22CF-450D-A4D1-318D2343476F}" dt="2025-11-05T19:01:17.942" v="779" actId="21"/>
          <ac:grpSpMkLst>
            <pc:docMk/>
            <pc:sldMk cId="4250311224" sldId="267"/>
            <ac:grpSpMk id="5" creationId="{97250DF2-F4C2-9505-8E22-857CBC64AE1B}"/>
          </ac:grpSpMkLst>
        </pc:grpChg>
        <pc:grpChg chg="del mod">
          <ac:chgData name="Craig Sargent" userId="82fb6b8e-0a6a-4b8c-b786-cf8a02e7ac88" providerId="ADAL" clId="{F7519851-22CF-450D-A4D1-318D2343476F}" dt="2025-11-06T14:40:54.562" v="3715" actId="478"/>
          <ac:grpSpMkLst>
            <pc:docMk/>
            <pc:sldMk cId="4250311224" sldId="267"/>
            <ac:grpSpMk id="6" creationId="{EE65B84A-A87A-1231-1982-24C7DCA7C2F0}"/>
          </ac:grpSpMkLst>
        </pc:grpChg>
        <pc:grpChg chg="mod">
          <ac:chgData name="Craig Sargent" userId="82fb6b8e-0a6a-4b8c-b786-cf8a02e7ac88" providerId="ADAL" clId="{F7519851-22CF-450D-A4D1-318D2343476F}" dt="2025-11-05T19:03:54.237" v="835" actId="164"/>
          <ac:grpSpMkLst>
            <pc:docMk/>
            <pc:sldMk cId="4250311224" sldId="267"/>
            <ac:grpSpMk id="89" creationId="{95BD02E3-AF33-5AFD-0F7F-69800447754D}"/>
          </ac:grpSpMkLst>
        </pc:grpChg>
        <pc:grpChg chg="add del mod">
          <ac:chgData name="Craig Sargent" userId="82fb6b8e-0a6a-4b8c-b786-cf8a02e7ac88" providerId="ADAL" clId="{F7519851-22CF-450D-A4D1-318D2343476F}" dt="2025-11-06T14:40:19.646" v="3705" actId="478"/>
          <ac:grpSpMkLst>
            <pc:docMk/>
            <pc:sldMk cId="4250311224" sldId="267"/>
            <ac:grpSpMk id="175" creationId="{885B0C6C-0DFA-3CBC-9C7D-ADC9D8D15208}"/>
          </ac:grpSpMkLst>
        </pc:grpChg>
        <pc:picChg chg="add mod">
          <ac:chgData name="Craig Sargent" userId="82fb6b8e-0a6a-4b8c-b786-cf8a02e7ac88" providerId="ADAL" clId="{F7519851-22CF-450D-A4D1-318D2343476F}" dt="2025-11-05T19:01:11.504" v="777" actId="1076"/>
          <ac:picMkLst>
            <pc:docMk/>
            <pc:sldMk cId="4250311224" sldId="267"/>
            <ac:picMk id="4" creationId="{D7F0FDC0-59F9-D5E8-386D-2325AD16917A}"/>
          </ac:picMkLst>
        </pc:picChg>
        <pc:picChg chg="del mod">
          <ac:chgData name="Craig Sargent" userId="82fb6b8e-0a6a-4b8c-b786-cf8a02e7ac88" providerId="ADAL" clId="{F7519851-22CF-450D-A4D1-318D2343476F}" dt="2025-11-06T14:40:54.562" v="3715" actId="478"/>
          <ac:picMkLst>
            <pc:docMk/>
            <pc:sldMk cId="4250311224" sldId="267"/>
            <ac:picMk id="7" creationId="{AFBBE7EC-934C-9BD7-068C-6F2B84FB155A}"/>
          </ac:picMkLst>
        </pc:picChg>
      </pc:sldChg>
      <pc:sldChg chg="addSp delSp modSp mod">
        <pc:chgData name="Craig Sargent" userId="82fb6b8e-0a6a-4b8c-b786-cf8a02e7ac88" providerId="ADAL" clId="{F7519851-22CF-450D-A4D1-318D2343476F}" dt="2025-11-06T14:45:36.553" v="4100" actId="14100"/>
        <pc:sldMkLst>
          <pc:docMk/>
          <pc:sldMk cId="3168344834" sldId="268"/>
        </pc:sldMkLst>
        <pc:spChg chg="mod">
          <ac:chgData name="Craig Sargent" userId="82fb6b8e-0a6a-4b8c-b786-cf8a02e7ac88" providerId="ADAL" clId="{F7519851-22CF-450D-A4D1-318D2343476F}" dt="2025-11-05T18:58:35.918" v="768" actId="20577"/>
          <ac:spMkLst>
            <pc:docMk/>
            <pc:sldMk cId="3168344834" sldId="268"/>
            <ac:spMk id="2" creationId="{34A39B32-89C7-FB28-DC68-4E93CA2B5D2B}"/>
          </ac:spMkLst>
        </pc:spChg>
        <pc:spChg chg="mod">
          <ac:chgData name="Craig Sargent" userId="82fb6b8e-0a6a-4b8c-b786-cf8a02e7ac88" providerId="ADAL" clId="{F7519851-22CF-450D-A4D1-318D2343476F}" dt="2025-11-06T14:45:36.553" v="4100" actId="14100"/>
          <ac:spMkLst>
            <pc:docMk/>
            <pc:sldMk cId="3168344834" sldId="268"/>
            <ac:spMk id="3" creationId="{CC3EB6AD-BB04-A478-D9D5-4AD461B7E0AC}"/>
          </ac:spMkLst>
        </pc:spChg>
        <pc:spChg chg="del">
          <ac:chgData name="Craig Sargent" userId="82fb6b8e-0a6a-4b8c-b786-cf8a02e7ac88" providerId="ADAL" clId="{F7519851-22CF-450D-A4D1-318D2343476F}" dt="2025-11-06T14:40:41.169" v="3709" actId="478"/>
          <ac:spMkLst>
            <pc:docMk/>
            <pc:sldMk cId="3168344834" sldId="268"/>
            <ac:spMk id="5" creationId="{7A0B12C7-6146-EE39-0EDF-3F0E6737E0B4}"/>
          </ac:spMkLst>
        </pc:spChg>
        <pc:spChg chg="del mod">
          <ac:chgData name="Craig Sargent" userId="82fb6b8e-0a6a-4b8c-b786-cf8a02e7ac88" providerId="ADAL" clId="{F7519851-22CF-450D-A4D1-318D2343476F}" dt="2025-11-06T14:40:40.261" v="3708" actId="478"/>
          <ac:spMkLst>
            <pc:docMk/>
            <pc:sldMk cId="3168344834" sldId="268"/>
            <ac:spMk id="7" creationId="{26398019-BC73-2AE0-E509-4B487CCCFB77}"/>
          </ac:spMkLst>
        </pc:spChg>
        <pc:spChg chg="mod">
          <ac:chgData name="Craig Sargent" userId="82fb6b8e-0a6a-4b8c-b786-cf8a02e7ac88" providerId="ADAL" clId="{F7519851-22CF-450D-A4D1-318D2343476F}" dt="2025-11-06T14:40:36.948" v="3707" actId="165"/>
          <ac:spMkLst>
            <pc:docMk/>
            <pc:sldMk cId="3168344834" sldId="268"/>
            <ac:spMk id="9" creationId="{531ED2B6-C288-DAFA-A3D5-B698C136600E}"/>
          </ac:spMkLst>
        </pc:spChg>
        <pc:spChg chg="mod">
          <ac:chgData name="Craig Sargent" userId="82fb6b8e-0a6a-4b8c-b786-cf8a02e7ac88" providerId="ADAL" clId="{F7519851-22CF-450D-A4D1-318D2343476F}" dt="2025-11-06T14:40:36.948" v="3707" actId="165"/>
          <ac:spMkLst>
            <pc:docMk/>
            <pc:sldMk cId="3168344834" sldId="268"/>
            <ac:spMk id="14" creationId="{2A93742C-B356-7ADB-8274-9749F3C5219B}"/>
          </ac:spMkLst>
        </pc:spChg>
        <pc:spChg chg="mod">
          <ac:chgData name="Craig Sargent" userId="82fb6b8e-0a6a-4b8c-b786-cf8a02e7ac88" providerId="ADAL" clId="{F7519851-22CF-450D-A4D1-318D2343476F}" dt="2025-11-05T19:05:17.405" v="1018"/>
          <ac:spMkLst>
            <pc:docMk/>
            <pc:sldMk cId="3168344834" sldId="268"/>
            <ac:spMk id="18" creationId="{E2A09AA4-9FA8-3E1E-F4A3-B433752EE303}"/>
          </ac:spMkLst>
        </pc:spChg>
        <pc:spChg chg="mod">
          <ac:chgData name="Craig Sargent" userId="82fb6b8e-0a6a-4b8c-b786-cf8a02e7ac88" providerId="ADAL" clId="{F7519851-22CF-450D-A4D1-318D2343476F}" dt="2025-11-06T14:40:36.948" v="3707" actId="165"/>
          <ac:spMkLst>
            <pc:docMk/>
            <pc:sldMk cId="3168344834" sldId="268"/>
            <ac:spMk id="25" creationId="{768E5866-47BD-0180-95EE-5773C2866DA6}"/>
          </ac:spMkLst>
        </pc:spChg>
        <pc:spChg chg="mod">
          <ac:chgData name="Craig Sargent" userId="82fb6b8e-0a6a-4b8c-b786-cf8a02e7ac88" providerId="ADAL" clId="{F7519851-22CF-450D-A4D1-318D2343476F}" dt="2025-11-06T14:40:36.948" v="3707" actId="165"/>
          <ac:spMkLst>
            <pc:docMk/>
            <pc:sldMk cId="3168344834" sldId="268"/>
            <ac:spMk id="31" creationId="{A8BA4470-5ACF-C2C7-408D-15463DC9007C}"/>
          </ac:spMkLst>
        </pc:spChg>
        <pc:spChg chg="mod">
          <ac:chgData name="Craig Sargent" userId="82fb6b8e-0a6a-4b8c-b786-cf8a02e7ac88" providerId="ADAL" clId="{F7519851-22CF-450D-A4D1-318D2343476F}" dt="2025-11-06T14:40:36.948" v="3707" actId="165"/>
          <ac:spMkLst>
            <pc:docMk/>
            <pc:sldMk cId="3168344834" sldId="268"/>
            <ac:spMk id="33" creationId="{37818775-88C8-5B3D-7A84-BB61F311C805}"/>
          </ac:spMkLst>
        </pc:spChg>
        <pc:spChg chg="mod">
          <ac:chgData name="Craig Sargent" userId="82fb6b8e-0a6a-4b8c-b786-cf8a02e7ac88" providerId="ADAL" clId="{F7519851-22CF-450D-A4D1-318D2343476F}" dt="2025-11-06T14:40:36.948" v="3707" actId="165"/>
          <ac:spMkLst>
            <pc:docMk/>
            <pc:sldMk cId="3168344834" sldId="268"/>
            <ac:spMk id="36" creationId="{1AF8313E-FA5B-57AD-C41B-23DA318707F6}"/>
          </ac:spMkLst>
        </pc:spChg>
        <pc:spChg chg="mod">
          <ac:chgData name="Craig Sargent" userId="82fb6b8e-0a6a-4b8c-b786-cf8a02e7ac88" providerId="ADAL" clId="{F7519851-22CF-450D-A4D1-318D2343476F}" dt="2025-11-05T19:05:17.405" v="1018"/>
          <ac:spMkLst>
            <pc:docMk/>
            <pc:sldMk cId="3168344834" sldId="268"/>
            <ac:spMk id="39" creationId="{0CDE5567-0A8A-2C2A-1A6F-1B8A4F1A46ED}"/>
          </ac:spMkLst>
        </pc:spChg>
        <pc:spChg chg="mod">
          <ac:chgData name="Craig Sargent" userId="82fb6b8e-0a6a-4b8c-b786-cf8a02e7ac88" providerId="ADAL" clId="{F7519851-22CF-450D-A4D1-318D2343476F}" dt="2025-11-05T19:05:17.405" v="1018"/>
          <ac:spMkLst>
            <pc:docMk/>
            <pc:sldMk cId="3168344834" sldId="268"/>
            <ac:spMk id="47" creationId="{0CF42D58-1944-51C1-8453-DB5DEA29C98F}"/>
          </ac:spMkLst>
        </pc:spChg>
        <pc:spChg chg="mod">
          <ac:chgData name="Craig Sargent" userId="82fb6b8e-0a6a-4b8c-b786-cf8a02e7ac88" providerId="ADAL" clId="{F7519851-22CF-450D-A4D1-318D2343476F}" dt="2025-11-06T14:40:36.948" v="3707" actId="165"/>
          <ac:spMkLst>
            <pc:docMk/>
            <pc:sldMk cId="3168344834" sldId="268"/>
            <ac:spMk id="51" creationId="{C47A0A58-D480-CC81-7C74-AEE95B5DA7D9}"/>
          </ac:spMkLst>
        </pc:spChg>
        <pc:spChg chg="mod">
          <ac:chgData name="Craig Sargent" userId="82fb6b8e-0a6a-4b8c-b786-cf8a02e7ac88" providerId="ADAL" clId="{F7519851-22CF-450D-A4D1-318D2343476F}" dt="2025-11-05T19:05:17.405" v="1018"/>
          <ac:spMkLst>
            <pc:docMk/>
            <pc:sldMk cId="3168344834" sldId="268"/>
            <ac:spMk id="53" creationId="{3412A4B9-72C2-226B-B8ED-FF8A394DDE4F}"/>
          </ac:spMkLst>
        </pc:spChg>
        <pc:spChg chg="mod">
          <ac:chgData name="Craig Sargent" userId="82fb6b8e-0a6a-4b8c-b786-cf8a02e7ac88" providerId="ADAL" clId="{F7519851-22CF-450D-A4D1-318D2343476F}" dt="2025-11-05T19:05:17.405" v="1018"/>
          <ac:spMkLst>
            <pc:docMk/>
            <pc:sldMk cId="3168344834" sldId="268"/>
            <ac:spMk id="64" creationId="{FC7CDEFA-22CB-D96C-8BC3-FEF00CFA04B1}"/>
          </ac:spMkLst>
        </pc:spChg>
        <pc:spChg chg="mod">
          <ac:chgData name="Craig Sargent" userId="82fb6b8e-0a6a-4b8c-b786-cf8a02e7ac88" providerId="ADAL" clId="{F7519851-22CF-450D-A4D1-318D2343476F}" dt="2025-11-06T14:40:36.948" v="3707" actId="165"/>
          <ac:spMkLst>
            <pc:docMk/>
            <pc:sldMk cId="3168344834" sldId="268"/>
            <ac:spMk id="68" creationId="{5F8E0564-D692-4979-83D1-5BAFAEE6EE00}"/>
          </ac:spMkLst>
        </pc:spChg>
        <pc:spChg chg="mod">
          <ac:chgData name="Craig Sargent" userId="82fb6b8e-0a6a-4b8c-b786-cf8a02e7ac88" providerId="ADAL" clId="{F7519851-22CF-450D-A4D1-318D2343476F}" dt="2025-11-06T14:40:36.948" v="3707" actId="165"/>
          <ac:spMkLst>
            <pc:docMk/>
            <pc:sldMk cId="3168344834" sldId="268"/>
            <ac:spMk id="78" creationId="{EF0C2E07-E983-F48B-56F6-7FFFE21801E1}"/>
          </ac:spMkLst>
        </pc:spChg>
        <pc:spChg chg="mod">
          <ac:chgData name="Craig Sargent" userId="82fb6b8e-0a6a-4b8c-b786-cf8a02e7ac88" providerId="ADAL" clId="{F7519851-22CF-450D-A4D1-318D2343476F}" dt="2025-11-05T19:05:17.405" v="1018"/>
          <ac:spMkLst>
            <pc:docMk/>
            <pc:sldMk cId="3168344834" sldId="268"/>
            <ac:spMk id="85" creationId="{85B02B60-ACED-C947-7FA9-FB00BE78CB0C}"/>
          </ac:spMkLst>
        </pc:spChg>
        <pc:spChg chg="mod">
          <ac:chgData name="Craig Sargent" userId="82fb6b8e-0a6a-4b8c-b786-cf8a02e7ac88" providerId="ADAL" clId="{F7519851-22CF-450D-A4D1-318D2343476F}" dt="2025-11-06T14:40:36.948" v="3707" actId="165"/>
          <ac:spMkLst>
            <pc:docMk/>
            <pc:sldMk cId="3168344834" sldId="268"/>
            <ac:spMk id="87" creationId="{B545588F-12A5-8830-DE5C-B925F066F011}"/>
          </ac:spMkLst>
        </pc:spChg>
        <pc:spChg chg="mod">
          <ac:chgData name="Craig Sargent" userId="82fb6b8e-0a6a-4b8c-b786-cf8a02e7ac88" providerId="ADAL" clId="{F7519851-22CF-450D-A4D1-318D2343476F}" dt="2025-11-05T19:05:17.405" v="1018"/>
          <ac:spMkLst>
            <pc:docMk/>
            <pc:sldMk cId="3168344834" sldId="268"/>
            <ac:spMk id="90" creationId="{87DB2904-411C-50B4-E351-A5E92FB69FBB}"/>
          </ac:spMkLst>
        </pc:spChg>
        <pc:spChg chg="mod">
          <ac:chgData name="Craig Sargent" userId="82fb6b8e-0a6a-4b8c-b786-cf8a02e7ac88" providerId="ADAL" clId="{F7519851-22CF-450D-A4D1-318D2343476F}" dt="2025-11-06T14:45:31.646" v="4099" actId="20577"/>
          <ac:spMkLst>
            <pc:docMk/>
            <pc:sldMk cId="3168344834" sldId="268"/>
            <ac:spMk id="92" creationId="{870F0305-FDF9-EC28-4D8B-EC172D2EFC41}"/>
          </ac:spMkLst>
        </pc:spChg>
        <pc:spChg chg="mod">
          <ac:chgData name="Craig Sargent" userId="82fb6b8e-0a6a-4b8c-b786-cf8a02e7ac88" providerId="ADAL" clId="{F7519851-22CF-450D-A4D1-318D2343476F}" dt="2025-11-06T14:43:14.184" v="3792" actId="1036"/>
          <ac:spMkLst>
            <pc:docMk/>
            <pc:sldMk cId="3168344834" sldId="268"/>
            <ac:spMk id="95" creationId="{D69743DF-E746-A3EB-32F5-E9C737321C12}"/>
          </ac:spMkLst>
        </pc:spChg>
        <pc:spChg chg="add del mod">
          <ac:chgData name="Craig Sargent" userId="82fb6b8e-0a6a-4b8c-b786-cf8a02e7ac88" providerId="ADAL" clId="{F7519851-22CF-450D-A4D1-318D2343476F}" dt="2025-11-06T14:42:15.231" v="3780" actId="478"/>
          <ac:spMkLst>
            <pc:docMk/>
            <pc:sldMk cId="3168344834" sldId="268"/>
            <ac:spMk id="96" creationId="{8D2356FB-2B2F-5DAA-E665-BFAF0261D450}"/>
          </ac:spMkLst>
        </pc:spChg>
        <pc:spChg chg="add mod">
          <ac:chgData name="Craig Sargent" userId="82fb6b8e-0a6a-4b8c-b786-cf8a02e7ac88" providerId="ADAL" clId="{F7519851-22CF-450D-A4D1-318D2343476F}" dt="2025-11-06T14:43:13.183" v="3791" actId="1036"/>
          <ac:spMkLst>
            <pc:docMk/>
            <pc:sldMk cId="3168344834" sldId="268"/>
            <ac:spMk id="97" creationId="{5D84D7AB-603E-C3DC-B270-2F5EFAC15AEE}"/>
          </ac:spMkLst>
        </pc:spChg>
        <pc:spChg chg="add mod">
          <ac:chgData name="Craig Sargent" userId="82fb6b8e-0a6a-4b8c-b786-cf8a02e7ac88" providerId="ADAL" clId="{F7519851-22CF-450D-A4D1-318D2343476F}" dt="2025-11-06T14:42:15.485" v="3781"/>
          <ac:spMkLst>
            <pc:docMk/>
            <pc:sldMk cId="3168344834" sldId="268"/>
            <ac:spMk id="98" creationId="{4AEDC530-78F1-F796-1433-28664E5FA3B1}"/>
          </ac:spMkLst>
        </pc:spChg>
        <pc:grpChg chg="mod ord">
          <ac:chgData name="Craig Sargent" userId="82fb6b8e-0a6a-4b8c-b786-cf8a02e7ac88" providerId="ADAL" clId="{F7519851-22CF-450D-A4D1-318D2343476F}" dt="2025-11-06T14:41:26.200" v="3724" actId="1076"/>
          <ac:grpSpMkLst>
            <pc:docMk/>
            <pc:sldMk cId="3168344834" sldId="268"/>
            <ac:grpSpMk id="6" creationId="{A5F0F185-0357-17BF-49B1-CD34DC67C2DE}"/>
          </ac:grpSpMkLst>
        </pc:grpChg>
        <pc:grpChg chg="add mod">
          <ac:chgData name="Craig Sargent" userId="82fb6b8e-0a6a-4b8c-b786-cf8a02e7ac88" providerId="ADAL" clId="{F7519851-22CF-450D-A4D1-318D2343476F}" dt="2025-11-06T14:40:06.653" v="3703"/>
          <ac:grpSpMkLst>
            <pc:docMk/>
            <pc:sldMk cId="3168344834" sldId="268"/>
            <ac:grpSpMk id="91" creationId="{AAD36EE2-7F99-3BCB-0448-FBA232D5AA8E}"/>
          </ac:grpSpMkLst>
        </pc:grpChg>
        <pc:grpChg chg="add del mod">
          <ac:chgData name="Craig Sargent" userId="82fb6b8e-0a6a-4b8c-b786-cf8a02e7ac88" providerId="ADAL" clId="{F7519851-22CF-450D-A4D1-318D2343476F}" dt="2025-11-06T14:40:51.591" v="3714" actId="478"/>
          <ac:grpSpMkLst>
            <pc:docMk/>
            <pc:sldMk cId="3168344834" sldId="268"/>
            <ac:grpSpMk id="93" creationId="{056BD074-95A9-F78A-1105-204DB72C4816}"/>
          </ac:grpSpMkLst>
        </pc:grpChg>
        <pc:picChg chg="add del mod">
          <ac:chgData name="Craig Sargent" userId="82fb6b8e-0a6a-4b8c-b786-cf8a02e7ac88" providerId="ADAL" clId="{F7519851-22CF-450D-A4D1-318D2343476F}" dt="2025-11-06T14:40:51.591" v="3714" actId="478"/>
          <ac:picMkLst>
            <pc:docMk/>
            <pc:sldMk cId="3168344834" sldId="268"/>
            <ac:picMk id="94" creationId="{B1E18672-277F-62E5-2520-40E364A93CAB}"/>
          </ac:picMkLst>
        </pc:picChg>
      </pc:sldChg>
      <pc:sldChg chg="addSp delSp modSp mod ord">
        <pc:chgData name="Craig Sargent" userId="82fb6b8e-0a6a-4b8c-b786-cf8a02e7ac88" providerId="ADAL" clId="{F7519851-22CF-450D-A4D1-318D2343476F}" dt="2025-11-06T14:38:12.386" v="3693" actId="1076"/>
        <pc:sldMkLst>
          <pc:docMk/>
          <pc:sldMk cId="2340553285" sldId="269"/>
        </pc:sldMkLst>
        <pc:spChg chg="mod">
          <ac:chgData name="Craig Sargent" userId="82fb6b8e-0a6a-4b8c-b786-cf8a02e7ac88" providerId="ADAL" clId="{F7519851-22CF-450D-A4D1-318D2343476F}" dt="2025-11-05T18:57:46.575" v="748" actId="20577"/>
          <ac:spMkLst>
            <pc:docMk/>
            <pc:sldMk cId="2340553285" sldId="269"/>
            <ac:spMk id="2" creationId="{919EE9FD-622F-9E7E-311D-1B67427ED818}"/>
          </ac:spMkLst>
        </pc:spChg>
        <pc:spChg chg="mod">
          <ac:chgData name="Craig Sargent" userId="82fb6b8e-0a6a-4b8c-b786-cf8a02e7ac88" providerId="ADAL" clId="{F7519851-22CF-450D-A4D1-318D2343476F}" dt="2025-11-06T13:38:39.451" v="3625" actId="14100"/>
          <ac:spMkLst>
            <pc:docMk/>
            <pc:sldMk cId="2340553285" sldId="269"/>
            <ac:spMk id="3" creationId="{DBD10577-9221-61D3-B796-4426A17DF96D}"/>
          </ac:spMkLst>
        </pc:spChg>
        <pc:spChg chg="mod">
          <ac:chgData name="Craig Sargent" userId="82fb6b8e-0a6a-4b8c-b786-cf8a02e7ac88" providerId="ADAL" clId="{F7519851-22CF-450D-A4D1-318D2343476F}" dt="2025-11-05T19:26:49.256" v="1576"/>
          <ac:spMkLst>
            <pc:docMk/>
            <pc:sldMk cId="2340553285" sldId="269"/>
            <ac:spMk id="5" creationId="{D92C813A-7221-8D63-FB57-F8309A0B8198}"/>
          </ac:spMkLst>
        </pc:spChg>
        <pc:spChg chg="mod">
          <ac:chgData name="Craig Sargent" userId="82fb6b8e-0a6a-4b8c-b786-cf8a02e7ac88" providerId="ADAL" clId="{F7519851-22CF-450D-A4D1-318D2343476F}" dt="2025-11-05T19:27:12.650" v="1578"/>
          <ac:spMkLst>
            <pc:docMk/>
            <pc:sldMk cId="2340553285" sldId="269"/>
            <ac:spMk id="6" creationId="{0A5F3F9B-1498-F196-BE9F-C83539EC3A71}"/>
          </ac:spMkLst>
        </pc:spChg>
        <pc:spChg chg="mod">
          <ac:chgData name="Craig Sargent" userId="82fb6b8e-0a6a-4b8c-b786-cf8a02e7ac88" providerId="ADAL" clId="{F7519851-22CF-450D-A4D1-318D2343476F}" dt="2025-11-06T13:38:36.378" v="3624"/>
          <ac:spMkLst>
            <pc:docMk/>
            <pc:sldMk cId="2340553285" sldId="269"/>
            <ac:spMk id="9" creationId="{333A8912-71C5-76DD-D9AC-D0600CFBBA99}"/>
          </ac:spMkLst>
        </pc:spChg>
        <pc:spChg chg="mod">
          <ac:chgData name="Craig Sargent" userId="82fb6b8e-0a6a-4b8c-b786-cf8a02e7ac88" providerId="ADAL" clId="{F7519851-22CF-450D-A4D1-318D2343476F}" dt="2025-11-06T13:38:36.378" v="3624"/>
          <ac:spMkLst>
            <pc:docMk/>
            <pc:sldMk cId="2340553285" sldId="269"/>
            <ac:spMk id="12" creationId="{57551A8A-B97A-D28A-49A1-AE590323FCA0}"/>
          </ac:spMkLst>
        </pc:spChg>
        <pc:spChg chg="add mod">
          <ac:chgData name="Craig Sargent" userId="82fb6b8e-0a6a-4b8c-b786-cf8a02e7ac88" providerId="ADAL" clId="{F7519851-22CF-450D-A4D1-318D2343476F}" dt="2025-11-06T14:38:12.386" v="3693" actId="1076"/>
          <ac:spMkLst>
            <pc:docMk/>
            <pc:sldMk cId="2340553285" sldId="269"/>
            <ac:spMk id="13" creationId="{58CE7749-5751-C634-62ED-B69DB018709B}"/>
          </ac:spMkLst>
        </pc:spChg>
        <pc:grpChg chg="add del mod">
          <ac:chgData name="Craig Sargent" userId="82fb6b8e-0a6a-4b8c-b786-cf8a02e7ac88" providerId="ADAL" clId="{F7519851-22CF-450D-A4D1-318D2343476F}" dt="2025-11-06T13:38:33.832" v="3623" actId="478"/>
          <ac:grpSpMkLst>
            <pc:docMk/>
            <pc:sldMk cId="2340553285" sldId="269"/>
            <ac:grpSpMk id="4" creationId="{EA16719A-08B5-559D-BF73-DE0EC36D45B8}"/>
          </ac:grpSpMkLst>
        </pc:grpChg>
        <pc:grpChg chg="add mod">
          <ac:chgData name="Craig Sargent" userId="82fb6b8e-0a6a-4b8c-b786-cf8a02e7ac88" providerId="ADAL" clId="{F7519851-22CF-450D-A4D1-318D2343476F}" dt="2025-11-06T13:38:36.378" v="3624"/>
          <ac:grpSpMkLst>
            <pc:docMk/>
            <pc:sldMk cId="2340553285" sldId="269"/>
            <ac:grpSpMk id="8" creationId="{EE32D1BD-9620-4CC6-B25E-AC9A52D1E0C2}"/>
          </ac:grpSpMkLst>
        </pc:grpChg>
        <pc:grpChg chg="mod">
          <ac:chgData name="Craig Sargent" userId="82fb6b8e-0a6a-4b8c-b786-cf8a02e7ac88" providerId="ADAL" clId="{F7519851-22CF-450D-A4D1-318D2343476F}" dt="2025-11-06T13:38:36.378" v="3624"/>
          <ac:grpSpMkLst>
            <pc:docMk/>
            <pc:sldMk cId="2340553285" sldId="269"/>
            <ac:grpSpMk id="10" creationId="{305B610B-0553-6642-D413-1F71D1B61225}"/>
          </ac:grpSpMkLst>
        </pc:grpChg>
        <pc:picChg chg="mod">
          <ac:chgData name="Craig Sargent" userId="82fb6b8e-0a6a-4b8c-b786-cf8a02e7ac88" providerId="ADAL" clId="{F7519851-22CF-450D-A4D1-318D2343476F}" dt="2025-11-05T19:26:49.256" v="1576"/>
          <ac:picMkLst>
            <pc:docMk/>
            <pc:sldMk cId="2340553285" sldId="269"/>
            <ac:picMk id="7" creationId="{B2827B52-5F96-CA01-D641-A5E1CB44A50D}"/>
          </ac:picMkLst>
        </pc:picChg>
        <pc:picChg chg="mod">
          <ac:chgData name="Craig Sargent" userId="82fb6b8e-0a6a-4b8c-b786-cf8a02e7ac88" providerId="ADAL" clId="{F7519851-22CF-450D-A4D1-318D2343476F}" dt="2025-11-06T13:38:36.378" v="3624"/>
          <ac:picMkLst>
            <pc:docMk/>
            <pc:sldMk cId="2340553285" sldId="269"/>
            <ac:picMk id="11" creationId="{706A14DC-0D4C-FB9D-5D0E-BF54D91D3AF4}"/>
          </ac:picMkLst>
        </pc:picChg>
      </pc:sldChg>
      <pc:sldChg chg="addSp delSp modSp mod">
        <pc:chgData name="Craig Sargent" userId="82fb6b8e-0a6a-4b8c-b786-cf8a02e7ac88" providerId="ADAL" clId="{F7519851-22CF-450D-A4D1-318D2343476F}" dt="2025-11-06T14:45:55.567" v="4101" actId="26606"/>
        <pc:sldMkLst>
          <pc:docMk/>
          <pc:sldMk cId="1561916023" sldId="270"/>
        </pc:sldMkLst>
        <pc:spChg chg="mod">
          <ac:chgData name="Craig Sargent" userId="82fb6b8e-0a6a-4b8c-b786-cf8a02e7ac88" providerId="ADAL" clId="{F7519851-22CF-450D-A4D1-318D2343476F}" dt="2025-11-06T14:45:55.567" v="4101" actId="26606"/>
          <ac:spMkLst>
            <pc:docMk/>
            <pc:sldMk cId="1561916023" sldId="270"/>
            <ac:spMk id="2" creationId="{D8670CD4-CFC0-5EE2-72C6-3F04EB315018}"/>
          </ac:spMkLst>
        </pc:spChg>
        <pc:spChg chg="add del">
          <ac:chgData name="Craig Sargent" userId="82fb6b8e-0a6a-4b8c-b786-cf8a02e7ac88" providerId="ADAL" clId="{F7519851-22CF-450D-A4D1-318D2343476F}" dt="2025-11-06T14:45:55.567" v="4101" actId="26606"/>
          <ac:spMkLst>
            <pc:docMk/>
            <pc:sldMk cId="1561916023" sldId="270"/>
            <ac:spMk id="3" creationId="{5F1854B8-F9C7-A7E0-6981-FD89B10DFF51}"/>
          </ac:spMkLst>
        </pc:spChg>
        <pc:graphicFrameChg chg="add del">
          <ac:chgData name="Craig Sargent" userId="82fb6b8e-0a6a-4b8c-b786-cf8a02e7ac88" providerId="ADAL" clId="{F7519851-22CF-450D-A4D1-318D2343476F}" dt="2025-11-05T21:02:38.676" v="2584" actId="26606"/>
          <ac:graphicFrameMkLst>
            <pc:docMk/>
            <pc:sldMk cId="1561916023" sldId="270"/>
            <ac:graphicFrameMk id="5" creationId="{BB3496DE-AC08-B450-68B2-1D8EAB82315D}"/>
          </ac:graphicFrameMkLst>
        </pc:graphicFrameChg>
        <pc:graphicFrameChg chg="add">
          <ac:chgData name="Craig Sargent" userId="82fb6b8e-0a6a-4b8c-b786-cf8a02e7ac88" providerId="ADAL" clId="{F7519851-22CF-450D-A4D1-318D2343476F}" dt="2025-11-06T14:45:55.567" v="4101" actId="26606"/>
          <ac:graphicFrameMkLst>
            <pc:docMk/>
            <pc:sldMk cId="1561916023" sldId="270"/>
            <ac:graphicFrameMk id="6" creationId="{1449A5AA-F313-DB1D-8092-2F83949BB7EE}"/>
          </ac:graphicFrameMkLst>
        </pc:graphicFrameChg>
      </pc:sldChg>
      <pc:sldChg chg="addSp delSp modSp mod ord">
        <pc:chgData name="Craig Sargent" userId="82fb6b8e-0a6a-4b8c-b786-cf8a02e7ac88" providerId="ADAL" clId="{F7519851-22CF-450D-A4D1-318D2343476F}" dt="2025-11-06T13:40:38.326" v="3649"/>
        <pc:sldMkLst>
          <pc:docMk/>
          <pc:sldMk cId="1238654852" sldId="271"/>
        </pc:sldMkLst>
        <pc:spChg chg="mod">
          <ac:chgData name="Craig Sargent" userId="82fb6b8e-0a6a-4b8c-b786-cf8a02e7ac88" providerId="ADAL" clId="{F7519851-22CF-450D-A4D1-318D2343476F}" dt="2025-11-05T18:58:51.143" v="775" actId="20577"/>
          <ac:spMkLst>
            <pc:docMk/>
            <pc:sldMk cId="1238654852" sldId="271"/>
            <ac:spMk id="2" creationId="{2C966F0B-D04D-5BA4-842F-CFCA3D3CE72A}"/>
          </ac:spMkLst>
        </pc:spChg>
        <pc:spChg chg="mod">
          <ac:chgData name="Craig Sargent" userId="82fb6b8e-0a6a-4b8c-b786-cf8a02e7ac88" providerId="ADAL" clId="{F7519851-22CF-450D-A4D1-318D2343476F}" dt="2025-11-05T20:46:09.326" v="2198"/>
          <ac:spMkLst>
            <pc:docMk/>
            <pc:sldMk cId="1238654852" sldId="271"/>
            <ac:spMk id="5" creationId="{10C6F702-9EED-ACF9-8E4E-D204DD5389B4}"/>
          </ac:spMkLst>
        </pc:spChg>
        <pc:spChg chg="mod">
          <ac:chgData name="Craig Sargent" userId="82fb6b8e-0a6a-4b8c-b786-cf8a02e7ac88" providerId="ADAL" clId="{F7519851-22CF-450D-A4D1-318D2343476F}" dt="2025-11-05T20:46:25.372" v="2200" actId="113"/>
          <ac:spMkLst>
            <pc:docMk/>
            <pc:sldMk cId="1238654852" sldId="271"/>
            <ac:spMk id="6" creationId="{96B955BE-9624-8E36-7BCE-530F4EDC76BB}"/>
          </ac:spMkLst>
        </pc:spChg>
        <pc:spChg chg="mod">
          <ac:chgData name="Craig Sargent" userId="82fb6b8e-0a6a-4b8c-b786-cf8a02e7ac88" providerId="ADAL" clId="{F7519851-22CF-450D-A4D1-318D2343476F}" dt="2025-11-06T13:40:38.326" v="3649"/>
          <ac:spMkLst>
            <pc:docMk/>
            <pc:sldMk cId="1238654852" sldId="271"/>
            <ac:spMk id="9" creationId="{26B51A41-7B0D-C907-0D03-4179F9922698}"/>
          </ac:spMkLst>
        </pc:spChg>
        <pc:spChg chg="mod">
          <ac:chgData name="Craig Sargent" userId="82fb6b8e-0a6a-4b8c-b786-cf8a02e7ac88" providerId="ADAL" clId="{F7519851-22CF-450D-A4D1-318D2343476F}" dt="2025-11-06T13:40:38.326" v="3649"/>
          <ac:spMkLst>
            <pc:docMk/>
            <pc:sldMk cId="1238654852" sldId="271"/>
            <ac:spMk id="12" creationId="{9B477A3A-5652-8907-209A-CC7E138CEB39}"/>
          </ac:spMkLst>
        </pc:spChg>
        <pc:grpChg chg="add del mod">
          <ac:chgData name="Craig Sargent" userId="82fb6b8e-0a6a-4b8c-b786-cf8a02e7ac88" providerId="ADAL" clId="{F7519851-22CF-450D-A4D1-318D2343476F}" dt="2025-11-06T13:40:36.009" v="3648" actId="478"/>
          <ac:grpSpMkLst>
            <pc:docMk/>
            <pc:sldMk cId="1238654852" sldId="271"/>
            <ac:grpSpMk id="4" creationId="{19A0950A-17D2-43A6-44BF-A57105E14DC7}"/>
          </ac:grpSpMkLst>
        </pc:grpChg>
        <pc:grpChg chg="add mod">
          <ac:chgData name="Craig Sargent" userId="82fb6b8e-0a6a-4b8c-b786-cf8a02e7ac88" providerId="ADAL" clId="{F7519851-22CF-450D-A4D1-318D2343476F}" dt="2025-11-06T13:40:38.326" v="3649"/>
          <ac:grpSpMkLst>
            <pc:docMk/>
            <pc:sldMk cId="1238654852" sldId="271"/>
            <ac:grpSpMk id="8" creationId="{EBA7F2B2-EECF-EA40-F9B6-88BBC5503A29}"/>
          </ac:grpSpMkLst>
        </pc:grpChg>
        <pc:grpChg chg="mod">
          <ac:chgData name="Craig Sargent" userId="82fb6b8e-0a6a-4b8c-b786-cf8a02e7ac88" providerId="ADAL" clId="{F7519851-22CF-450D-A4D1-318D2343476F}" dt="2025-11-06T13:40:38.326" v="3649"/>
          <ac:grpSpMkLst>
            <pc:docMk/>
            <pc:sldMk cId="1238654852" sldId="271"/>
            <ac:grpSpMk id="10" creationId="{54DEC568-7BFF-4080-01FB-ECFE503D3881}"/>
          </ac:grpSpMkLst>
        </pc:grpChg>
        <pc:picChg chg="mod">
          <ac:chgData name="Craig Sargent" userId="82fb6b8e-0a6a-4b8c-b786-cf8a02e7ac88" providerId="ADAL" clId="{F7519851-22CF-450D-A4D1-318D2343476F}" dt="2025-11-05T20:46:09.326" v="2198"/>
          <ac:picMkLst>
            <pc:docMk/>
            <pc:sldMk cId="1238654852" sldId="271"/>
            <ac:picMk id="7" creationId="{F3DFEE5F-3512-C7B7-C7E6-748625C6F04E}"/>
          </ac:picMkLst>
        </pc:picChg>
        <pc:picChg chg="mod">
          <ac:chgData name="Craig Sargent" userId="82fb6b8e-0a6a-4b8c-b786-cf8a02e7ac88" providerId="ADAL" clId="{F7519851-22CF-450D-A4D1-318D2343476F}" dt="2025-11-06T13:40:38.326" v="3649"/>
          <ac:picMkLst>
            <pc:docMk/>
            <pc:sldMk cId="1238654852" sldId="271"/>
            <ac:picMk id="11" creationId="{F71AC0E8-AA79-32C6-919C-6F77063B1974}"/>
          </ac:picMkLst>
        </pc:picChg>
      </pc:sldChg>
      <pc:sldChg chg="addSp delSp modSp mod">
        <pc:chgData name="Craig Sargent" userId="82fb6b8e-0a6a-4b8c-b786-cf8a02e7ac88" providerId="ADAL" clId="{F7519851-22CF-450D-A4D1-318D2343476F}" dt="2025-11-06T14:10:26.106" v="3660" actId="14100"/>
        <pc:sldMkLst>
          <pc:docMk/>
          <pc:sldMk cId="44955828" sldId="272"/>
        </pc:sldMkLst>
        <pc:spChg chg="mod">
          <ac:chgData name="Craig Sargent" userId="82fb6b8e-0a6a-4b8c-b786-cf8a02e7ac88" providerId="ADAL" clId="{F7519851-22CF-450D-A4D1-318D2343476F}" dt="2025-11-05T18:58:46.737" v="773" actId="20577"/>
          <ac:spMkLst>
            <pc:docMk/>
            <pc:sldMk cId="44955828" sldId="272"/>
            <ac:spMk id="2" creationId="{97A2D4B5-1549-8FE7-C725-C6809C3B4F0A}"/>
          </ac:spMkLst>
        </pc:spChg>
        <pc:spChg chg="mod">
          <ac:chgData name="Craig Sargent" userId="82fb6b8e-0a6a-4b8c-b786-cf8a02e7ac88" providerId="ADAL" clId="{F7519851-22CF-450D-A4D1-318D2343476F}" dt="2025-11-06T14:10:26.106" v="3660" actId="14100"/>
          <ac:spMkLst>
            <pc:docMk/>
            <pc:sldMk cId="44955828" sldId="272"/>
            <ac:spMk id="3" creationId="{C2B6DB98-DA5D-C9D4-0374-04FE8BBEDB6E}"/>
          </ac:spMkLst>
        </pc:spChg>
        <pc:spChg chg="mod">
          <ac:chgData name="Craig Sargent" userId="82fb6b8e-0a6a-4b8c-b786-cf8a02e7ac88" providerId="ADAL" clId="{F7519851-22CF-450D-A4D1-318D2343476F}" dt="2025-11-05T19:43:58.137" v="1579"/>
          <ac:spMkLst>
            <pc:docMk/>
            <pc:sldMk cId="44955828" sldId="272"/>
            <ac:spMk id="5" creationId="{11A47D4A-DB25-FE87-0B2C-90441E0E7CAF}"/>
          </ac:spMkLst>
        </pc:spChg>
        <pc:spChg chg="mod">
          <ac:chgData name="Craig Sargent" userId="82fb6b8e-0a6a-4b8c-b786-cf8a02e7ac88" providerId="ADAL" clId="{F7519851-22CF-450D-A4D1-318D2343476F}" dt="2025-11-05T19:53:10.766" v="1599" actId="113"/>
          <ac:spMkLst>
            <pc:docMk/>
            <pc:sldMk cId="44955828" sldId="272"/>
            <ac:spMk id="6" creationId="{85DA9F8A-4D74-0915-6F2C-E423C9ECA70D}"/>
          </ac:spMkLst>
        </pc:spChg>
        <pc:spChg chg="mod">
          <ac:chgData name="Craig Sargent" userId="82fb6b8e-0a6a-4b8c-b786-cf8a02e7ac88" providerId="ADAL" clId="{F7519851-22CF-450D-A4D1-318D2343476F}" dt="2025-11-06T13:40:32.175" v="3647"/>
          <ac:spMkLst>
            <pc:docMk/>
            <pc:sldMk cId="44955828" sldId="272"/>
            <ac:spMk id="9" creationId="{846FC603-AE90-D343-3D9E-6B8E57FF936B}"/>
          </ac:spMkLst>
        </pc:spChg>
        <pc:spChg chg="mod">
          <ac:chgData name="Craig Sargent" userId="82fb6b8e-0a6a-4b8c-b786-cf8a02e7ac88" providerId="ADAL" clId="{F7519851-22CF-450D-A4D1-318D2343476F}" dt="2025-11-06T13:40:32.175" v="3647"/>
          <ac:spMkLst>
            <pc:docMk/>
            <pc:sldMk cId="44955828" sldId="272"/>
            <ac:spMk id="12" creationId="{BD4CE327-4E94-7585-3AF2-2BD0278932D6}"/>
          </ac:spMkLst>
        </pc:spChg>
        <pc:grpChg chg="add del mod">
          <ac:chgData name="Craig Sargent" userId="82fb6b8e-0a6a-4b8c-b786-cf8a02e7ac88" providerId="ADAL" clId="{F7519851-22CF-450D-A4D1-318D2343476F}" dt="2025-11-06T13:40:30.021" v="3646" actId="478"/>
          <ac:grpSpMkLst>
            <pc:docMk/>
            <pc:sldMk cId="44955828" sldId="272"/>
            <ac:grpSpMk id="4" creationId="{3CA4CBF0-9BD7-ABF4-72C9-51CBAC6978AB}"/>
          </ac:grpSpMkLst>
        </pc:grpChg>
        <pc:grpChg chg="add mod">
          <ac:chgData name="Craig Sargent" userId="82fb6b8e-0a6a-4b8c-b786-cf8a02e7ac88" providerId="ADAL" clId="{F7519851-22CF-450D-A4D1-318D2343476F}" dt="2025-11-06T13:40:32.175" v="3647"/>
          <ac:grpSpMkLst>
            <pc:docMk/>
            <pc:sldMk cId="44955828" sldId="272"/>
            <ac:grpSpMk id="8" creationId="{24F16F24-989D-48BE-528A-EEC699EC8D82}"/>
          </ac:grpSpMkLst>
        </pc:grpChg>
        <pc:grpChg chg="mod">
          <ac:chgData name="Craig Sargent" userId="82fb6b8e-0a6a-4b8c-b786-cf8a02e7ac88" providerId="ADAL" clId="{F7519851-22CF-450D-A4D1-318D2343476F}" dt="2025-11-06T13:40:32.175" v="3647"/>
          <ac:grpSpMkLst>
            <pc:docMk/>
            <pc:sldMk cId="44955828" sldId="272"/>
            <ac:grpSpMk id="10" creationId="{C73F3916-AC4E-0C8B-A1D9-EF99E815A962}"/>
          </ac:grpSpMkLst>
        </pc:grpChg>
        <pc:picChg chg="mod">
          <ac:chgData name="Craig Sargent" userId="82fb6b8e-0a6a-4b8c-b786-cf8a02e7ac88" providerId="ADAL" clId="{F7519851-22CF-450D-A4D1-318D2343476F}" dt="2025-11-05T19:43:58.137" v="1579"/>
          <ac:picMkLst>
            <pc:docMk/>
            <pc:sldMk cId="44955828" sldId="272"/>
            <ac:picMk id="7" creationId="{CFFC9F4D-983F-B0BB-2D40-DFD96600BCAD}"/>
          </ac:picMkLst>
        </pc:picChg>
        <pc:picChg chg="mod">
          <ac:chgData name="Craig Sargent" userId="82fb6b8e-0a6a-4b8c-b786-cf8a02e7ac88" providerId="ADAL" clId="{F7519851-22CF-450D-A4D1-318D2343476F}" dt="2025-11-06T13:40:32.175" v="3647"/>
          <ac:picMkLst>
            <pc:docMk/>
            <pc:sldMk cId="44955828" sldId="272"/>
            <ac:picMk id="11" creationId="{2BA115FE-CFFB-5325-5FF3-F392B2B01469}"/>
          </ac:picMkLst>
        </pc:picChg>
      </pc:sldChg>
      <pc:sldChg chg="del">
        <pc:chgData name="Craig Sargent" userId="82fb6b8e-0a6a-4b8c-b786-cf8a02e7ac88" providerId="ADAL" clId="{F7519851-22CF-450D-A4D1-318D2343476F}" dt="2025-11-05T18:25:37.536" v="140" actId="47"/>
        <pc:sldMkLst>
          <pc:docMk/>
          <pc:sldMk cId="632028156" sldId="273"/>
        </pc:sldMkLst>
      </pc:sldChg>
      <pc:sldChg chg="delSp modSp new mod">
        <pc:chgData name="Craig Sargent" userId="82fb6b8e-0a6a-4b8c-b786-cf8a02e7ac88" providerId="ADAL" clId="{F7519851-22CF-450D-A4D1-318D2343476F}" dt="2025-11-05T18:31:14.835" v="221" actId="20577"/>
        <pc:sldMkLst>
          <pc:docMk/>
          <pc:sldMk cId="2263515094" sldId="273"/>
        </pc:sldMkLst>
        <pc:spChg chg="mod">
          <ac:chgData name="Craig Sargent" userId="82fb6b8e-0a6a-4b8c-b786-cf8a02e7ac88" providerId="ADAL" clId="{F7519851-22CF-450D-A4D1-318D2343476F}" dt="2025-11-05T18:31:14.835" v="221" actId="20577"/>
          <ac:spMkLst>
            <pc:docMk/>
            <pc:sldMk cId="2263515094" sldId="273"/>
            <ac:spMk id="2" creationId="{40A2803A-8964-DBE2-6607-827A1655851A}"/>
          </ac:spMkLst>
        </pc:spChg>
        <pc:spChg chg="del mod">
          <ac:chgData name="Craig Sargent" userId="82fb6b8e-0a6a-4b8c-b786-cf8a02e7ac88" providerId="ADAL" clId="{F7519851-22CF-450D-A4D1-318D2343476F}" dt="2025-11-05T18:30:42.638" v="189" actId="478"/>
          <ac:spMkLst>
            <pc:docMk/>
            <pc:sldMk cId="2263515094" sldId="273"/>
            <ac:spMk id="3" creationId="{040C1E89-6612-7E3D-FF2A-E6C17A26296F}"/>
          </ac:spMkLst>
        </pc:spChg>
      </pc:sldChg>
      <pc:sldChg chg="addSp delSp modSp add mod modClrScheme chgLayout">
        <pc:chgData name="Craig Sargent" userId="82fb6b8e-0a6a-4b8c-b786-cf8a02e7ac88" providerId="ADAL" clId="{F7519851-22CF-450D-A4D1-318D2343476F}" dt="2025-11-05T18:32:46.240" v="296" actId="478"/>
        <pc:sldMkLst>
          <pc:docMk/>
          <pc:sldMk cId="3108968366" sldId="274"/>
        </pc:sldMkLst>
        <pc:spChg chg="mod ord">
          <ac:chgData name="Craig Sargent" userId="82fb6b8e-0a6a-4b8c-b786-cf8a02e7ac88" providerId="ADAL" clId="{F7519851-22CF-450D-A4D1-318D2343476F}" dt="2025-11-05T18:32:44.154" v="295" actId="700"/>
          <ac:spMkLst>
            <pc:docMk/>
            <pc:sldMk cId="3108968366" sldId="274"/>
            <ac:spMk id="2" creationId="{60F9484D-F5A3-5A29-01BD-C240337BF79E}"/>
          </ac:spMkLst>
        </pc:spChg>
        <pc:spChg chg="add del mod ord">
          <ac:chgData name="Craig Sargent" userId="82fb6b8e-0a6a-4b8c-b786-cf8a02e7ac88" providerId="ADAL" clId="{F7519851-22CF-450D-A4D1-318D2343476F}" dt="2025-11-05T18:32:36.536" v="294" actId="700"/>
          <ac:spMkLst>
            <pc:docMk/>
            <pc:sldMk cId="3108968366" sldId="274"/>
            <ac:spMk id="3" creationId="{5BD1560C-D147-6801-7F1F-3EA89F5A83D7}"/>
          </ac:spMkLst>
        </pc:spChg>
        <pc:spChg chg="add del mod ord">
          <ac:chgData name="Craig Sargent" userId="82fb6b8e-0a6a-4b8c-b786-cf8a02e7ac88" providerId="ADAL" clId="{F7519851-22CF-450D-A4D1-318D2343476F}" dt="2025-11-05T18:32:46.240" v="296" actId="478"/>
          <ac:spMkLst>
            <pc:docMk/>
            <pc:sldMk cId="3108968366" sldId="274"/>
            <ac:spMk id="4" creationId="{55FBB365-7F1B-044E-54BC-3CDE1533173E}"/>
          </ac:spMkLst>
        </pc:spChg>
      </pc:sldChg>
      <pc:sldChg chg="addSp delSp modSp add mod modClrScheme chgLayout">
        <pc:chgData name="Craig Sargent" userId="82fb6b8e-0a6a-4b8c-b786-cf8a02e7ac88" providerId="ADAL" clId="{F7519851-22CF-450D-A4D1-318D2343476F}" dt="2025-11-05T18:32:53.795" v="298" actId="478"/>
        <pc:sldMkLst>
          <pc:docMk/>
          <pc:sldMk cId="1313230828" sldId="275"/>
        </pc:sldMkLst>
        <pc:spChg chg="mod ord">
          <ac:chgData name="Craig Sargent" userId="82fb6b8e-0a6a-4b8c-b786-cf8a02e7ac88" providerId="ADAL" clId="{F7519851-22CF-450D-A4D1-318D2343476F}" dt="2025-11-05T18:32:52.002" v="297" actId="700"/>
          <ac:spMkLst>
            <pc:docMk/>
            <pc:sldMk cId="1313230828" sldId="275"/>
            <ac:spMk id="2" creationId="{033935B9-D22C-5B82-187E-65EEF1E92600}"/>
          </ac:spMkLst>
        </pc:spChg>
        <pc:spChg chg="add del mod ord">
          <ac:chgData name="Craig Sargent" userId="82fb6b8e-0a6a-4b8c-b786-cf8a02e7ac88" providerId="ADAL" clId="{F7519851-22CF-450D-A4D1-318D2343476F}" dt="2025-11-05T18:32:53.795" v="298" actId="478"/>
          <ac:spMkLst>
            <pc:docMk/>
            <pc:sldMk cId="1313230828" sldId="275"/>
            <ac:spMk id="3" creationId="{5D3E19C2-E539-A576-D8D6-096AB3510B36}"/>
          </ac:spMkLst>
        </pc:spChg>
      </pc:sldChg>
      <pc:sldChg chg="addSp modSp add mod modClrScheme chgLayout">
        <pc:chgData name="Craig Sargent" userId="82fb6b8e-0a6a-4b8c-b786-cf8a02e7ac88" providerId="ADAL" clId="{F7519851-22CF-450D-A4D1-318D2343476F}" dt="2025-11-05T18:34:19.953" v="370" actId="313"/>
        <pc:sldMkLst>
          <pc:docMk/>
          <pc:sldMk cId="2720410752" sldId="276"/>
        </pc:sldMkLst>
        <pc:spChg chg="mod ord">
          <ac:chgData name="Craig Sargent" userId="82fb6b8e-0a6a-4b8c-b786-cf8a02e7ac88" providerId="ADAL" clId="{F7519851-22CF-450D-A4D1-318D2343476F}" dt="2025-11-05T18:33:44.249" v="332" actId="700"/>
          <ac:spMkLst>
            <pc:docMk/>
            <pc:sldMk cId="2720410752" sldId="276"/>
            <ac:spMk id="2" creationId="{222CAF72-1157-D07C-4EB4-7B945C5314AE}"/>
          </ac:spMkLst>
        </pc:spChg>
        <pc:spChg chg="add mod ord">
          <ac:chgData name="Craig Sargent" userId="82fb6b8e-0a6a-4b8c-b786-cf8a02e7ac88" providerId="ADAL" clId="{F7519851-22CF-450D-A4D1-318D2343476F}" dt="2025-11-05T18:34:19.953" v="370" actId="313"/>
          <ac:spMkLst>
            <pc:docMk/>
            <pc:sldMk cId="2720410752" sldId="276"/>
            <ac:spMk id="3" creationId="{530E1657-FDB9-3F19-EEF7-D0FE94A55E05}"/>
          </ac:spMkLst>
        </pc:spChg>
      </pc:sldChg>
      <pc:sldChg chg="addSp delSp modSp add mod modClrScheme chgLayout">
        <pc:chgData name="Craig Sargent" userId="82fb6b8e-0a6a-4b8c-b786-cf8a02e7ac88" providerId="ADAL" clId="{F7519851-22CF-450D-A4D1-318D2343476F}" dt="2025-11-05T18:36:23.515" v="383" actId="478"/>
        <pc:sldMkLst>
          <pc:docMk/>
          <pc:sldMk cId="4167484797" sldId="277"/>
        </pc:sldMkLst>
        <pc:spChg chg="mod ord">
          <ac:chgData name="Craig Sargent" userId="82fb6b8e-0a6a-4b8c-b786-cf8a02e7ac88" providerId="ADAL" clId="{F7519851-22CF-450D-A4D1-318D2343476F}" dt="2025-11-05T18:36:21.518" v="382" actId="700"/>
          <ac:spMkLst>
            <pc:docMk/>
            <pc:sldMk cId="4167484797" sldId="277"/>
            <ac:spMk id="2" creationId="{911841C0-ACE5-BBFA-35FF-DBB39A6BE085}"/>
          </ac:spMkLst>
        </pc:spChg>
        <pc:spChg chg="del">
          <ac:chgData name="Craig Sargent" userId="82fb6b8e-0a6a-4b8c-b786-cf8a02e7ac88" providerId="ADAL" clId="{F7519851-22CF-450D-A4D1-318D2343476F}" dt="2025-11-05T18:34:51.894" v="380" actId="478"/>
          <ac:spMkLst>
            <pc:docMk/>
            <pc:sldMk cId="4167484797" sldId="277"/>
            <ac:spMk id="3" creationId="{EB345111-6A84-22BA-2F11-2004EAC7B520}"/>
          </ac:spMkLst>
        </pc:spChg>
        <pc:spChg chg="add del mod">
          <ac:chgData name="Craig Sargent" userId="82fb6b8e-0a6a-4b8c-b786-cf8a02e7ac88" providerId="ADAL" clId="{F7519851-22CF-450D-A4D1-318D2343476F}" dt="2025-11-05T18:36:19.180" v="381" actId="478"/>
          <ac:spMkLst>
            <pc:docMk/>
            <pc:sldMk cId="4167484797" sldId="277"/>
            <ac:spMk id="5" creationId="{6484CCB5-D46A-A754-0119-7BBFA9AE3DF3}"/>
          </ac:spMkLst>
        </pc:spChg>
        <pc:spChg chg="add del mod ord">
          <ac:chgData name="Craig Sargent" userId="82fb6b8e-0a6a-4b8c-b786-cf8a02e7ac88" providerId="ADAL" clId="{F7519851-22CF-450D-A4D1-318D2343476F}" dt="2025-11-05T18:36:23.515" v="383" actId="478"/>
          <ac:spMkLst>
            <pc:docMk/>
            <pc:sldMk cId="4167484797" sldId="277"/>
            <ac:spMk id="6" creationId="{87F824B9-F22C-9FB2-D4B9-00EE6CE1673C}"/>
          </ac:spMkLst>
        </pc:spChg>
      </pc:sldChg>
      <pc:sldChg chg="addSp delSp modSp new mod addAnim delAnim modAnim">
        <pc:chgData name="Craig Sargent" userId="82fb6b8e-0a6a-4b8c-b786-cf8a02e7ac88" providerId="ADAL" clId="{F7519851-22CF-450D-A4D1-318D2343476F}" dt="2025-11-05T20:50:13.935" v="2463" actId="20577"/>
        <pc:sldMkLst>
          <pc:docMk/>
          <pc:sldMk cId="1258988158" sldId="278"/>
        </pc:sldMkLst>
        <pc:spChg chg="mod">
          <ac:chgData name="Craig Sargent" userId="82fb6b8e-0a6a-4b8c-b786-cf8a02e7ac88" providerId="ADAL" clId="{F7519851-22CF-450D-A4D1-318D2343476F}" dt="2025-11-05T20:32:22.582" v="1706" actId="164"/>
          <ac:spMkLst>
            <pc:docMk/>
            <pc:sldMk cId="1258988158" sldId="278"/>
            <ac:spMk id="2" creationId="{B6A5F863-2A34-0C79-1197-0699A6CE1899}"/>
          </ac:spMkLst>
        </pc:spChg>
        <pc:spChg chg="mod topLvl">
          <ac:chgData name="Craig Sargent" userId="82fb6b8e-0a6a-4b8c-b786-cf8a02e7ac88" providerId="ADAL" clId="{F7519851-22CF-450D-A4D1-318D2343476F}" dt="2025-11-05T20:35:08.774" v="1754" actId="165"/>
          <ac:spMkLst>
            <pc:docMk/>
            <pc:sldMk cId="1258988158" sldId="278"/>
            <ac:spMk id="3" creationId="{18794F9F-1857-CB8D-5D61-A0FABA1D1129}"/>
          </ac:spMkLst>
        </pc:spChg>
        <pc:spChg chg="add mod topLvl">
          <ac:chgData name="Craig Sargent" userId="82fb6b8e-0a6a-4b8c-b786-cf8a02e7ac88" providerId="ADAL" clId="{F7519851-22CF-450D-A4D1-318D2343476F}" dt="2025-11-05T20:35:08.774" v="1754" actId="165"/>
          <ac:spMkLst>
            <pc:docMk/>
            <pc:sldMk cId="1258988158" sldId="278"/>
            <ac:spMk id="4" creationId="{B79EC4BF-BB8F-3085-83F9-E91EEF58FF97}"/>
          </ac:spMkLst>
        </pc:spChg>
        <pc:spChg chg="mod topLvl">
          <ac:chgData name="Craig Sargent" userId="82fb6b8e-0a6a-4b8c-b786-cf8a02e7ac88" providerId="ADAL" clId="{F7519851-22CF-450D-A4D1-318D2343476F}" dt="2025-11-05T20:33:36.439" v="1724" actId="164"/>
          <ac:spMkLst>
            <pc:docMk/>
            <pc:sldMk cId="1258988158" sldId="278"/>
            <ac:spMk id="6" creationId="{8C228C8A-4D49-DB14-0F46-959080BFF118}"/>
          </ac:spMkLst>
        </pc:spChg>
        <pc:spChg chg="mod topLvl">
          <ac:chgData name="Craig Sargent" userId="82fb6b8e-0a6a-4b8c-b786-cf8a02e7ac88" providerId="ADAL" clId="{F7519851-22CF-450D-A4D1-318D2343476F}" dt="2025-11-05T20:35:08.774" v="1754" actId="165"/>
          <ac:spMkLst>
            <pc:docMk/>
            <pc:sldMk cId="1258988158" sldId="278"/>
            <ac:spMk id="7" creationId="{5A243702-19F7-BFAE-1541-64798352E452}"/>
          </ac:spMkLst>
        </pc:spChg>
        <pc:spChg chg="add mod">
          <ac:chgData name="Craig Sargent" userId="82fb6b8e-0a6a-4b8c-b786-cf8a02e7ac88" providerId="ADAL" clId="{F7519851-22CF-450D-A4D1-318D2343476F}" dt="2025-11-05T20:40:18.206" v="1919" actId="1076"/>
          <ac:spMkLst>
            <pc:docMk/>
            <pc:sldMk cId="1258988158" sldId="278"/>
            <ac:spMk id="8" creationId="{28BF8CB4-831C-46A5-EDEB-553CFE23B7EA}"/>
          </ac:spMkLst>
        </pc:spChg>
        <pc:spChg chg="del mod">
          <ac:chgData name="Craig Sargent" userId="82fb6b8e-0a6a-4b8c-b786-cf8a02e7ac88" providerId="ADAL" clId="{F7519851-22CF-450D-A4D1-318D2343476F}" dt="2025-11-05T18:39:22.557" v="455" actId="478"/>
          <ac:spMkLst>
            <pc:docMk/>
            <pc:sldMk cId="1258988158" sldId="278"/>
            <ac:spMk id="8" creationId="{A2237FFA-000E-0B29-4849-11F58D6B0EEC}"/>
          </ac:spMkLst>
        </pc:spChg>
        <pc:spChg chg="mod topLvl">
          <ac:chgData name="Craig Sargent" userId="82fb6b8e-0a6a-4b8c-b786-cf8a02e7ac88" providerId="ADAL" clId="{F7519851-22CF-450D-A4D1-318D2343476F}" dt="2025-11-05T20:35:08.774" v="1754" actId="165"/>
          <ac:spMkLst>
            <pc:docMk/>
            <pc:sldMk cId="1258988158" sldId="278"/>
            <ac:spMk id="10" creationId="{4A2A7476-E2D4-BA91-6D93-9ABAFB8A8D8D}"/>
          </ac:spMkLst>
        </pc:spChg>
        <pc:spChg chg="mod topLvl">
          <ac:chgData name="Craig Sargent" userId="82fb6b8e-0a6a-4b8c-b786-cf8a02e7ac88" providerId="ADAL" clId="{F7519851-22CF-450D-A4D1-318D2343476F}" dt="2025-11-05T20:32:47.386" v="1714" actId="165"/>
          <ac:spMkLst>
            <pc:docMk/>
            <pc:sldMk cId="1258988158" sldId="278"/>
            <ac:spMk id="11" creationId="{0CD9CFB5-E680-6986-233C-33FD1A1421C7}"/>
          </ac:spMkLst>
        </pc:spChg>
        <pc:spChg chg="del">
          <ac:chgData name="Craig Sargent" userId="82fb6b8e-0a6a-4b8c-b786-cf8a02e7ac88" providerId="ADAL" clId="{F7519851-22CF-450D-A4D1-318D2343476F}" dt="2025-11-05T18:39:24.037" v="456" actId="478"/>
          <ac:spMkLst>
            <pc:docMk/>
            <pc:sldMk cId="1258988158" sldId="278"/>
            <ac:spMk id="12" creationId="{6A168B7E-81F1-CB1E-5385-4F9D4D0B49E5}"/>
          </ac:spMkLst>
        </pc:spChg>
        <pc:spChg chg="mod topLvl">
          <ac:chgData name="Craig Sargent" userId="82fb6b8e-0a6a-4b8c-b786-cf8a02e7ac88" providerId="ADAL" clId="{F7519851-22CF-450D-A4D1-318D2343476F}" dt="2025-11-05T20:34:43.936" v="1745" actId="164"/>
          <ac:spMkLst>
            <pc:docMk/>
            <pc:sldMk cId="1258988158" sldId="278"/>
            <ac:spMk id="13" creationId="{76F2C860-0BE8-78BC-EC75-E5F458FD5BED}"/>
          </ac:spMkLst>
        </pc:spChg>
        <pc:spChg chg="mod">
          <ac:chgData name="Craig Sargent" userId="82fb6b8e-0a6a-4b8c-b786-cf8a02e7ac88" providerId="ADAL" clId="{F7519851-22CF-450D-A4D1-318D2343476F}" dt="2025-11-05T18:38:11.324" v="385"/>
          <ac:spMkLst>
            <pc:docMk/>
            <pc:sldMk cId="1258988158" sldId="278"/>
            <ac:spMk id="15" creationId="{0DE051C6-D7A4-DA42-7585-A31D51B3E538}"/>
          </ac:spMkLst>
        </pc:spChg>
        <pc:spChg chg="mod topLvl">
          <ac:chgData name="Craig Sargent" userId="82fb6b8e-0a6a-4b8c-b786-cf8a02e7ac88" providerId="ADAL" clId="{F7519851-22CF-450D-A4D1-318D2343476F}" dt="2025-11-05T20:32:47.386" v="1714" actId="165"/>
          <ac:spMkLst>
            <pc:docMk/>
            <pc:sldMk cId="1258988158" sldId="278"/>
            <ac:spMk id="16" creationId="{5E285A44-AAA0-98D2-FAE8-6CDED354C471}"/>
          </ac:spMkLst>
        </pc:spChg>
        <pc:spChg chg="add mod topLvl">
          <ac:chgData name="Craig Sargent" userId="82fb6b8e-0a6a-4b8c-b786-cf8a02e7ac88" providerId="ADAL" clId="{F7519851-22CF-450D-A4D1-318D2343476F}" dt="2025-11-05T20:35:08.774" v="1754" actId="165"/>
          <ac:spMkLst>
            <pc:docMk/>
            <pc:sldMk cId="1258988158" sldId="278"/>
            <ac:spMk id="17" creationId="{88C8C912-6A98-E6F2-272E-1DCA8C49AA9E}"/>
          </ac:spMkLst>
        </pc:spChg>
        <pc:spChg chg="del">
          <ac:chgData name="Craig Sargent" userId="82fb6b8e-0a6a-4b8c-b786-cf8a02e7ac88" providerId="ADAL" clId="{F7519851-22CF-450D-A4D1-318D2343476F}" dt="2025-11-05T18:39:25.136" v="457" actId="478"/>
          <ac:spMkLst>
            <pc:docMk/>
            <pc:sldMk cId="1258988158" sldId="278"/>
            <ac:spMk id="17" creationId="{9D2941CD-B877-8584-7275-C5F3FAEBFCFA}"/>
          </ac:spMkLst>
        </pc:spChg>
        <pc:spChg chg="mod topLvl">
          <ac:chgData name="Craig Sargent" userId="82fb6b8e-0a6a-4b8c-b786-cf8a02e7ac88" providerId="ADAL" clId="{F7519851-22CF-450D-A4D1-318D2343476F}" dt="2025-11-05T20:32:47.386" v="1714" actId="165"/>
          <ac:spMkLst>
            <pc:docMk/>
            <pc:sldMk cId="1258988158" sldId="278"/>
            <ac:spMk id="19" creationId="{45D3B295-9B3F-0150-FDCF-12F511E09A36}"/>
          </ac:spMkLst>
        </pc:spChg>
        <pc:spChg chg="mod">
          <ac:chgData name="Craig Sargent" userId="82fb6b8e-0a6a-4b8c-b786-cf8a02e7ac88" providerId="ADAL" clId="{F7519851-22CF-450D-A4D1-318D2343476F}" dt="2025-11-05T20:34:43.936" v="1745" actId="164"/>
          <ac:spMkLst>
            <pc:docMk/>
            <pc:sldMk cId="1258988158" sldId="278"/>
            <ac:spMk id="20" creationId="{9DD3636D-1483-47B6-EF5D-DF606CC0D445}"/>
          </ac:spMkLst>
        </pc:spChg>
        <pc:spChg chg="del">
          <ac:chgData name="Craig Sargent" userId="82fb6b8e-0a6a-4b8c-b786-cf8a02e7ac88" providerId="ADAL" clId="{F7519851-22CF-450D-A4D1-318D2343476F}" dt="2025-11-05T18:39:26.461" v="458" actId="478"/>
          <ac:spMkLst>
            <pc:docMk/>
            <pc:sldMk cId="1258988158" sldId="278"/>
            <ac:spMk id="21" creationId="{1A49351A-4160-D314-1701-14E3D5C20E04}"/>
          </ac:spMkLst>
        </pc:spChg>
        <pc:spChg chg="add del mod">
          <ac:chgData name="Craig Sargent" userId="82fb6b8e-0a6a-4b8c-b786-cf8a02e7ac88" providerId="ADAL" clId="{F7519851-22CF-450D-A4D1-318D2343476F}" dt="2025-11-05T20:33:32.897" v="1723" actId="478"/>
          <ac:spMkLst>
            <pc:docMk/>
            <pc:sldMk cId="1258988158" sldId="278"/>
            <ac:spMk id="21" creationId="{405EBA6E-0E2A-2529-338B-09431FD59F2E}"/>
          </ac:spMkLst>
        </pc:spChg>
        <pc:spChg chg="mod topLvl">
          <ac:chgData name="Craig Sargent" userId="82fb6b8e-0a6a-4b8c-b786-cf8a02e7ac88" providerId="ADAL" clId="{F7519851-22CF-450D-A4D1-318D2343476F}" dt="2025-11-05T20:35:08.774" v="1754" actId="165"/>
          <ac:spMkLst>
            <pc:docMk/>
            <pc:sldMk cId="1258988158" sldId="278"/>
            <ac:spMk id="23" creationId="{47C50066-FBC5-D5B6-6B1C-6BB8CF3D8961}"/>
          </ac:spMkLst>
        </pc:spChg>
        <pc:spChg chg="mod">
          <ac:chgData name="Craig Sargent" userId="82fb6b8e-0a6a-4b8c-b786-cf8a02e7ac88" providerId="ADAL" clId="{F7519851-22CF-450D-A4D1-318D2343476F}" dt="2025-11-05T18:38:35.954" v="403" actId="20577"/>
          <ac:spMkLst>
            <pc:docMk/>
            <pc:sldMk cId="1258988158" sldId="278"/>
            <ac:spMk id="24" creationId="{E3BE952C-E0AA-B9C8-DC76-2222F0946504}"/>
          </ac:spMkLst>
        </pc:spChg>
        <pc:spChg chg="del mod">
          <ac:chgData name="Craig Sargent" userId="82fb6b8e-0a6a-4b8c-b786-cf8a02e7ac88" providerId="ADAL" clId="{F7519851-22CF-450D-A4D1-318D2343476F}" dt="2025-11-05T18:39:28.007" v="459" actId="478"/>
          <ac:spMkLst>
            <pc:docMk/>
            <pc:sldMk cId="1258988158" sldId="278"/>
            <ac:spMk id="25" creationId="{13241712-6566-957C-A221-CDA266E2115C}"/>
          </ac:spMkLst>
        </pc:spChg>
        <pc:spChg chg="mod topLvl">
          <ac:chgData name="Craig Sargent" userId="82fb6b8e-0a6a-4b8c-b786-cf8a02e7ac88" providerId="ADAL" clId="{F7519851-22CF-450D-A4D1-318D2343476F}" dt="2025-11-05T20:35:08.774" v="1754" actId="165"/>
          <ac:spMkLst>
            <pc:docMk/>
            <pc:sldMk cId="1258988158" sldId="278"/>
            <ac:spMk id="27" creationId="{C1496026-7EBA-243A-1A23-CD73790C5AD3}"/>
          </ac:spMkLst>
        </pc:spChg>
        <pc:spChg chg="mod topLvl">
          <ac:chgData name="Craig Sargent" userId="82fb6b8e-0a6a-4b8c-b786-cf8a02e7ac88" providerId="ADAL" clId="{F7519851-22CF-450D-A4D1-318D2343476F}" dt="2025-11-05T20:32:47.386" v="1714" actId="165"/>
          <ac:spMkLst>
            <pc:docMk/>
            <pc:sldMk cId="1258988158" sldId="278"/>
            <ac:spMk id="28" creationId="{1F6A66E9-4104-D823-259D-20FB0D4AEB27}"/>
          </ac:spMkLst>
        </pc:spChg>
        <pc:spChg chg="del mod">
          <ac:chgData name="Craig Sargent" userId="82fb6b8e-0a6a-4b8c-b786-cf8a02e7ac88" providerId="ADAL" clId="{F7519851-22CF-450D-A4D1-318D2343476F}" dt="2025-11-05T18:39:15.501" v="449" actId="21"/>
          <ac:spMkLst>
            <pc:docMk/>
            <pc:sldMk cId="1258988158" sldId="278"/>
            <ac:spMk id="29" creationId="{53025953-66B7-1FDE-459A-7C750A7419A8}"/>
          </ac:spMkLst>
        </pc:spChg>
        <pc:spChg chg="mod topLvl">
          <ac:chgData name="Craig Sargent" userId="82fb6b8e-0a6a-4b8c-b786-cf8a02e7ac88" providerId="ADAL" clId="{F7519851-22CF-450D-A4D1-318D2343476F}" dt="2025-11-05T20:32:47.386" v="1714" actId="165"/>
          <ac:spMkLst>
            <pc:docMk/>
            <pc:sldMk cId="1258988158" sldId="278"/>
            <ac:spMk id="32" creationId="{C5FC026C-BD03-0FB4-B819-9D687D633CE7}"/>
          </ac:spMkLst>
        </pc:spChg>
        <pc:spChg chg="mod topLvl">
          <ac:chgData name="Craig Sargent" userId="82fb6b8e-0a6a-4b8c-b786-cf8a02e7ac88" providerId="ADAL" clId="{F7519851-22CF-450D-A4D1-318D2343476F}" dt="2025-11-05T20:35:08.774" v="1754" actId="165"/>
          <ac:spMkLst>
            <pc:docMk/>
            <pc:sldMk cId="1258988158" sldId="278"/>
            <ac:spMk id="33" creationId="{C780040B-89DA-BAAF-BBDF-0ECC49BB1043}"/>
          </ac:spMkLst>
        </pc:spChg>
        <pc:spChg chg="mod">
          <ac:chgData name="Craig Sargent" userId="82fb6b8e-0a6a-4b8c-b786-cf8a02e7ac88" providerId="ADAL" clId="{F7519851-22CF-450D-A4D1-318D2343476F}" dt="2025-11-05T20:35:19.176" v="1756" actId="207"/>
          <ac:spMkLst>
            <pc:docMk/>
            <pc:sldMk cId="1258988158" sldId="278"/>
            <ac:spMk id="34" creationId="{0215C942-7768-1392-2C25-B1006EB10B9C}"/>
          </ac:spMkLst>
        </pc:spChg>
        <pc:spChg chg="del mod">
          <ac:chgData name="Craig Sargent" userId="82fb6b8e-0a6a-4b8c-b786-cf8a02e7ac88" providerId="ADAL" clId="{F7519851-22CF-450D-A4D1-318D2343476F}" dt="2025-11-05T18:39:29.324" v="460" actId="478"/>
          <ac:spMkLst>
            <pc:docMk/>
            <pc:sldMk cId="1258988158" sldId="278"/>
            <ac:spMk id="34" creationId="{AB37E6B8-324A-A6E0-0AF2-581F9A6F6299}"/>
          </ac:spMkLst>
        </pc:spChg>
        <pc:spChg chg="add mod">
          <ac:chgData name="Craig Sargent" userId="82fb6b8e-0a6a-4b8c-b786-cf8a02e7ac88" providerId="ADAL" clId="{F7519851-22CF-450D-A4D1-318D2343476F}" dt="2025-11-05T20:43:22.830" v="2196" actId="207"/>
          <ac:spMkLst>
            <pc:docMk/>
            <pc:sldMk cId="1258988158" sldId="278"/>
            <ac:spMk id="35" creationId="{53025953-66B7-1FDE-459A-7C750A7419A8}"/>
          </ac:spMkLst>
        </pc:spChg>
        <pc:spChg chg="add mod">
          <ac:chgData name="Craig Sargent" userId="82fb6b8e-0a6a-4b8c-b786-cf8a02e7ac88" providerId="ADAL" clId="{F7519851-22CF-450D-A4D1-318D2343476F}" dt="2025-11-05T20:43:22.830" v="2196" actId="207"/>
          <ac:spMkLst>
            <pc:docMk/>
            <pc:sldMk cId="1258988158" sldId="278"/>
            <ac:spMk id="36" creationId="{7A41DF78-4FB4-3F3D-B6D9-736B30D85206}"/>
          </ac:spMkLst>
        </pc:spChg>
        <pc:spChg chg="add mod topLvl">
          <ac:chgData name="Craig Sargent" userId="82fb6b8e-0a6a-4b8c-b786-cf8a02e7ac88" providerId="ADAL" clId="{F7519851-22CF-450D-A4D1-318D2343476F}" dt="2025-11-05T20:43:05.197" v="2195" actId="1038"/>
          <ac:spMkLst>
            <pc:docMk/>
            <pc:sldMk cId="1258988158" sldId="278"/>
            <ac:spMk id="37" creationId="{6048CD1E-49A5-F909-E01A-07150DE74953}"/>
          </ac:spMkLst>
        </pc:spChg>
        <pc:spChg chg="add mod">
          <ac:chgData name="Craig Sargent" userId="82fb6b8e-0a6a-4b8c-b786-cf8a02e7ac88" providerId="ADAL" clId="{F7519851-22CF-450D-A4D1-318D2343476F}" dt="2025-11-05T20:48:20.074" v="2205" actId="20577"/>
          <ac:spMkLst>
            <pc:docMk/>
            <pc:sldMk cId="1258988158" sldId="278"/>
            <ac:spMk id="38" creationId="{512083D6-B74D-934C-BA4B-606C057FD1F6}"/>
          </ac:spMkLst>
        </pc:spChg>
        <pc:spChg chg="add mod">
          <ac:chgData name="Craig Sargent" userId="82fb6b8e-0a6a-4b8c-b786-cf8a02e7ac88" providerId="ADAL" clId="{F7519851-22CF-450D-A4D1-318D2343476F}" dt="2025-11-05T20:42:58.677" v="2136" actId="1038"/>
          <ac:spMkLst>
            <pc:docMk/>
            <pc:sldMk cId="1258988158" sldId="278"/>
            <ac:spMk id="39" creationId="{DA2475BB-E614-8548-208C-7DAF0B3A6039}"/>
          </ac:spMkLst>
        </pc:spChg>
        <pc:spChg chg="mod">
          <ac:chgData name="Craig Sargent" userId="82fb6b8e-0a6a-4b8c-b786-cf8a02e7ac88" providerId="ADAL" clId="{F7519851-22CF-450D-A4D1-318D2343476F}" dt="2025-11-05T20:33:47.386" v="1730" actId="20577"/>
          <ac:spMkLst>
            <pc:docMk/>
            <pc:sldMk cId="1258988158" sldId="278"/>
            <ac:spMk id="40" creationId="{DAAF3F04-39AD-B0E4-C494-495F378BD7D7}"/>
          </ac:spMkLst>
        </pc:spChg>
        <pc:spChg chg="add mod">
          <ac:chgData name="Craig Sargent" userId="82fb6b8e-0a6a-4b8c-b786-cf8a02e7ac88" providerId="ADAL" clId="{F7519851-22CF-450D-A4D1-318D2343476F}" dt="2025-11-05T20:34:31.882" v="1742" actId="1037"/>
          <ac:spMkLst>
            <pc:docMk/>
            <pc:sldMk cId="1258988158" sldId="278"/>
            <ac:spMk id="41" creationId="{9FE5F28C-5118-E29D-C2C7-1804F9A07D5F}"/>
          </ac:spMkLst>
        </pc:spChg>
        <pc:spChg chg="mod">
          <ac:chgData name="Craig Sargent" userId="82fb6b8e-0a6a-4b8c-b786-cf8a02e7ac88" providerId="ADAL" clId="{F7519851-22CF-450D-A4D1-318D2343476F}" dt="2025-11-05T20:35:40.789" v="1759" actId="207"/>
          <ac:spMkLst>
            <pc:docMk/>
            <pc:sldMk cId="1258988158" sldId="278"/>
            <ac:spMk id="43" creationId="{B2C5ACE3-55AE-A2C8-F86A-D58D83297DA3}"/>
          </ac:spMkLst>
        </pc:spChg>
        <pc:spChg chg="mod">
          <ac:chgData name="Craig Sargent" userId="82fb6b8e-0a6a-4b8c-b786-cf8a02e7ac88" providerId="ADAL" clId="{F7519851-22CF-450D-A4D1-318D2343476F}" dt="2025-11-05T20:34:39.303" v="1743" actId="20577"/>
          <ac:spMkLst>
            <pc:docMk/>
            <pc:sldMk cId="1258988158" sldId="278"/>
            <ac:spMk id="44" creationId="{6177C676-421F-8C2C-AA3D-A2AD0BE59A17}"/>
          </ac:spMkLst>
        </pc:spChg>
        <pc:spChg chg="mod">
          <ac:chgData name="Craig Sargent" userId="82fb6b8e-0a6a-4b8c-b786-cf8a02e7ac88" providerId="ADAL" clId="{F7519851-22CF-450D-A4D1-318D2343476F}" dt="2025-11-05T20:35:32.239" v="1758" actId="207"/>
          <ac:spMkLst>
            <pc:docMk/>
            <pc:sldMk cId="1258988158" sldId="278"/>
            <ac:spMk id="46" creationId="{A6BE2C6C-100A-13F2-9209-6C73A7957B1C}"/>
          </ac:spMkLst>
        </pc:spChg>
        <pc:spChg chg="mod">
          <ac:chgData name="Craig Sargent" userId="82fb6b8e-0a6a-4b8c-b786-cf8a02e7ac88" providerId="ADAL" clId="{F7519851-22CF-450D-A4D1-318D2343476F}" dt="2025-11-05T20:34:41.438" v="1744" actId="20577"/>
          <ac:spMkLst>
            <pc:docMk/>
            <pc:sldMk cId="1258988158" sldId="278"/>
            <ac:spMk id="47" creationId="{441D8125-A454-F21D-D5A7-AA01235B3D5C}"/>
          </ac:spMkLst>
        </pc:spChg>
        <pc:spChg chg="add mod">
          <ac:chgData name="Craig Sargent" userId="82fb6b8e-0a6a-4b8c-b786-cf8a02e7ac88" providerId="ADAL" clId="{F7519851-22CF-450D-A4D1-318D2343476F}" dt="2025-11-05T20:43:22.830" v="2196" actId="207"/>
          <ac:spMkLst>
            <pc:docMk/>
            <pc:sldMk cId="1258988158" sldId="278"/>
            <ac:spMk id="68" creationId="{BD655F54-B3FF-1E5B-1188-0B4E212FF98F}"/>
          </ac:spMkLst>
        </pc:spChg>
        <pc:spChg chg="add mod">
          <ac:chgData name="Craig Sargent" userId="82fb6b8e-0a6a-4b8c-b786-cf8a02e7ac88" providerId="ADAL" clId="{F7519851-22CF-450D-A4D1-318D2343476F}" dt="2025-11-05T20:43:28.871" v="2197" actId="207"/>
          <ac:spMkLst>
            <pc:docMk/>
            <pc:sldMk cId="1258988158" sldId="278"/>
            <ac:spMk id="69" creationId="{78F0C3AD-9F68-62C8-5361-4C1A865D8728}"/>
          </ac:spMkLst>
        </pc:spChg>
        <pc:spChg chg="add mod">
          <ac:chgData name="Craig Sargent" userId="82fb6b8e-0a6a-4b8c-b786-cf8a02e7ac88" providerId="ADAL" clId="{F7519851-22CF-450D-A4D1-318D2343476F}" dt="2025-11-05T20:43:28.871" v="2197" actId="207"/>
          <ac:spMkLst>
            <pc:docMk/>
            <pc:sldMk cId="1258988158" sldId="278"/>
            <ac:spMk id="70" creationId="{9FDFB0A9-7D17-D2C5-9A3D-8717E82C8265}"/>
          </ac:spMkLst>
        </pc:spChg>
        <pc:spChg chg="add mod">
          <ac:chgData name="Craig Sargent" userId="82fb6b8e-0a6a-4b8c-b786-cf8a02e7ac88" providerId="ADAL" clId="{F7519851-22CF-450D-A4D1-318D2343476F}" dt="2025-11-05T20:43:22.830" v="2196" actId="207"/>
          <ac:spMkLst>
            <pc:docMk/>
            <pc:sldMk cId="1258988158" sldId="278"/>
            <ac:spMk id="71" creationId="{2F36E60C-AA48-AE3E-74F8-0EC3C2EA777A}"/>
          </ac:spMkLst>
        </pc:spChg>
        <pc:spChg chg="add mod">
          <ac:chgData name="Craig Sargent" userId="82fb6b8e-0a6a-4b8c-b786-cf8a02e7ac88" providerId="ADAL" clId="{F7519851-22CF-450D-A4D1-318D2343476F}" dt="2025-11-05T20:43:28.871" v="2197" actId="207"/>
          <ac:spMkLst>
            <pc:docMk/>
            <pc:sldMk cId="1258988158" sldId="278"/>
            <ac:spMk id="72" creationId="{4BA6F58E-3E26-0E5C-3C23-82D1FEA33C4D}"/>
          </ac:spMkLst>
        </pc:spChg>
        <pc:spChg chg="add mod">
          <ac:chgData name="Craig Sargent" userId="82fb6b8e-0a6a-4b8c-b786-cf8a02e7ac88" providerId="ADAL" clId="{F7519851-22CF-450D-A4D1-318D2343476F}" dt="2025-11-05T20:43:28.871" v="2197" actId="207"/>
          <ac:spMkLst>
            <pc:docMk/>
            <pc:sldMk cId="1258988158" sldId="278"/>
            <ac:spMk id="73" creationId="{6ACE75B9-0FB4-0505-3DB1-9F9614977A40}"/>
          </ac:spMkLst>
        </pc:spChg>
        <pc:spChg chg="add mod">
          <ac:chgData name="Craig Sargent" userId="82fb6b8e-0a6a-4b8c-b786-cf8a02e7ac88" providerId="ADAL" clId="{F7519851-22CF-450D-A4D1-318D2343476F}" dt="2025-11-05T20:49:58.708" v="2460" actId="207"/>
          <ac:spMkLst>
            <pc:docMk/>
            <pc:sldMk cId="1258988158" sldId="278"/>
            <ac:spMk id="74" creationId="{F7D7EABF-3C1A-CFA4-1E80-259C591F026B}"/>
          </ac:spMkLst>
        </pc:spChg>
        <pc:spChg chg="add mod">
          <ac:chgData name="Craig Sargent" userId="82fb6b8e-0a6a-4b8c-b786-cf8a02e7ac88" providerId="ADAL" clId="{F7519851-22CF-450D-A4D1-318D2343476F}" dt="2025-11-05T20:50:13.935" v="2463" actId="20577"/>
          <ac:spMkLst>
            <pc:docMk/>
            <pc:sldMk cId="1258988158" sldId="278"/>
            <ac:spMk id="75" creationId="{71CBE5D1-EE21-4217-3A4E-C427DF8DD771}"/>
          </ac:spMkLst>
        </pc:spChg>
        <pc:grpChg chg="add del mod">
          <ac:chgData name="Craig Sargent" userId="82fb6b8e-0a6a-4b8c-b786-cf8a02e7ac88" providerId="ADAL" clId="{F7519851-22CF-450D-A4D1-318D2343476F}" dt="2025-11-05T18:39:21.233" v="454" actId="478"/>
          <ac:grpSpMkLst>
            <pc:docMk/>
            <pc:sldMk cId="1258988158" sldId="278"/>
            <ac:grpSpMk id="5" creationId="{BE0435FB-F1E0-904F-C9F5-E5B3A382D63C}"/>
          </ac:grpSpMkLst>
        </pc:grpChg>
        <pc:grpChg chg="mod">
          <ac:chgData name="Craig Sargent" userId="82fb6b8e-0a6a-4b8c-b786-cf8a02e7ac88" providerId="ADAL" clId="{F7519851-22CF-450D-A4D1-318D2343476F}" dt="2025-11-05T20:32:41.715" v="1712" actId="14100"/>
          <ac:grpSpMkLst>
            <pc:docMk/>
            <pc:sldMk cId="1258988158" sldId="278"/>
            <ac:grpSpMk id="12" creationId="{D5C6C0FF-9086-E472-91F4-866224B21BAF}"/>
          </ac:grpSpMkLst>
        </pc:grpChg>
        <pc:grpChg chg="add mod">
          <ac:chgData name="Craig Sargent" userId="82fb6b8e-0a6a-4b8c-b786-cf8a02e7ac88" providerId="ADAL" clId="{F7519851-22CF-450D-A4D1-318D2343476F}" dt="2025-11-05T20:33:36.439" v="1724" actId="164"/>
          <ac:grpSpMkLst>
            <pc:docMk/>
            <pc:sldMk cId="1258988158" sldId="278"/>
            <ac:grpSpMk id="25" creationId="{22261B81-1EC4-F883-2C8E-EF7DAB5F0CFE}"/>
          </ac:grpSpMkLst>
        </pc:grpChg>
        <pc:grpChg chg="add mod">
          <ac:chgData name="Craig Sargent" userId="82fb6b8e-0a6a-4b8c-b786-cf8a02e7ac88" providerId="ADAL" clId="{F7519851-22CF-450D-A4D1-318D2343476F}" dt="2025-11-05T20:34:25.731" v="1740" actId="1076"/>
          <ac:grpSpMkLst>
            <pc:docMk/>
            <pc:sldMk cId="1258988158" sldId="278"/>
            <ac:grpSpMk id="29" creationId="{A8FBEBEB-C205-BA84-F282-8913151A7A22}"/>
          </ac:grpSpMkLst>
        </pc:grpChg>
        <pc:grpChg chg="add mod">
          <ac:chgData name="Craig Sargent" userId="82fb6b8e-0a6a-4b8c-b786-cf8a02e7ac88" providerId="ADAL" clId="{F7519851-22CF-450D-A4D1-318D2343476F}" dt="2025-11-05T20:34:06.705" v="1734" actId="1076"/>
          <ac:grpSpMkLst>
            <pc:docMk/>
            <pc:sldMk cId="1258988158" sldId="278"/>
            <ac:grpSpMk id="42" creationId="{ECBA8F32-A0FC-C7B2-678F-B42976DA08EE}"/>
          </ac:grpSpMkLst>
        </pc:grpChg>
        <pc:grpChg chg="add mod">
          <ac:chgData name="Craig Sargent" userId="82fb6b8e-0a6a-4b8c-b786-cf8a02e7ac88" providerId="ADAL" clId="{F7519851-22CF-450D-A4D1-318D2343476F}" dt="2025-11-05T20:34:16.115" v="1738" actId="1076"/>
          <ac:grpSpMkLst>
            <pc:docMk/>
            <pc:sldMk cId="1258988158" sldId="278"/>
            <ac:grpSpMk id="45" creationId="{30893B27-C7BC-F3FA-A656-579BA9139F2B}"/>
          </ac:grpSpMkLst>
        </pc:grpChg>
        <pc:grpChg chg="mod">
          <ac:chgData name="Craig Sargent" userId="82fb6b8e-0a6a-4b8c-b786-cf8a02e7ac88" providerId="ADAL" clId="{F7519851-22CF-450D-A4D1-318D2343476F}" dt="2025-11-05T20:34:56.487" v="1753" actId="1038"/>
          <ac:grpSpMkLst>
            <pc:docMk/>
            <pc:sldMk cId="1258988158" sldId="278"/>
            <ac:grpSpMk id="48" creationId="{8F37398D-FF0A-BE2E-EF0F-160E55DD8D84}"/>
          </ac:grpSpMkLst>
        </pc:grpChg>
        <pc:picChg chg="del mod">
          <ac:chgData name="Craig Sargent" userId="82fb6b8e-0a6a-4b8c-b786-cf8a02e7ac88" providerId="ADAL" clId="{F7519851-22CF-450D-A4D1-318D2343476F}" dt="2025-11-05T20:34:17.907" v="1739" actId="478"/>
          <ac:picMkLst>
            <pc:docMk/>
            <pc:sldMk cId="1258988158" sldId="278"/>
            <ac:picMk id="30" creationId="{57ECD684-5370-AA60-41BD-528E7AD5E810}"/>
          </ac:picMkLst>
        </pc:picChg>
        <pc:cxnChg chg="add mod ord">
          <ac:chgData name="Craig Sargent" userId="82fb6b8e-0a6a-4b8c-b786-cf8a02e7ac88" providerId="ADAL" clId="{F7519851-22CF-450D-A4D1-318D2343476F}" dt="2025-11-05T20:38:17.034" v="1842" actId="167"/>
          <ac:cxnSpMkLst>
            <pc:docMk/>
            <pc:sldMk cId="1258988158" sldId="278"/>
            <ac:cxnSpMk id="50" creationId="{0FBA5FD1-4D33-CF85-6194-2650A0E1F87E}"/>
          </ac:cxnSpMkLst>
        </pc:cxnChg>
        <pc:cxnChg chg="add mod ord">
          <ac:chgData name="Craig Sargent" userId="82fb6b8e-0a6a-4b8c-b786-cf8a02e7ac88" providerId="ADAL" clId="{F7519851-22CF-450D-A4D1-318D2343476F}" dt="2025-11-05T20:38:17.034" v="1842" actId="167"/>
          <ac:cxnSpMkLst>
            <pc:docMk/>
            <pc:sldMk cId="1258988158" sldId="278"/>
            <ac:cxnSpMk id="52" creationId="{8CAFCC91-6C30-26FB-3489-AF194CC87907}"/>
          </ac:cxnSpMkLst>
        </pc:cxnChg>
        <pc:cxnChg chg="add mod ord">
          <ac:chgData name="Craig Sargent" userId="82fb6b8e-0a6a-4b8c-b786-cf8a02e7ac88" providerId="ADAL" clId="{F7519851-22CF-450D-A4D1-318D2343476F}" dt="2025-11-05T20:38:17.034" v="1842" actId="167"/>
          <ac:cxnSpMkLst>
            <pc:docMk/>
            <pc:sldMk cId="1258988158" sldId="278"/>
            <ac:cxnSpMk id="53" creationId="{97F3F1E3-B434-6D5E-0AA9-F8DCA475FFA4}"/>
          </ac:cxnSpMkLst>
        </pc:cxnChg>
        <pc:cxnChg chg="add mod ord">
          <ac:chgData name="Craig Sargent" userId="82fb6b8e-0a6a-4b8c-b786-cf8a02e7ac88" providerId="ADAL" clId="{F7519851-22CF-450D-A4D1-318D2343476F}" dt="2025-11-05T20:38:17.034" v="1842" actId="167"/>
          <ac:cxnSpMkLst>
            <pc:docMk/>
            <pc:sldMk cId="1258988158" sldId="278"/>
            <ac:cxnSpMk id="54" creationId="{8E1ED6C4-6812-2567-F7E6-6887BD40FAF1}"/>
          </ac:cxnSpMkLst>
        </pc:cxnChg>
        <pc:cxnChg chg="add mod ord">
          <ac:chgData name="Craig Sargent" userId="82fb6b8e-0a6a-4b8c-b786-cf8a02e7ac88" providerId="ADAL" clId="{F7519851-22CF-450D-A4D1-318D2343476F}" dt="2025-11-05T20:38:17.034" v="1842" actId="167"/>
          <ac:cxnSpMkLst>
            <pc:docMk/>
            <pc:sldMk cId="1258988158" sldId="278"/>
            <ac:cxnSpMk id="55" creationId="{D582B1BB-D82B-3004-9CDF-872AFE052431}"/>
          </ac:cxnSpMkLst>
        </pc:cxnChg>
        <pc:cxnChg chg="add mod ord">
          <ac:chgData name="Craig Sargent" userId="82fb6b8e-0a6a-4b8c-b786-cf8a02e7ac88" providerId="ADAL" clId="{F7519851-22CF-450D-A4D1-318D2343476F}" dt="2025-11-05T20:38:17.034" v="1842" actId="167"/>
          <ac:cxnSpMkLst>
            <pc:docMk/>
            <pc:sldMk cId="1258988158" sldId="278"/>
            <ac:cxnSpMk id="56" creationId="{6BFD6ED8-D654-5EAA-086B-7E4555B2753E}"/>
          </ac:cxnSpMkLst>
        </pc:cxnChg>
        <pc:cxnChg chg="add mod ord">
          <ac:chgData name="Craig Sargent" userId="82fb6b8e-0a6a-4b8c-b786-cf8a02e7ac88" providerId="ADAL" clId="{F7519851-22CF-450D-A4D1-318D2343476F}" dt="2025-11-05T20:38:17.034" v="1842" actId="167"/>
          <ac:cxnSpMkLst>
            <pc:docMk/>
            <pc:sldMk cId="1258988158" sldId="278"/>
            <ac:cxnSpMk id="57" creationId="{B89DEFA2-4F76-A76A-1254-B955AAE6DD1F}"/>
          </ac:cxnSpMkLst>
        </pc:cxnChg>
        <pc:cxnChg chg="add mod ord">
          <ac:chgData name="Craig Sargent" userId="82fb6b8e-0a6a-4b8c-b786-cf8a02e7ac88" providerId="ADAL" clId="{F7519851-22CF-450D-A4D1-318D2343476F}" dt="2025-11-05T20:38:17.034" v="1842" actId="167"/>
          <ac:cxnSpMkLst>
            <pc:docMk/>
            <pc:sldMk cId="1258988158" sldId="278"/>
            <ac:cxnSpMk id="58" creationId="{EDB1D671-1F2B-44DA-F26A-35986BA234BC}"/>
          </ac:cxnSpMkLst>
        </pc:cxnChg>
        <pc:cxnChg chg="add mod ord">
          <ac:chgData name="Craig Sargent" userId="82fb6b8e-0a6a-4b8c-b786-cf8a02e7ac88" providerId="ADAL" clId="{F7519851-22CF-450D-A4D1-318D2343476F}" dt="2025-11-05T20:38:17.034" v="1842" actId="167"/>
          <ac:cxnSpMkLst>
            <pc:docMk/>
            <pc:sldMk cId="1258988158" sldId="278"/>
            <ac:cxnSpMk id="59" creationId="{88128EA6-64CA-43D0-821A-95E6E9467D0A}"/>
          </ac:cxnSpMkLst>
        </pc:cxnChg>
      </pc:sldChg>
      <pc:sldChg chg="addSp delSp modSp add mod modClrScheme chgLayout">
        <pc:chgData name="Craig Sargent" userId="82fb6b8e-0a6a-4b8c-b786-cf8a02e7ac88" providerId="ADAL" clId="{F7519851-22CF-450D-A4D1-318D2343476F}" dt="2025-11-05T18:51:36.144" v="741" actId="14100"/>
        <pc:sldMkLst>
          <pc:docMk/>
          <pc:sldMk cId="595331059" sldId="279"/>
        </pc:sldMkLst>
        <pc:spChg chg="mod ord">
          <ac:chgData name="Craig Sargent" userId="82fb6b8e-0a6a-4b8c-b786-cf8a02e7ac88" providerId="ADAL" clId="{F7519851-22CF-450D-A4D1-318D2343476F}" dt="2025-11-05T18:47:58.514" v="703" actId="20577"/>
          <ac:spMkLst>
            <pc:docMk/>
            <pc:sldMk cId="595331059" sldId="279"/>
            <ac:spMk id="2" creationId="{056FE8F5-E0C1-3728-AB61-1CF48BBAAC39}"/>
          </ac:spMkLst>
        </pc:spChg>
        <pc:spChg chg="add del mod ord">
          <ac:chgData name="Craig Sargent" userId="82fb6b8e-0a6a-4b8c-b786-cf8a02e7ac88" providerId="ADAL" clId="{F7519851-22CF-450D-A4D1-318D2343476F}" dt="2025-11-05T18:48:11.410" v="704" actId="478"/>
          <ac:spMkLst>
            <pc:docMk/>
            <pc:sldMk cId="595331059" sldId="279"/>
            <ac:spMk id="3" creationId="{60B834A9-0EED-7A37-D2F1-A915CE01DB29}"/>
          </ac:spMkLst>
        </pc:spChg>
        <pc:spChg chg="add mod">
          <ac:chgData name="Craig Sargent" userId="82fb6b8e-0a6a-4b8c-b786-cf8a02e7ac88" providerId="ADAL" clId="{F7519851-22CF-450D-A4D1-318D2343476F}" dt="2025-11-05T18:51:30.689" v="740" actId="1076"/>
          <ac:spMkLst>
            <pc:docMk/>
            <pc:sldMk cId="595331059" sldId="279"/>
            <ac:spMk id="12" creationId="{17FCFC8B-C4B9-8354-1DB7-6B76B6C81A9E}"/>
          </ac:spMkLst>
        </pc:spChg>
        <pc:spChg chg="add mod">
          <ac:chgData name="Craig Sargent" userId="82fb6b8e-0a6a-4b8c-b786-cf8a02e7ac88" providerId="ADAL" clId="{F7519851-22CF-450D-A4D1-318D2343476F}" dt="2025-11-05T18:51:36.144" v="741" actId="14100"/>
          <ac:spMkLst>
            <pc:docMk/>
            <pc:sldMk cId="595331059" sldId="279"/>
            <ac:spMk id="14" creationId="{38B750AE-267E-3FB9-6FB5-C860FBBD790D}"/>
          </ac:spMkLst>
        </pc:spChg>
        <pc:grpChg chg="add del mod">
          <ac:chgData name="Craig Sargent" userId="82fb6b8e-0a6a-4b8c-b786-cf8a02e7ac88" providerId="ADAL" clId="{F7519851-22CF-450D-A4D1-318D2343476F}" dt="2025-11-05T18:50:18.488" v="728" actId="165"/>
          <ac:grpSpMkLst>
            <pc:docMk/>
            <pc:sldMk cId="595331059" sldId="279"/>
            <ac:grpSpMk id="10" creationId="{E907EF6A-0028-EAB6-2B20-87270D081479}"/>
          </ac:grpSpMkLst>
        </pc:grpChg>
        <pc:picChg chg="add mod topLvl">
          <ac:chgData name="Craig Sargent" userId="82fb6b8e-0a6a-4b8c-b786-cf8a02e7ac88" providerId="ADAL" clId="{F7519851-22CF-450D-A4D1-318D2343476F}" dt="2025-11-05T18:50:22.103" v="729" actId="1076"/>
          <ac:picMkLst>
            <pc:docMk/>
            <pc:sldMk cId="595331059" sldId="279"/>
            <ac:picMk id="5" creationId="{D7FBA317-7F14-3C6D-DC9B-4BE4B43FF34E}"/>
          </ac:picMkLst>
        </pc:picChg>
        <pc:picChg chg="add mod topLvl">
          <ac:chgData name="Craig Sargent" userId="82fb6b8e-0a6a-4b8c-b786-cf8a02e7ac88" providerId="ADAL" clId="{F7519851-22CF-450D-A4D1-318D2343476F}" dt="2025-11-05T18:50:18.488" v="728" actId="165"/>
          <ac:picMkLst>
            <pc:docMk/>
            <pc:sldMk cId="595331059" sldId="279"/>
            <ac:picMk id="7" creationId="{35EA7C30-2ED7-5EB9-E9B7-E55FF907302F}"/>
          </ac:picMkLst>
        </pc:picChg>
        <pc:picChg chg="add mod topLvl">
          <ac:chgData name="Craig Sargent" userId="82fb6b8e-0a6a-4b8c-b786-cf8a02e7ac88" providerId="ADAL" clId="{F7519851-22CF-450D-A4D1-318D2343476F}" dt="2025-11-05T18:50:26.263" v="730" actId="1076"/>
          <ac:picMkLst>
            <pc:docMk/>
            <pc:sldMk cId="595331059" sldId="279"/>
            <ac:picMk id="9" creationId="{37933D76-58FA-93EE-C2F1-3A5D1A32801F}"/>
          </ac:picMkLst>
        </pc:picChg>
      </pc:sldChg>
      <pc:sldChg chg="addSp modSp add mod modClrScheme chgLayout">
        <pc:chgData name="Craig Sargent" userId="82fb6b8e-0a6a-4b8c-b786-cf8a02e7ac88" providerId="ADAL" clId="{F7519851-22CF-450D-A4D1-318D2343476F}" dt="2025-11-05T21:00:45.784" v="2576" actId="20577"/>
        <pc:sldMkLst>
          <pc:docMk/>
          <pc:sldMk cId="1022185853" sldId="280"/>
        </pc:sldMkLst>
        <pc:spChg chg="mod ord">
          <ac:chgData name="Craig Sargent" userId="82fb6b8e-0a6a-4b8c-b786-cf8a02e7ac88" providerId="ADAL" clId="{F7519851-22CF-450D-A4D1-318D2343476F}" dt="2025-11-05T21:00:31.271" v="2514" actId="700"/>
          <ac:spMkLst>
            <pc:docMk/>
            <pc:sldMk cId="1022185853" sldId="280"/>
            <ac:spMk id="2" creationId="{4DF381DF-FC7D-1A0A-D1B9-41293A60AAD7}"/>
          </ac:spMkLst>
        </pc:spChg>
        <pc:spChg chg="add mod ord">
          <ac:chgData name="Craig Sargent" userId="82fb6b8e-0a6a-4b8c-b786-cf8a02e7ac88" providerId="ADAL" clId="{F7519851-22CF-450D-A4D1-318D2343476F}" dt="2025-11-05T21:00:45.784" v="2576" actId="20577"/>
          <ac:spMkLst>
            <pc:docMk/>
            <pc:sldMk cId="1022185853" sldId="280"/>
            <ac:spMk id="3" creationId="{5F0E5804-A3C0-06FC-DF78-4F2991B37CD6}"/>
          </ac:spMkLst>
        </pc:spChg>
      </pc:sldChg>
      <pc:sldChg chg="addSp delSp modSp new del mod">
        <pc:chgData name="Craig Sargent" userId="82fb6b8e-0a6a-4b8c-b786-cf8a02e7ac88" providerId="ADAL" clId="{F7519851-22CF-450D-A4D1-318D2343476F}" dt="2025-11-05T19:02:15.994" v="806" actId="47"/>
        <pc:sldMkLst>
          <pc:docMk/>
          <pc:sldMk cId="2877911431" sldId="280"/>
        </pc:sldMkLst>
        <pc:spChg chg="mod topLvl">
          <ac:chgData name="Craig Sargent" userId="82fb6b8e-0a6a-4b8c-b786-cf8a02e7ac88" providerId="ADAL" clId="{F7519851-22CF-450D-A4D1-318D2343476F}" dt="2025-11-05T19:02:09.527" v="800" actId="165"/>
          <ac:spMkLst>
            <pc:docMk/>
            <pc:sldMk cId="2877911431" sldId="280"/>
            <ac:spMk id="11" creationId="{535CE0EF-35DB-5252-CF0F-F9E165C8E084}"/>
          </ac:spMkLst>
        </pc:spChg>
        <pc:spChg chg="mod">
          <ac:chgData name="Craig Sargent" userId="82fb6b8e-0a6a-4b8c-b786-cf8a02e7ac88" providerId="ADAL" clId="{F7519851-22CF-450D-A4D1-318D2343476F}" dt="2025-11-05T19:02:09.854" v="801" actId="165"/>
          <ac:spMkLst>
            <pc:docMk/>
            <pc:sldMk cId="2877911431" sldId="280"/>
            <ac:spMk id="14" creationId="{5B4E5F9C-B07B-3C11-E68D-AB01A7CF95CA}"/>
          </ac:spMkLst>
        </pc:spChg>
        <pc:spChg chg="add del mod topLvl">
          <ac:chgData name="Craig Sargent" userId="82fb6b8e-0a6a-4b8c-b786-cf8a02e7ac88" providerId="ADAL" clId="{F7519851-22CF-450D-A4D1-318D2343476F}" dt="2025-11-05T19:02:09.527" v="800" actId="165"/>
          <ac:spMkLst>
            <pc:docMk/>
            <pc:sldMk cId="2877911431" sldId="280"/>
            <ac:spMk id="15" creationId="{CB2ADEF2-FBE8-CA3A-04E3-2D452F1DC8C6}"/>
          </ac:spMkLst>
        </pc:spChg>
        <pc:spChg chg="mod topLvl">
          <ac:chgData name="Craig Sargent" userId="82fb6b8e-0a6a-4b8c-b786-cf8a02e7ac88" providerId="ADAL" clId="{F7519851-22CF-450D-A4D1-318D2343476F}" dt="2025-11-05T19:02:09.527" v="800" actId="165"/>
          <ac:spMkLst>
            <pc:docMk/>
            <pc:sldMk cId="2877911431" sldId="280"/>
            <ac:spMk id="19" creationId="{DCB92698-48E2-914A-1E69-AC67A8820699}"/>
          </ac:spMkLst>
        </pc:spChg>
        <pc:spChg chg="mod">
          <ac:chgData name="Craig Sargent" userId="82fb6b8e-0a6a-4b8c-b786-cf8a02e7ac88" providerId="ADAL" clId="{F7519851-22CF-450D-A4D1-318D2343476F}" dt="2025-11-05T19:02:09.854" v="801" actId="165"/>
          <ac:spMkLst>
            <pc:docMk/>
            <pc:sldMk cId="2877911431" sldId="280"/>
            <ac:spMk id="22" creationId="{2963825A-5DC3-977C-DF29-F9B9FC106CE9}"/>
          </ac:spMkLst>
        </pc:spChg>
        <pc:spChg chg="mod topLvl">
          <ac:chgData name="Craig Sargent" userId="82fb6b8e-0a6a-4b8c-b786-cf8a02e7ac88" providerId="ADAL" clId="{F7519851-22CF-450D-A4D1-318D2343476F}" dt="2025-11-05T19:02:09.527" v="800" actId="165"/>
          <ac:spMkLst>
            <pc:docMk/>
            <pc:sldMk cId="2877911431" sldId="280"/>
            <ac:spMk id="23" creationId="{46600B89-96F7-6FFA-B9C4-E8A99BA3A5E9}"/>
          </ac:spMkLst>
        </pc:spChg>
        <pc:spChg chg="mod topLvl">
          <ac:chgData name="Craig Sargent" userId="82fb6b8e-0a6a-4b8c-b786-cf8a02e7ac88" providerId="ADAL" clId="{F7519851-22CF-450D-A4D1-318D2343476F}" dt="2025-11-05T19:02:09.527" v="800" actId="165"/>
          <ac:spMkLst>
            <pc:docMk/>
            <pc:sldMk cId="2877911431" sldId="280"/>
            <ac:spMk id="27" creationId="{50AD0FC7-755E-2594-BA28-8972340B500A}"/>
          </ac:spMkLst>
        </pc:spChg>
        <pc:spChg chg="add del mod">
          <ac:chgData name="Craig Sargent" userId="82fb6b8e-0a6a-4b8c-b786-cf8a02e7ac88" providerId="ADAL" clId="{F7519851-22CF-450D-A4D1-318D2343476F}" dt="2025-11-05T19:02:10.038" v="802" actId="478"/>
          <ac:spMkLst>
            <pc:docMk/>
            <pc:sldMk cId="2877911431" sldId="280"/>
            <ac:spMk id="28" creationId="{413612AE-CB0F-73E8-BCF3-CD2F1D2B364D}"/>
          </ac:spMkLst>
        </pc:spChg>
        <pc:spChg chg="mod topLvl">
          <ac:chgData name="Craig Sargent" userId="82fb6b8e-0a6a-4b8c-b786-cf8a02e7ac88" providerId="ADAL" clId="{F7519851-22CF-450D-A4D1-318D2343476F}" dt="2025-11-05T19:02:09.527" v="800" actId="165"/>
          <ac:spMkLst>
            <pc:docMk/>
            <pc:sldMk cId="2877911431" sldId="280"/>
            <ac:spMk id="29" creationId="{B3586CDB-7190-BB13-38FC-553DF7BBDE00}"/>
          </ac:spMkLst>
        </pc:spChg>
        <pc:spChg chg="mod topLvl">
          <ac:chgData name="Craig Sargent" userId="82fb6b8e-0a6a-4b8c-b786-cf8a02e7ac88" providerId="ADAL" clId="{F7519851-22CF-450D-A4D1-318D2343476F}" dt="2025-11-05T19:02:09.527" v="800" actId="165"/>
          <ac:spMkLst>
            <pc:docMk/>
            <pc:sldMk cId="2877911431" sldId="280"/>
            <ac:spMk id="30" creationId="{713EE849-751D-C6D8-D1A1-8ABC7C24DC4D}"/>
          </ac:spMkLst>
        </pc:spChg>
        <pc:spChg chg="mod">
          <ac:chgData name="Craig Sargent" userId="82fb6b8e-0a6a-4b8c-b786-cf8a02e7ac88" providerId="ADAL" clId="{F7519851-22CF-450D-A4D1-318D2343476F}" dt="2025-11-05T19:02:09.854" v="801" actId="165"/>
          <ac:spMkLst>
            <pc:docMk/>
            <pc:sldMk cId="2877911431" sldId="280"/>
            <ac:spMk id="31" creationId="{104A6934-6579-E44D-CE02-0D4F0A6BC28A}"/>
          </ac:spMkLst>
        </pc:spChg>
        <pc:spChg chg="mod topLvl">
          <ac:chgData name="Craig Sargent" userId="82fb6b8e-0a6a-4b8c-b786-cf8a02e7ac88" providerId="ADAL" clId="{F7519851-22CF-450D-A4D1-318D2343476F}" dt="2025-11-05T19:02:09.527" v="800" actId="165"/>
          <ac:spMkLst>
            <pc:docMk/>
            <pc:sldMk cId="2877911431" sldId="280"/>
            <ac:spMk id="39" creationId="{6021D6A5-961A-B177-F400-ADA4B877F54A}"/>
          </ac:spMkLst>
        </pc:spChg>
        <pc:spChg chg="mod">
          <ac:chgData name="Craig Sargent" userId="82fb6b8e-0a6a-4b8c-b786-cf8a02e7ac88" providerId="ADAL" clId="{F7519851-22CF-450D-A4D1-318D2343476F}" dt="2025-11-05T19:02:09.854" v="801" actId="165"/>
          <ac:spMkLst>
            <pc:docMk/>
            <pc:sldMk cId="2877911431" sldId="280"/>
            <ac:spMk id="41" creationId="{3689C247-F976-E4C5-7AFE-0B716C6D6CE9}"/>
          </ac:spMkLst>
        </pc:spChg>
        <pc:spChg chg="mod topLvl">
          <ac:chgData name="Craig Sargent" userId="82fb6b8e-0a6a-4b8c-b786-cf8a02e7ac88" providerId="ADAL" clId="{F7519851-22CF-450D-A4D1-318D2343476F}" dt="2025-11-05T19:02:09.527" v="800" actId="165"/>
          <ac:spMkLst>
            <pc:docMk/>
            <pc:sldMk cId="2877911431" sldId="280"/>
            <ac:spMk id="42" creationId="{7D973A49-A3FF-A512-AEC1-4FC9C6243EE0}"/>
          </ac:spMkLst>
        </pc:spChg>
        <pc:spChg chg="mod topLvl">
          <ac:chgData name="Craig Sargent" userId="82fb6b8e-0a6a-4b8c-b786-cf8a02e7ac88" providerId="ADAL" clId="{F7519851-22CF-450D-A4D1-318D2343476F}" dt="2025-11-05T19:02:09.854" v="801" actId="165"/>
          <ac:spMkLst>
            <pc:docMk/>
            <pc:sldMk cId="2877911431" sldId="280"/>
            <ac:spMk id="44" creationId="{EDD7EE17-F230-5039-FC04-F00910EC7538}"/>
          </ac:spMkLst>
        </pc:spChg>
        <pc:spChg chg="add del mod">
          <ac:chgData name="Craig Sargent" userId="82fb6b8e-0a6a-4b8c-b786-cf8a02e7ac88" providerId="ADAL" clId="{F7519851-22CF-450D-A4D1-318D2343476F}" dt="2025-11-05T19:02:09.854" v="801" actId="165"/>
          <ac:spMkLst>
            <pc:docMk/>
            <pc:sldMk cId="2877911431" sldId="280"/>
            <ac:spMk id="45" creationId="{9477D7F3-E869-94BB-BBC9-49352F4E38EE}"/>
          </ac:spMkLst>
        </pc:spChg>
        <pc:spChg chg="mod topLvl">
          <ac:chgData name="Craig Sargent" userId="82fb6b8e-0a6a-4b8c-b786-cf8a02e7ac88" providerId="ADAL" clId="{F7519851-22CF-450D-A4D1-318D2343476F}" dt="2025-11-05T19:02:09.854" v="801" actId="165"/>
          <ac:spMkLst>
            <pc:docMk/>
            <pc:sldMk cId="2877911431" sldId="280"/>
            <ac:spMk id="46" creationId="{E60B881F-1057-9DED-CA8D-07130DD0AE62}"/>
          </ac:spMkLst>
        </pc:spChg>
        <pc:spChg chg="mod">
          <ac:chgData name="Craig Sargent" userId="82fb6b8e-0a6a-4b8c-b786-cf8a02e7ac88" providerId="ADAL" clId="{F7519851-22CF-450D-A4D1-318D2343476F}" dt="2025-11-05T19:02:09.854" v="801" actId="165"/>
          <ac:spMkLst>
            <pc:docMk/>
            <pc:sldMk cId="2877911431" sldId="280"/>
            <ac:spMk id="58" creationId="{4C945105-7A47-28BC-0BE1-E7D26A8BD78D}"/>
          </ac:spMkLst>
        </pc:spChg>
        <pc:spChg chg="mod">
          <ac:chgData name="Craig Sargent" userId="82fb6b8e-0a6a-4b8c-b786-cf8a02e7ac88" providerId="ADAL" clId="{F7519851-22CF-450D-A4D1-318D2343476F}" dt="2025-11-05T19:02:09.854" v="801" actId="165"/>
          <ac:spMkLst>
            <pc:docMk/>
            <pc:sldMk cId="2877911431" sldId="280"/>
            <ac:spMk id="66" creationId="{AFE4DB46-3499-D75C-D9E3-A0AF6F7849CE}"/>
          </ac:spMkLst>
        </pc:spChg>
        <pc:spChg chg="mod">
          <ac:chgData name="Craig Sargent" userId="82fb6b8e-0a6a-4b8c-b786-cf8a02e7ac88" providerId="ADAL" clId="{F7519851-22CF-450D-A4D1-318D2343476F}" dt="2025-11-05T19:02:09.854" v="801" actId="165"/>
          <ac:spMkLst>
            <pc:docMk/>
            <pc:sldMk cId="2877911431" sldId="280"/>
            <ac:spMk id="72" creationId="{C760106D-65E9-A1B7-C3BE-913690EEEF5F}"/>
          </ac:spMkLst>
        </pc:spChg>
        <pc:grpChg chg="mod">
          <ac:chgData name="Craig Sargent" userId="82fb6b8e-0a6a-4b8c-b786-cf8a02e7ac88" providerId="ADAL" clId="{F7519851-22CF-450D-A4D1-318D2343476F}" dt="2025-11-05T19:02:10.533" v="805" actId="1076"/>
          <ac:grpSpMkLst>
            <pc:docMk/>
            <pc:sldMk cId="2877911431" sldId="280"/>
            <ac:grpSpMk id="5" creationId="{97250DF2-F4C2-9505-8E22-857CBC64AE1B}"/>
          </ac:grpSpMkLst>
        </pc:grpChg>
        <pc:grpChg chg="add del mod">
          <ac:chgData name="Craig Sargent" userId="82fb6b8e-0a6a-4b8c-b786-cf8a02e7ac88" providerId="ADAL" clId="{F7519851-22CF-450D-A4D1-318D2343476F}" dt="2025-11-05T19:01:46.484" v="790" actId="1076"/>
          <ac:grpSpMkLst>
            <pc:docMk/>
            <pc:sldMk cId="2877911431" sldId="280"/>
            <ac:grpSpMk id="6" creationId="{7C462A26-8A1D-C07E-EB9C-9407328FCCA8}"/>
          </ac:grpSpMkLst>
        </pc:grpChg>
      </pc:sldChg>
      <pc:sldChg chg="delSp modSp add del mod ord modClrScheme chgLayout">
        <pc:chgData name="Craig Sargent" userId="82fb6b8e-0a6a-4b8c-b786-cf8a02e7ac88" providerId="ADAL" clId="{F7519851-22CF-450D-A4D1-318D2343476F}" dt="2025-11-06T11:04:07.739" v="3025" actId="47"/>
        <pc:sldMkLst>
          <pc:docMk/>
          <pc:sldMk cId="3119500597" sldId="281"/>
        </pc:sldMkLst>
        <pc:spChg chg="mod ord">
          <ac:chgData name="Craig Sargent" userId="82fb6b8e-0a6a-4b8c-b786-cf8a02e7ac88" providerId="ADAL" clId="{F7519851-22CF-450D-A4D1-318D2343476F}" dt="2025-11-05T21:01:04.170" v="2579" actId="700"/>
          <ac:spMkLst>
            <pc:docMk/>
            <pc:sldMk cId="3119500597" sldId="281"/>
            <ac:spMk id="2" creationId="{DD6318DE-E343-2C5D-AABD-7CA32F298E11}"/>
          </ac:spMkLst>
        </pc:spChg>
        <pc:spChg chg="mod ord">
          <ac:chgData name="Craig Sargent" userId="82fb6b8e-0a6a-4b8c-b786-cf8a02e7ac88" providerId="ADAL" clId="{F7519851-22CF-450D-A4D1-318D2343476F}" dt="2025-11-05T21:01:04.170" v="2579" actId="700"/>
          <ac:spMkLst>
            <pc:docMk/>
            <pc:sldMk cId="3119500597" sldId="281"/>
            <ac:spMk id="3" creationId="{448FCD18-0B87-54A1-09AF-0868BD56915C}"/>
          </ac:spMkLst>
        </pc:spChg>
        <pc:grpChg chg="del">
          <ac:chgData name="Craig Sargent" userId="82fb6b8e-0a6a-4b8c-b786-cf8a02e7ac88" providerId="ADAL" clId="{F7519851-22CF-450D-A4D1-318D2343476F}" dt="2025-11-05T21:00:53.664" v="2578" actId="478"/>
          <ac:grpSpMkLst>
            <pc:docMk/>
            <pc:sldMk cId="3119500597" sldId="281"/>
            <ac:grpSpMk id="4" creationId="{EA91BF02-3B4D-3CC1-B4FA-7611BDD06DE0}"/>
          </ac:grpSpMkLst>
        </pc:grpChg>
      </pc:sldChg>
      <pc:sldChg chg="addSp delSp modSp new mod ord">
        <pc:chgData name="Craig Sargent" userId="82fb6b8e-0a6a-4b8c-b786-cf8a02e7ac88" providerId="ADAL" clId="{F7519851-22CF-450D-A4D1-318D2343476F}" dt="2025-11-05T21:13:48.145" v="2852"/>
        <pc:sldMkLst>
          <pc:docMk/>
          <pc:sldMk cId="4223157543" sldId="282"/>
        </pc:sldMkLst>
        <pc:spChg chg="mod">
          <ac:chgData name="Craig Sargent" userId="82fb6b8e-0a6a-4b8c-b786-cf8a02e7ac88" providerId="ADAL" clId="{F7519851-22CF-450D-A4D1-318D2343476F}" dt="2025-11-05T21:11:00.303" v="2817" actId="14100"/>
          <ac:spMkLst>
            <pc:docMk/>
            <pc:sldMk cId="4223157543" sldId="282"/>
            <ac:spMk id="2" creationId="{FE439DA6-E2D8-770B-1E67-51D2D989A60F}"/>
          </ac:spMkLst>
        </pc:spChg>
        <pc:spChg chg="del">
          <ac:chgData name="Craig Sargent" userId="82fb6b8e-0a6a-4b8c-b786-cf8a02e7ac88" providerId="ADAL" clId="{F7519851-22CF-450D-A4D1-318D2343476F}" dt="2025-11-05T21:02:59.858" v="2586" actId="478"/>
          <ac:spMkLst>
            <pc:docMk/>
            <pc:sldMk cId="4223157543" sldId="282"/>
            <ac:spMk id="3" creationId="{756AFAE5-2944-0B82-2AB3-ACCF30F7A248}"/>
          </ac:spMkLst>
        </pc:spChg>
        <pc:spChg chg="add mod topLvl">
          <ac:chgData name="Craig Sargent" userId="82fb6b8e-0a6a-4b8c-b786-cf8a02e7ac88" providerId="ADAL" clId="{F7519851-22CF-450D-A4D1-318D2343476F}" dt="2025-11-05T21:07:45.711" v="2674" actId="403"/>
          <ac:spMkLst>
            <pc:docMk/>
            <pc:sldMk cId="4223157543" sldId="282"/>
            <ac:spMk id="4" creationId="{4FB08ED8-C162-6196-7707-42AA5B7D7A23}"/>
          </ac:spMkLst>
        </pc:spChg>
        <pc:spChg chg="add del mod topLvl">
          <ac:chgData name="Craig Sargent" userId="82fb6b8e-0a6a-4b8c-b786-cf8a02e7ac88" providerId="ADAL" clId="{F7519851-22CF-450D-A4D1-318D2343476F}" dt="2025-11-05T21:12:45.797" v="2832" actId="207"/>
          <ac:spMkLst>
            <pc:docMk/>
            <pc:sldMk cId="4223157543" sldId="282"/>
            <ac:spMk id="5" creationId="{1399F64D-C376-BCF8-F6B6-0C7B47B0887A}"/>
          </ac:spMkLst>
        </pc:spChg>
        <pc:spChg chg="add mod topLvl">
          <ac:chgData name="Craig Sargent" userId="82fb6b8e-0a6a-4b8c-b786-cf8a02e7ac88" providerId="ADAL" clId="{F7519851-22CF-450D-A4D1-318D2343476F}" dt="2025-11-05T21:06:18.133" v="2635" actId="113"/>
          <ac:spMkLst>
            <pc:docMk/>
            <pc:sldMk cId="4223157543" sldId="282"/>
            <ac:spMk id="6" creationId="{8E0817E9-AB12-2293-547B-8FC1270DBA6F}"/>
          </ac:spMkLst>
        </pc:spChg>
        <pc:spChg chg="add mod topLvl">
          <ac:chgData name="Craig Sargent" userId="82fb6b8e-0a6a-4b8c-b786-cf8a02e7ac88" providerId="ADAL" clId="{F7519851-22CF-450D-A4D1-318D2343476F}" dt="2025-11-05T21:12:45.797" v="2832" actId="207"/>
          <ac:spMkLst>
            <pc:docMk/>
            <pc:sldMk cId="4223157543" sldId="282"/>
            <ac:spMk id="7" creationId="{88D249CB-0712-960E-3495-3977D3F3B5DA}"/>
          </ac:spMkLst>
        </pc:spChg>
        <pc:spChg chg="add mod topLvl">
          <ac:chgData name="Craig Sargent" userId="82fb6b8e-0a6a-4b8c-b786-cf8a02e7ac88" providerId="ADAL" clId="{F7519851-22CF-450D-A4D1-318D2343476F}" dt="2025-11-05T21:12:45.797" v="2832" actId="207"/>
          <ac:spMkLst>
            <pc:docMk/>
            <pc:sldMk cId="4223157543" sldId="282"/>
            <ac:spMk id="8" creationId="{A09CB7F2-13B5-24C7-1E6C-F8C5FF3254C3}"/>
          </ac:spMkLst>
        </pc:spChg>
        <pc:spChg chg="add mod topLvl">
          <ac:chgData name="Craig Sargent" userId="82fb6b8e-0a6a-4b8c-b786-cf8a02e7ac88" providerId="ADAL" clId="{F7519851-22CF-450D-A4D1-318D2343476F}" dt="2025-11-05T21:12:45.797" v="2832" actId="207"/>
          <ac:spMkLst>
            <pc:docMk/>
            <pc:sldMk cId="4223157543" sldId="282"/>
            <ac:spMk id="9" creationId="{CC3B62FE-49AD-DC43-AC2F-B71423D693CD}"/>
          </ac:spMkLst>
        </pc:spChg>
        <pc:spChg chg="add mod topLvl">
          <ac:chgData name="Craig Sargent" userId="82fb6b8e-0a6a-4b8c-b786-cf8a02e7ac88" providerId="ADAL" clId="{F7519851-22CF-450D-A4D1-318D2343476F}" dt="2025-11-05T21:12:45.797" v="2832" actId="207"/>
          <ac:spMkLst>
            <pc:docMk/>
            <pc:sldMk cId="4223157543" sldId="282"/>
            <ac:spMk id="10" creationId="{1BFDA6AD-4B45-0189-2DE1-AB11C9C8A47D}"/>
          </ac:spMkLst>
        </pc:spChg>
        <pc:spChg chg="add mod topLvl">
          <ac:chgData name="Craig Sargent" userId="82fb6b8e-0a6a-4b8c-b786-cf8a02e7ac88" providerId="ADAL" clId="{F7519851-22CF-450D-A4D1-318D2343476F}" dt="2025-11-05T21:12:45.797" v="2832" actId="207"/>
          <ac:spMkLst>
            <pc:docMk/>
            <pc:sldMk cId="4223157543" sldId="282"/>
            <ac:spMk id="11" creationId="{803FDEE0-00FC-66D1-B87B-A9C1D7D4E9E5}"/>
          </ac:spMkLst>
        </pc:spChg>
        <pc:spChg chg="add mod topLvl">
          <ac:chgData name="Craig Sargent" userId="82fb6b8e-0a6a-4b8c-b786-cf8a02e7ac88" providerId="ADAL" clId="{F7519851-22CF-450D-A4D1-318D2343476F}" dt="2025-11-05T21:12:45.797" v="2832" actId="207"/>
          <ac:spMkLst>
            <pc:docMk/>
            <pc:sldMk cId="4223157543" sldId="282"/>
            <ac:spMk id="12" creationId="{24225FD6-F157-BB98-D8FA-62917F95B71F}"/>
          </ac:spMkLst>
        </pc:spChg>
        <pc:spChg chg="add mod topLvl">
          <ac:chgData name="Craig Sargent" userId="82fb6b8e-0a6a-4b8c-b786-cf8a02e7ac88" providerId="ADAL" clId="{F7519851-22CF-450D-A4D1-318D2343476F}" dt="2025-11-05T21:12:45.797" v="2832" actId="207"/>
          <ac:spMkLst>
            <pc:docMk/>
            <pc:sldMk cId="4223157543" sldId="282"/>
            <ac:spMk id="13" creationId="{8724342E-F1E1-8EEA-85B1-93498619C3F0}"/>
          </ac:spMkLst>
        </pc:spChg>
        <pc:spChg chg="add mod">
          <ac:chgData name="Craig Sargent" userId="82fb6b8e-0a6a-4b8c-b786-cf8a02e7ac88" providerId="ADAL" clId="{F7519851-22CF-450D-A4D1-318D2343476F}" dt="2025-11-05T21:08:58.155" v="2757" actId="1036"/>
          <ac:spMkLst>
            <pc:docMk/>
            <pc:sldMk cId="4223157543" sldId="282"/>
            <ac:spMk id="15" creationId="{3D47F809-6772-AC57-D2EC-370768071ADC}"/>
          </ac:spMkLst>
        </pc:spChg>
        <pc:spChg chg="add mod">
          <ac:chgData name="Craig Sargent" userId="82fb6b8e-0a6a-4b8c-b786-cf8a02e7ac88" providerId="ADAL" clId="{F7519851-22CF-450D-A4D1-318D2343476F}" dt="2025-11-05T21:08:46.755" v="2735"/>
          <ac:spMkLst>
            <pc:docMk/>
            <pc:sldMk cId="4223157543" sldId="282"/>
            <ac:spMk id="16" creationId="{39AB59A8-026A-805C-1F47-853188662A44}"/>
          </ac:spMkLst>
        </pc:spChg>
        <pc:spChg chg="add mod">
          <ac:chgData name="Craig Sargent" userId="82fb6b8e-0a6a-4b8c-b786-cf8a02e7ac88" providerId="ADAL" clId="{F7519851-22CF-450D-A4D1-318D2343476F}" dt="2025-11-05T21:11:22.975" v="2821" actId="403"/>
          <ac:spMkLst>
            <pc:docMk/>
            <pc:sldMk cId="4223157543" sldId="282"/>
            <ac:spMk id="17" creationId="{AC10F81D-6BED-EB25-F019-61D556290F7A}"/>
          </ac:spMkLst>
        </pc:spChg>
        <pc:spChg chg="add mod">
          <ac:chgData name="Craig Sargent" userId="82fb6b8e-0a6a-4b8c-b786-cf8a02e7ac88" providerId="ADAL" clId="{F7519851-22CF-450D-A4D1-318D2343476F}" dt="2025-11-05T21:11:22.975" v="2821" actId="403"/>
          <ac:spMkLst>
            <pc:docMk/>
            <pc:sldMk cId="4223157543" sldId="282"/>
            <ac:spMk id="18" creationId="{19DFAE75-500D-7454-110A-D3F8D9362B1E}"/>
          </ac:spMkLst>
        </pc:spChg>
        <pc:spChg chg="add mod">
          <ac:chgData name="Craig Sargent" userId="82fb6b8e-0a6a-4b8c-b786-cf8a02e7ac88" providerId="ADAL" clId="{F7519851-22CF-450D-A4D1-318D2343476F}" dt="2025-11-05T21:09:27.155" v="2802" actId="20577"/>
          <ac:spMkLst>
            <pc:docMk/>
            <pc:sldMk cId="4223157543" sldId="282"/>
            <ac:spMk id="19" creationId="{FB6B1145-1C8C-25F6-04F4-C7BB6B7989F8}"/>
          </ac:spMkLst>
        </pc:spChg>
        <pc:spChg chg="add mod">
          <ac:chgData name="Craig Sargent" userId="82fb6b8e-0a6a-4b8c-b786-cf8a02e7ac88" providerId="ADAL" clId="{F7519851-22CF-450D-A4D1-318D2343476F}" dt="2025-11-05T21:11:22.975" v="2821" actId="403"/>
          <ac:spMkLst>
            <pc:docMk/>
            <pc:sldMk cId="4223157543" sldId="282"/>
            <ac:spMk id="20" creationId="{8C455437-F17B-4479-7CF0-3699CA8A7CBF}"/>
          </ac:spMkLst>
        </pc:spChg>
        <pc:spChg chg="add mod">
          <ac:chgData name="Craig Sargent" userId="82fb6b8e-0a6a-4b8c-b786-cf8a02e7ac88" providerId="ADAL" clId="{F7519851-22CF-450D-A4D1-318D2343476F}" dt="2025-11-05T21:10:34.497" v="2812" actId="1582"/>
          <ac:spMkLst>
            <pc:docMk/>
            <pc:sldMk cId="4223157543" sldId="282"/>
            <ac:spMk id="21" creationId="{DCC027E5-973A-377E-5A45-254A44AEF533}"/>
          </ac:spMkLst>
        </pc:spChg>
        <pc:grpChg chg="mod">
          <ac:chgData name="Craig Sargent" userId="82fb6b8e-0a6a-4b8c-b786-cf8a02e7ac88" providerId="ADAL" clId="{F7519851-22CF-450D-A4D1-318D2343476F}" dt="2025-11-05T21:04:41.366" v="2613" actId="14100"/>
          <ac:grpSpMkLst>
            <pc:docMk/>
            <pc:sldMk cId="4223157543" sldId="282"/>
            <ac:grpSpMk id="14" creationId="{14220032-5154-64C6-7F00-F0FE8A35FEBB}"/>
          </ac:grpSpMkLst>
        </pc:grpChg>
        <pc:grpChg chg="mod">
          <ac:chgData name="Craig Sargent" userId="82fb6b8e-0a6a-4b8c-b786-cf8a02e7ac88" providerId="ADAL" clId="{F7519851-22CF-450D-A4D1-318D2343476F}" dt="2025-11-05T21:11:21.232" v="2820" actId="1076"/>
          <ac:grpSpMkLst>
            <pc:docMk/>
            <pc:sldMk cId="4223157543" sldId="282"/>
            <ac:grpSpMk id="22" creationId="{7A13B4B6-AA5A-AC85-D87E-3F2F718222BB}"/>
          </ac:grpSpMkLst>
        </pc:grpChg>
      </pc:sldChg>
      <pc:sldChg chg="modSp add mod ord">
        <pc:chgData name="Craig Sargent" userId="82fb6b8e-0a6a-4b8c-b786-cf8a02e7ac88" providerId="ADAL" clId="{F7519851-22CF-450D-A4D1-318D2343476F}" dt="2025-11-05T21:13:43.682" v="2850"/>
        <pc:sldMkLst>
          <pc:docMk/>
          <pc:sldMk cId="4025333436" sldId="283"/>
        </pc:sldMkLst>
        <pc:spChg chg="mod">
          <ac:chgData name="Craig Sargent" userId="82fb6b8e-0a6a-4b8c-b786-cf8a02e7ac88" providerId="ADAL" clId="{F7519851-22CF-450D-A4D1-318D2343476F}" dt="2025-11-05T21:11:56.518" v="2828" actId="404"/>
          <ac:spMkLst>
            <pc:docMk/>
            <pc:sldMk cId="4025333436" sldId="283"/>
            <ac:spMk id="4" creationId="{46958C54-BFE9-8D30-77E8-A0843848182C}"/>
          </ac:spMkLst>
        </pc:spChg>
        <pc:spChg chg="mod">
          <ac:chgData name="Craig Sargent" userId="82fb6b8e-0a6a-4b8c-b786-cf8a02e7ac88" providerId="ADAL" clId="{F7519851-22CF-450D-A4D1-318D2343476F}" dt="2025-11-05T21:11:56.518" v="2828" actId="404"/>
          <ac:spMkLst>
            <pc:docMk/>
            <pc:sldMk cId="4025333436" sldId="283"/>
            <ac:spMk id="5" creationId="{AA70263D-C54D-CC7E-BD18-8C6CC82A89F2}"/>
          </ac:spMkLst>
        </pc:spChg>
        <pc:spChg chg="mod">
          <ac:chgData name="Craig Sargent" userId="82fb6b8e-0a6a-4b8c-b786-cf8a02e7ac88" providerId="ADAL" clId="{F7519851-22CF-450D-A4D1-318D2343476F}" dt="2025-11-05T21:11:56.518" v="2828" actId="404"/>
          <ac:spMkLst>
            <pc:docMk/>
            <pc:sldMk cId="4025333436" sldId="283"/>
            <ac:spMk id="9" creationId="{0D47D8D5-535E-F6EE-7816-1EB765620125}"/>
          </ac:spMkLst>
        </pc:spChg>
        <pc:spChg chg="mod">
          <ac:chgData name="Craig Sargent" userId="82fb6b8e-0a6a-4b8c-b786-cf8a02e7ac88" providerId="ADAL" clId="{F7519851-22CF-450D-A4D1-318D2343476F}" dt="2025-11-05T21:11:56.518" v="2828" actId="404"/>
          <ac:spMkLst>
            <pc:docMk/>
            <pc:sldMk cId="4025333436" sldId="283"/>
            <ac:spMk id="10" creationId="{0901D78A-D96A-254A-BB08-AB87A1783882}"/>
          </ac:spMkLst>
        </pc:spChg>
        <pc:spChg chg="mod">
          <ac:chgData name="Craig Sargent" userId="82fb6b8e-0a6a-4b8c-b786-cf8a02e7ac88" providerId="ADAL" clId="{F7519851-22CF-450D-A4D1-318D2343476F}" dt="2025-11-05T21:11:56.518" v="2828" actId="404"/>
          <ac:spMkLst>
            <pc:docMk/>
            <pc:sldMk cId="4025333436" sldId="283"/>
            <ac:spMk id="13" creationId="{ACA6D467-AB08-5E3A-75EE-1985495C60E2}"/>
          </ac:spMkLst>
        </pc:spChg>
        <pc:spChg chg="mod">
          <ac:chgData name="Craig Sargent" userId="82fb6b8e-0a6a-4b8c-b786-cf8a02e7ac88" providerId="ADAL" clId="{F7519851-22CF-450D-A4D1-318D2343476F}" dt="2025-11-05T21:11:56.518" v="2828" actId="404"/>
          <ac:spMkLst>
            <pc:docMk/>
            <pc:sldMk cId="4025333436" sldId="283"/>
            <ac:spMk id="15" creationId="{785EF91F-4DE3-E64F-3E40-DB844EC5E935}"/>
          </ac:spMkLst>
        </pc:spChg>
        <pc:spChg chg="mod">
          <ac:chgData name="Craig Sargent" userId="82fb6b8e-0a6a-4b8c-b786-cf8a02e7ac88" providerId="ADAL" clId="{F7519851-22CF-450D-A4D1-318D2343476F}" dt="2025-11-05T21:11:56.518" v="2828" actId="404"/>
          <ac:spMkLst>
            <pc:docMk/>
            <pc:sldMk cId="4025333436" sldId="283"/>
            <ac:spMk id="17" creationId="{6B8EB71C-D494-BF32-8A56-9A9B3B5B42AA}"/>
          </ac:spMkLst>
        </pc:spChg>
        <pc:spChg chg="mod">
          <ac:chgData name="Craig Sargent" userId="82fb6b8e-0a6a-4b8c-b786-cf8a02e7ac88" providerId="ADAL" clId="{F7519851-22CF-450D-A4D1-318D2343476F}" dt="2025-11-05T21:11:56.518" v="2828" actId="404"/>
          <ac:spMkLst>
            <pc:docMk/>
            <pc:sldMk cId="4025333436" sldId="283"/>
            <ac:spMk id="19" creationId="{F3141101-14E2-7B56-8DFC-56EA465008AD}"/>
          </ac:spMkLst>
        </pc:spChg>
        <pc:spChg chg="mod">
          <ac:chgData name="Craig Sargent" userId="82fb6b8e-0a6a-4b8c-b786-cf8a02e7ac88" providerId="ADAL" clId="{F7519851-22CF-450D-A4D1-318D2343476F}" dt="2025-11-05T21:11:56.518" v="2828" actId="404"/>
          <ac:spMkLst>
            <pc:docMk/>
            <pc:sldMk cId="4025333436" sldId="283"/>
            <ac:spMk id="20" creationId="{435A9739-CEA9-C08D-3297-75489AB9E41A}"/>
          </ac:spMkLst>
        </pc:spChg>
        <pc:spChg chg="mod">
          <ac:chgData name="Craig Sargent" userId="82fb6b8e-0a6a-4b8c-b786-cf8a02e7ac88" providerId="ADAL" clId="{F7519851-22CF-450D-A4D1-318D2343476F}" dt="2025-11-05T21:11:56.518" v="2828" actId="404"/>
          <ac:spMkLst>
            <pc:docMk/>
            <pc:sldMk cId="4025333436" sldId="283"/>
            <ac:spMk id="21" creationId="{E523B35D-F486-76AE-2947-FF7966234609}"/>
          </ac:spMkLst>
        </pc:spChg>
        <pc:grpChg chg="mod">
          <ac:chgData name="Craig Sargent" userId="82fb6b8e-0a6a-4b8c-b786-cf8a02e7ac88" providerId="ADAL" clId="{F7519851-22CF-450D-A4D1-318D2343476F}" dt="2025-11-05T21:11:50.819" v="2824" actId="14100"/>
          <ac:grpSpMkLst>
            <pc:docMk/>
            <pc:sldMk cId="4025333436" sldId="283"/>
            <ac:grpSpMk id="22" creationId="{F2714832-9779-C794-8B1C-5064004A64E5}"/>
          </ac:grpSpMkLst>
        </pc:grpChg>
      </pc:sldChg>
      <pc:sldChg chg="addSp modSp add mod">
        <pc:chgData name="Craig Sargent" userId="82fb6b8e-0a6a-4b8c-b786-cf8a02e7ac88" providerId="ADAL" clId="{F7519851-22CF-450D-A4D1-318D2343476F}" dt="2025-11-05T21:15:42.976" v="2861" actId="6549"/>
        <pc:sldMkLst>
          <pc:docMk/>
          <pc:sldMk cId="294028321" sldId="284"/>
        </pc:sldMkLst>
        <pc:spChg chg="add mod">
          <ac:chgData name="Craig Sargent" userId="82fb6b8e-0a6a-4b8c-b786-cf8a02e7ac88" providerId="ADAL" clId="{F7519851-22CF-450D-A4D1-318D2343476F}" dt="2025-11-05T21:15:42.976" v="2861" actId="6549"/>
          <ac:spMkLst>
            <pc:docMk/>
            <pc:sldMk cId="294028321" sldId="284"/>
            <ac:spMk id="3" creationId="{D3FA6FDE-EC4B-F82F-76F4-FC60C7460E14}"/>
          </ac:spMkLst>
        </pc:spChg>
        <pc:spChg chg="mod">
          <ac:chgData name="Craig Sargent" userId="82fb6b8e-0a6a-4b8c-b786-cf8a02e7ac88" providerId="ADAL" clId="{F7519851-22CF-450D-A4D1-318D2343476F}" dt="2025-11-05T21:13:01.041" v="2839" actId="208"/>
          <ac:spMkLst>
            <pc:docMk/>
            <pc:sldMk cId="294028321" sldId="284"/>
            <ac:spMk id="5" creationId="{28965AE8-6645-BBD2-3A55-F3226C9E81FA}"/>
          </ac:spMkLst>
        </pc:spChg>
        <pc:spChg chg="mod">
          <ac:chgData name="Craig Sargent" userId="82fb6b8e-0a6a-4b8c-b786-cf8a02e7ac88" providerId="ADAL" clId="{F7519851-22CF-450D-A4D1-318D2343476F}" dt="2025-11-05T21:13:01.041" v="2839" actId="208"/>
          <ac:spMkLst>
            <pc:docMk/>
            <pc:sldMk cId="294028321" sldId="284"/>
            <ac:spMk id="7" creationId="{46E92809-1705-08EF-E68B-181134794F5E}"/>
          </ac:spMkLst>
        </pc:spChg>
        <pc:spChg chg="mod">
          <ac:chgData name="Craig Sargent" userId="82fb6b8e-0a6a-4b8c-b786-cf8a02e7ac88" providerId="ADAL" clId="{F7519851-22CF-450D-A4D1-318D2343476F}" dt="2025-11-05T21:13:01.041" v="2839" actId="208"/>
          <ac:spMkLst>
            <pc:docMk/>
            <pc:sldMk cId="294028321" sldId="284"/>
            <ac:spMk id="8" creationId="{0B1362F5-685D-8EDA-397A-317134F7728F}"/>
          </ac:spMkLst>
        </pc:spChg>
        <pc:spChg chg="mod">
          <ac:chgData name="Craig Sargent" userId="82fb6b8e-0a6a-4b8c-b786-cf8a02e7ac88" providerId="ADAL" clId="{F7519851-22CF-450D-A4D1-318D2343476F}" dt="2025-11-05T21:13:01.041" v="2839" actId="208"/>
          <ac:spMkLst>
            <pc:docMk/>
            <pc:sldMk cId="294028321" sldId="284"/>
            <ac:spMk id="9" creationId="{12FD7F01-A2E3-E347-2E2A-B43326F986D8}"/>
          </ac:spMkLst>
        </pc:spChg>
        <pc:spChg chg="mod">
          <ac:chgData name="Craig Sargent" userId="82fb6b8e-0a6a-4b8c-b786-cf8a02e7ac88" providerId="ADAL" clId="{F7519851-22CF-450D-A4D1-318D2343476F}" dt="2025-11-05T21:13:01.041" v="2839" actId="208"/>
          <ac:spMkLst>
            <pc:docMk/>
            <pc:sldMk cId="294028321" sldId="284"/>
            <ac:spMk id="10" creationId="{230746ED-6037-A45A-41C3-8046B543DDBE}"/>
          </ac:spMkLst>
        </pc:spChg>
        <pc:spChg chg="mod">
          <ac:chgData name="Craig Sargent" userId="82fb6b8e-0a6a-4b8c-b786-cf8a02e7ac88" providerId="ADAL" clId="{F7519851-22CF-450D-A4D1-318D2343476F}" dt="2025-11-05T21:13:01.041" v="2839" actId="208"/>
          <ac:spMkLst>
            <pc:docMk/>
            <pc:sldMk cId="294028321" sldId="284"/>
            <ac:spMk id="11" creationId="{1841208D-F525-9A54-CAEB-5F20ED9ADC6E}"/>
          </ac:spMkLst>
        </pc:spChg>
        <pc:spChg chg="mod">
          <ac:chgData name="Craig Sargent" userId="82fb6b8e-0a6a-4b8c-b786-cf8a02e7ac88" providerId="ADAL" clId="{F7519851-22CF-450D-A4D1-318D2343476F}" dt="2025-11-05T21:13:01.041" v="2839" actId="208"/>
          <ac:spMkLst>
            <pc:docMk/>
            <pc:sldMk cId="294028321" sldId="284"/>
            <ac:spMk id="12" creationId="{517B3891-1813-7912-C8CC-E4A91E43F501}"/>
          </ac:spMkLst>
        </pc:spChg>
        <pc:spChg chg="mod">
          <ac:chgData name="Craig Sargent" userId="82fb6b8e-0a6a-4b8c-b786-cf8a02e7ac88" providerId="ADAL" clId="{F7519851-22CF-450D-A4D1-318D2343476F}" dt="2025-11-05T21:13:01.041" v="2839" actId="208"/>
          <ac:spMkLst>
            <pc:docMk/>
            <pc:sldMk cId="294028321" sldId="284"/>
            <ac:spMk id="13" creationId="{EB47DBDF-BBE3-7615-9AA5-C32B59E7B65E}"/>
          </ac:spMkLst>
        </pc:spChg>
      </pc:sldChg>
      <pc:sldChg chg="addSp modSp add mod">
        <pc:chgData name="Craig Sargent" userId="82fb6b8e-0a6a-4b8c-b786-cf8a02e7ac88" providerId="ADAL" clId="{F7519851-22CF-450D-A4D1-318D2343476F}" dt="2025-11-05T21:16:28.460" v="2872" actId="20577"/>
        <pc:sldMkLst>
          <pc:docMk/>
          <pc:sldMk cId="2459065309" sldId="285"/>
        </pc:sldMkLst>
        <pc:spChg chg="add mod">
          <ac:chgData name="Craig Sargent" userId="82fb6b8e-0a6a-4b8c-b786-cf8a02e7ac88" providerId="ADAL" clId="{F7519851-22CF-450D-A4D1-318D2343476F}" dt="2025-11-05T21:16:28.460" v="2872" actId="20577"/>
          <ac:spMkLst>
            <pc:docMk/>
            <pc:sldMk cId="2459065309" sldId="285"/>
            <ac:spMk id="3" creationId="{F0E0DD3B-E016-6BB8-FFFE-2323656EE943}"/>
          </ac:spMkLst>
        </pc:spChg>
        <pc:spChg chg="mod">
          <ac:chgData name="Craig Sargent" userId="82fb6b8e-0a6a-4b8c-b786-cf8a02e7ac88" providerId="ADAL" clId="{F7519851-22CF-450D-A4D1-318D2343476F}" dt="2025-11-05T21:13:07.974" v="2841" actId="208"/>
          <ac:spMkLst>
            <pc:docMk/>
            <pc:sldMk cId="2459065309" sldId="285"/>
            <ac:spMk id="4" creationId="{4ED05A00-084C-A39D-0B86-A0160BBC0BA2}"/>
          </ac:spMkLst>
        </pc:spChg>
        <pc:spChg chg="mod">
          <ac:chgData name="Craig Sargent" userId="82fb6b8e-0a6a-4b8c-b786-cf8a02e7ac88" providerId="ADAL" clId="{F7519851-22CF-450D-A4D1-318D2343476F}" dt="2025-11-05T21:13:07.974" v="2841" actId="208"/>
          <ac:spMkLst>
            <pc:docMk/>
            <pc:sldMk cId="2459065309" sldId="285"/>
            <ac:spMk id="6" creationId="{42DFDCF4-47EC-237B-4FB5-ABC74E8EFDCF}"/>
          </ac:spMkLst>
        </pc:spChg>
        <pc:spChg chg="mod">
          <ac:chgData name="Craig Sargent" userId="82fb6b8e-0a6a-4b8c-b786-cf8a02e7ac88" providerId="ADAL" clId="{F7519851-22CF-450D-A4D1-318D2343476F}" dt="2025-11-05T21:13:07.974" v="2841" actId="208"/>
          <ac:spMkLst>
            <pc:docMk/>
            <pc:sldMk cId="2459065309" sldId="285"/>
            <ac:spMk id="8" creationId="{32ECB082-40A5-C9B0-3F2A-CEC7E7DCBDAE}"/>
          </ac:spMkLst>
        </pc:spChg>
        <pc:spChg chg="mod">
          <ac:chgData name="Craig Sargent" userId="82fb6b8e-0a6a-4b8c-b786-cf8a02e7ac88" providerId="ADAL" clId="{F7519851-22CF-450D-A4D1-318D2343476F}" dt="2025-11-05T21:13:07.974" v="2841" actId="208"/>
          <ac:spMkLst>
            <pc:docMk/>
            <pc:sldMk cId="2459065309" sldId="285"/>
            <ac:spMk id="9" creationId="{FC61425E-5456-6280-711C-5E875676D327}"/>
          </ac:spMkLst>
        </pc:spChg>
        <pc:spChg chg="mod">
          <ac:chgData name="Craig Sargent" userId="82fb6b8e-0a6a-4b8c-b786-cf8a02e7ac88" providerId="ADAL" clId="{F7519851-22CF-450D-A4D1-318D2343476F}" dt="2025-11-05T21:13:07.974" v="2841" actId="208"/>
          <ac:spMkLst>
            <pc:docMk/>
            <pc:sldMk cId="2459065309" sldId="285"/>
            <ac:spMk id="10" creationId="{B2DDE18D-BBFB-3015-801F-5E4404B8B35F}"/>
          </ac:spMkLst>
        </pc:spChg>
        <pc:spChg chg="mod">
          <ac:chgData name="Craig Sargent" userId="82fb6b8e-0a6a-4b8c-b786-cf8a02e7ac88" providerId="ADAL" clId="{F7519851-22CF-450D-A4D1-318D2343476F}" dt="2025-11-05T21:13:07.974" v="2841" actId="208"/>
          <ac:spMkLst>
            <pc:docMk/>
            <pc:sldMk cId="2459065309" sldId="285"/>
            <ac:spMk id="11" creationId="{A2F31004-A5A2-9D9F-21DD-F3958A963F67}"/>
          </ac:spMkLst>
        </pc:spChg>
        <pc:spChg chg="mod">
          <ac:chgData name="Craig Sargent" userId="82fb6b8e-0a6a-4b8c-b786-cf8a02e7ac88" providerId="ADAL" clId="{F7519851-22CF-450D-A4D1-318D2343476F}" dt="2025-11-05T21:13:07.974" v="2841" actId="208"/>
          <ac:spMkLst>
            <pc:docMk/>
            <pc:sldMk cId="2459065309" sldId="285"/>
            <ac:spMk id="12" creationId="{7F56F2AE-03EE-11DD-F3B1-3484393D622D}"/>
          </ac:spMkLst>
        </pc:spChg>
        <pc:spChg chg="mod">
          <ac:chgData name="Craig Sargent" userId="82fb6b8e-0a6a-4b8c-b786-cf8a02e7ac88" providerId="ADAL" clId="{F7519851-22CF-450D-A4D1-318D2343476F}" dt="2025-11-05T21:13:07.974" v="2841" actId="208"/>
          <ac:spMkLst>
            <pc:docMk/>
            <pc:sldMk cId="2459065309" sldId="285"/>
            <ac:spMk id="13" creationId="{FF29E477-F37A-13D5-127E-39B195C4AA9C}"/>
          </ac:spMkLst>
        </pc:spChg>
      </pc:sldChg>
      <pc:sldChg chg="addSp modSp add mod ord">
        <pc:chgData name="Craig Sargent" userId="82fb6b8e-0a6a-4b8c-b786-cf8a02e7ac88" providerId="ADAL" clId="{F7519851-22CF-450D-A4D1-318D2343476F}" dt="2025-11-05T21:18:23.139" v="2880"/>
        <pc:sldMkLst>
          <pc:docMk/>
          <pc:sldMk cId="2850113492" sldId="286"/>
        </pc:sldMkLst>
        <pc:spChg chg="add mod">
          <ac:chgData name="Craig Sargent" userId="82fb6b8e-0a6a-4b8c-b786-cf8a02e7ac88" providerId="ADAL" clId="{F7519851-22CF-450D-A4D1-318D2343476F}" dt="2025-11-05T21:18:23.139" v="2880"/>
          <ac:spMkLst>
            <pc:docMk/>
            <pc:sldMk cId="2850113492" sldId="286"/>
            <ac:spMk id="3" creationId="{9B0018C6-BF2A-B56D-1655-9CE6D355C1DF}"/>
          </ac:spMkLst>
        </pc:spChg>
        <pc:spChg chg="mod">
          <ac:chgData name="Craig Sargent" userId="82fb6b8e-0a6a-4b8c-b786-cf8a02e7ac88" providerId="ADAL" clId="{F7519851-22CF-450D-A4D1-318D2343476F}" dt="2025-11-05T21:14:01.237" v="2856" actId="208"/>
          <ac:spMkLst>
            <pc:docMk/>
            <pc:sldMk cId="2850113492" sldId="286"/>
            <ac:spMk id="4" creationId="{E1201EC3-F026-1935-EAA8-8EE7B76B7512}"/>
          </ac:spMkLst>
        </pc:spChg>
        <pc:spChg chg="mod">
          <ac:chgData name="Craig Sargent" userId="82fb6b8e-0a6a-4b8c-b786-cf8a02e7ac88" providerId="ADAL" clId="{F7519851-22CF-450D-A4D1-318D2343476F}" dt="2025-11-05T21:14:01.237" v="2856" actId="208"/>
          <ac:spMkLst>
            <pc:docMk/>
            <pc:sldMk cId="2850113492" sldId="286"/>
            <ac:spMk id="5" creationId="{B1C3AA12-499F-7163-C0B1-6827C4D8F1CC}"/>
          </ac:spMkLst>
        </pc:spChg>
        <pc:spChg chg="mod">
          <ac:chgData name="Craig Sargent" userId="82fb6b8e-0a6a-4b8c-b786-cf8a02e7ac88" providerId="ADAL" clId="{F7519851-22CF-450D-A4D1-318D2343476F}" dt="2025-11-05T21:14:01.237" v="2856" actId="208"/>
          <ac:spMkLst>
            <pc:docMk/>
            <pc:sldMk cId="2850113492" sldId="286"/>
            <ac:spMk id="6" creationId="{1B616FB6-398E-5501-EDCE-9AB8FE4BF134}"/>
          </ac:spMkLst>
        </pc:spChg>
        <pc:spChg chg="mod">
          <ac:chgData name="Craig Sargent" userId="82fb6b8e-0a6a-4b8c-b786-cf8a02e7ac88" providerId="ADAL" clId="{F7519851-22CF-450D-A4D1-318D2343476F}" dt="2025-11-05T21:14:01.237" v="2856" actId="208"/>
          <ac:spMkLst>
            <pc:docMk/>
            <pc:sldMk cId="2850113492" sldId="286"/>
            <ac:spMk id="7" creationId="{DEB451A8-AC8B-F4B4-63EB-8ECB30A5C001}"/>
          </ac:spMkLst>
        </pc:spChg>
        <pc:spChg chg="mod">
          <ac:chgData name="Craig Sargent" userId="82fb6b8e-0a6a-4b8c-b786-cf8a02e7ac88" providerId="ADAL" clId="{F7519851-22CF-450D-A4D1-318D2343476F}" dt="2025-11-05T21:14:01.237" v="2856" actId="208"/>
          <ac:spMkLst>
            <pc:docMk/>
            <pc:sldMk cId="2850113492" sldId="286"/>
            <ac:spMk id="8" creationId="{9712D557-1D6A-DC73-9B20-1D4449738953}"/>
          </ac:spMkLst>
        </pc:spChg>
        <pc:spChg chg="mod">
          <ac:chgData name="Craig Sargent" userId="82fb6b8e-0a6a-4b8c-b786-cf8a02e7ac88" providerId="ADAL" clId="{F7519851-22CF-450D-A4D1-318D2343476F}" dt="2025-11-05T21:14:01.237" v="2856" actId="208"/>
          <ac:spMkLst>
            <pc:docMk/>
            <pc:sldMk cId="2850113492" sldId="286"/>
            <ac:spMk id="9" creationId="{0F7D2AFB-725F-92AB-C9AC-D6BC04C9840A}"/>
          </ac:spMkLst>
        </pc:spChg>
        <pc:spChg chg="mod">
          <ac:chgData name="Craig Sargent" userId="82fb6b8e-0a6a-4b8c-b786-cf8a02e7ac88" providerId="ADAL" clId="{F7519851-22CF-450D-A4D1-318D2343476F}" dt="2025-11-05T21:14:01.237" v="2856" actId="208"/>
          <ac:spMkLst>
            <pc:docMk/>
            <pc:sldMk cId="2850113492" sldId="286"/>
            <ac:spMk id="10" creationId="{0AF6F33A-E2AB-55A8-C30A-ECAAFE239DEE}"/>
          </ac:spMkLst>
        </pc:spChg>
        <pc:spChg chg="mod">
          <ac:chgData name="Craig Sargent" userId="82fb6b8e-0a6a-4b8c-b786-cf8a02e7ac88" providerId="ADAL" clId="{F7519851-22CF-450D-A4D1-318D2343476F}" dt="2025-11-05T21:14:01.237" v="2856" actId="208"/>
          <ac:spMkLst>
            <pc:docMk/>
            <pc:sldMk cId="2850113492" sldId="286"/>
            <ac:spMk id="11" creationId="{EA8D9E5E-F5AE-A5A2-7522-101583D55107}"/>
          </ac:spMkLst>
        </pc:spChg>
      </pc:sldChg>
      <pc:sldChg chg="addSp modSp add mod">
        <pc:chgData name="Craig Sargent" userId="82fb6b8e-0a6a-4b8c-b786-cf8a02e7ac88" providerId="ADAL" clId="{F7519851-22CF-450D-A4D1-318D2343476F}" dt="2025-11-05T21:16:46.827" v="2874" actId="113"/>
        <pc:sldMkLst>
          <pc:docMk/>
          <pc:sldMk cId="1867514499" sldId="287"/>
        </pc:sldMkLst>
        <pc:spChg chg="add mod">
          <ac:chgData name="Craig Sargent" userId="82fb6b8e-0a6a-4b8c-b786-cf8a02e7ac88" providerId="ADAL" clId="{F7519851-22CF-450D-A4D1-318D2343476F}" dt="2025-11-05T21:16:46.827" v="2874" actId="113"/>
          <ac:spMkLst>
            <pc:docMk/>
            <pc:sldMk cId="1867514499" sldId="287"/>
            <ac:spMk id="3" creationId="{542FE673-A4D7-EED8-1BE6-8AD54DD9E999}"/>
          </ac:spMkLst>
        </pc:spChg>
        <pc:spChg chg="mod">
          <ac:chgData name="Craig Sargent" userId="82fb6b8e-0a6a-4b8c-b786-cf8a02e7ac88" providerId="ADAL" clId="{F7519851-22CF-450D-A4D1-318D2343476F}" dt="2025-11-05T21:13:16.799" v="2844" actId="208"/>
          <ac:spMkLst>
            <pc:docMk/>
            <pc:sldMk cId="1867514499" sldId="287"/>
            <ac:spMk id="4" creationId="{73DF1BC9-9001-CEAE-3F76-E0501ACEFE42}"/>
          </ac:spMkLst>
        </pc:spChg>
        <pc:spChg chg="mod">
          <ac:chgData name="Craig Sargent" userId="82fb6b8e-0a6a-4b8c-b786-cf8a02e7ac88" providerId="ADAL" clId="{F7519851-22CF-450D-A4D1-318D2343476F}" dt="2025-11-05T21:13:16.799" v="2844" actId="208"/>
          <ac:spMkLst>
            <pc:docMk/>
            <pc:sldMk cId="1867514499" sldId="287"/>
            <ac:spMk id="5" creationId="{73436CFB-AA2E-A88B-F956-C57A1A74E7CF}"/>
          </ac:spMkLst>
        </pc:spChg>
        <pc:spChg chg="mod">
          <ac:chgData name="Craig Sargent" userId="82fb6b8e-0a6a-4b8c-b786-cf8a02e7ac88" providerId="ADAL" clId="{F7519851-22CF-450D-A4D1-318D2343476F}" dt="2025-11-05T21:13:16.799" v="2844" actId="208"/>
          <ac:spMkLst>
            <pc:docMk/>
            <pc:sldMk cId="1867514499" sldId="287"/>
            <ac:spMk id="6" creationId="{B1652166-DB74-E916-379B-E80B36957FC6}"/>
          </ac:spMkLst>
        </pc:spChg>
        <pc:spChg chg="mod">
          <ac:chgData name="Craig Sargent" userId="82fb6b8e-0a6a-4b8c-b786-cf8a02e7ac88" providerId="ADAL" clId="{F7519851-22CF-450D-A4D1-318D2343476F}" dt="2025-11-05T21:13:16.799" v="2844" actId="208"/>
          <ac:spMkLst>
            <pc:docMk/>
            <pc:sldMk cId="1867514499" sldId="287"/>
            <ac:spMk id="7" creationId="{291B257F-C200-8F32-ECFA-4871DA8E06C0}"/>
          </ac:spMkLst>
        </pc:spChg>
        <pc:spChg chg="mod">
          <ac:chgData name="Craig Sargent" userId="82fb6b8e-0a6a-4b8c-b786-cf8a02e7ac88" providerId="ADAL" clId="{F7519851-22CF-450D-A4D1-318D2343476F}" dt="2025-11-05T21:13:16.799" v="2844" actId="208"/>
          <ac:spMkLst>
            <pc:docMk/>
            <pc:sldMk cId="1867514499" sldId="287"/>
            <ac:spMk id="10" creationId="{1AA26C99-A14F-DED6-5CBD-AD6231ECA241}"/>
          </ac:spMkLst>
        </pc:spChg>
        <pc:spChg chg="mod">
          <ac:chgData name="Craig Sargent" userId="82fb6b8e-0a6a-4b8c-b786-cf8a02e7ac88" providerId="ADAL" clId="{F7519851-22CF-450D-A4D1-318D2343476F}" dt="2025-11-05T21:13:16.799" v="2844" actId="208"/>
          <ac:spMkLst>
            <pc:docMk/>
            <pc:sldMk cId="1867514499" sldId="287"/>
            <ac:spMk id="11" creationId="{FC963DF9-2F09-C0A4-3323-D837DBB7E47D}"/>
          </ac:spMkLst>
        </pc:spChg>
        <pc:spChg chg="mod">
          <ac:chgData name="Craig Sargent" userId="82fb6b8e-0a6a-4b8c-b786-cf8a02e7ac88" providerId="ADAL" clId="{F7519851-22CF-450D-A4D1-318D2343476F}" dt="2025-11-05T21:13:16.799" v="2844" actId="208"/>
          <ac:spMkLst>
            <pc:docMk/>
            <pc:sldMk cId="1867514499" sldId="287"/>
            <ac:spMk id="12" creationId="{0B864A84-CE33-0E95-8184-458C37357976}"/>
          </ac:spMkLst>
        </pc:spChg>
        <pc:spChg chg="mod">
          <ac:chgData name="Craig Sargent" userId="82fb6b8e-0a6a-4b8c-b786-cf8a02e7ac88" providerId="ADAL" clId="{F7519851-22CF-450D-A4D1-318D2343476F}" dt="2025-11-05T21:13:16.799" v="2844" actId="208"/>
          <ac:spMkLst>
            <pc:docMk/>
            <pc:sldMk cId="1867514499" sldId="287"/>
            <ac:spMk id="13" creationId="{7FB34B3F-9FCA-2AF7-1C7F-A412D4BD143C}"/>
          </ac:spMkLst>
        </pc:spChg>
      </pc:sldChg>
      <pc:sldChg chg="addSp delSp modSp add mod">
        <pc:chgData name="Craig Sargent" userId="82fb6b8e-0a6a-4b8c-b786-cf8a02e7ac88" providerId="ADAL" clId="{F7519851-22CF-450D-A4D1-318D2343476F}" dt="2025-11-05T21:24:48.619" v="3023"/>
        <pc:sldMkLst>
          <pc:docMk/>
          <pc:sldMk cId="1755850699" sldId="288"/>
        </pc:sldMkLst>
        <pc:spChg chg="add mod">
          <ac:chgData name="Craig Sargent" userId="82fb6b8e-0a6a-4b8c-b786-cf8a02e7ac88" providerId="ADAL" clId="{F7519851-22CF-450D-A4D1-318D2343476F}" dt="2025-11-05T21:22:02.248" v="2934" actId="14100"/>
          <ac:spMkLst>
            <pc:docMk/>
            <pc:sldMk cId="1755850699" sldId="288"/>
            <ac:spMk id="3" creationId="{42A38A5E-4B5E-2B72-0325-C533DD992D8C}"/>
          </ac:spMkLst>
        </pc:spChg>
        <pc:spChg chg="mod">
          <ac:chgData name="Craig Sargent" userId="82fb6b8e-0a6a-4b8c-b786-cf8a02e7ac88" providerId="ADAL" clId="{F7519851-22CF-450D-A4D1-318D2343476F}" dt="2025-11-05T21:13:27.858" v="2846" actId="208"/>
          <ac:spMkLst>
            <pc:docMk/>
            <pc:sldMk cId="1755850699" sldId="288"/>
            <ac:spMk id="4" creationId="{CEC22212-4FA8-27C7-5173-A959D79B9C6C}"/>
          </ac:spMkLst>
        </pc:spChg>
        <pc:spChg chg="mod">
          <ac:chgData name="Craig Sargent" userId="82fb6b8e-0a6a-4b8c-b786-cf8a02e7ac88" providerId="ADAL" clId="{F7519851-22CF-450D-A4D1-318D2343476F}" dt="2025-11-05T21:13:27.858" v="2846" actId="208"/>
          <ac:spMkLst>
            <pc:docMk/>
            <pc:sldMk cId="1755850699" sldId="288"/>
            <ac:spMk id="5" creationId="{1C65C5B0-12C9-6B45-7C8D-1A9A03A07F68}"/>
          </ac:spMkLst>
        </pc:spChg>
        <pc:spChg chg="mod">
          <ac:chgData name="Craig Sargent" userId="82fb6b8e-0a6a-4b8c-b786-cf8a02e7ac88" providerId="ADAL" clId="{F7519851-22CF-450D-A4D1-318D2343476F}" dt="2025-11-05T21:13:27.858" v="2846" actId="208"/>
          <ac:spMkLst>
            <pc:docMk/>
            <pc:sldMk cId="1755850699" sldId="288"/>
            <ac:spMk id="6" creationId="{D3FBDA0A-B37B-2F26-52F8-58A776C9C876}"/>
          </ac:spMkLst>
        </pc:spChg>
        <pc:spChg chg="mod">
          <ac:chgData name="Craig Sargent" userId="82fb6b8e-0a6a-4b8c-b786-cf8a02e7ac88" providerId="ADAL" clId="{F7519851-22CF-450D-A4D1-318D2343476F}" dt="2025-11-05T21:13:27.858" v="2846" actId="208"/>
          <ac:spMkLst>
            <pc:docMk/>
            <pc:sldMk cId="1755850699" sldId="288"/>
            <ac:spMk id="7" creationId="{C355C6DA-D813-9EFB-CE3D-90A027E05236}"/>
          </ac:spMkLst>
        </pc:spChg>
        <pc:spChg chg="mod">
          <ac:chgData name="Craig Sargent" userId="82fb6b8e-0a6a-4b8c-b786-cf8a02e7ac88" providerId="ADAL" clId="{F7519851-22CF-450D-A4D1-318D2343476F}" dt="2025-11-05T21:13:27.858" v="2846" actId="208"/>
          <ac:spMkLst>
            <pc:docMk/>
            <pc:sldMk cId="1755850699" sldId="288"/>
            <ac:spMk id="8" creationId="{41EB009C-A354-54EC-1488-CF47378A18EA}"/>
          </ac:spMkLst>
        </pc:spChg>
        <pc:spChg chg="mod">
          <ac:chgData name="Craig Sargent" userId="82fb6b8e-0a6a-4b8c-b786-cf8a02e7ac88" providerId="ADAL" clId="{F7519851-22CF-450D-A4D1-318D2343476F}" dt="2025-11-05T21:13:27.858" v="2846" actId="208"/>
          <ac:spMkLst>
            <pc:docMk/>
            <pc:sldMk cId="1755850699" sldId="288"/>
            <ac:spMk id="9" creationId="{344CBAED-0B95-BCEA-C189-F31489C832E4}"/>
          </ac:spMkLst>
        </pc:spChg>
        <pc:spChg chg="mod">
          <ac:chgData name="Craig Sargent" userId="82fb6b8e-0a6a-4b8c-b786-cf8a02e7ac88" providerId="ADAL" clId="{F7519851-22CF-450D-A4D1-318D2343476F}" dt="2025-11-05T21:13:27.858" v="2846" actId="208"/>
          <ac:spMkLst>
            <pc:docMk/>
            <pc:sldMk cId="1755850699" sldId="288"/>
            <ac:spMk id="12" creationId="{CD9208AF-A04A-FC25-EF16-5BA73C8239C9}"/>
          </ac:spMkLst>
        </pc:spChg>
        <pc:spChg chg="mod">
          <ac:chgData name="Craig Sargent" userId="82fb6b8e-0a6a-4b8c-b786-cf8a02e7ac88" providerId="ADAL" clId="{F7519851-22CF-450D-A4D1-318D2343476F}" dt="2025-11-05T21:13:27.858" v="2846" actId="208"/>
          <ac:spMkLst>
            <pc:docMk/>
            <pc:sldMk cId="1755850699" sldId="288"/>
            <ac:spMk id="13" creationId="{8F766695-C13A-2733-03FA-F111ED68C709}"/>
          </ac:spMkLst>
        </pc:spChg>
        <pc:spChg chg="add del mod">
          <ac:chgData name="Craig Sargent" userId="82fb6b8e-0a6a-4b8c-b786-cf8a02e7ac88" providerId="ADAL" clId="{F7519851-22CF-450D-A4D1-318D2343476F}" dt="2025-11-05T21:23:34.746" v="3007" actId="478"/>
          <ac:spMkLst>
            <pc:docMk/>
            <pc:sldMk cId="1755850699" sldId="288"/>
            <ac:spMk id="14" creationId="{D102B23F-9F01-673A-596D-B4DC8D4E79F4}"/>
          </ac:spMkLst>
        </pc:spChg>
        <pc:graphicFrameChg chg="add mod modGraphic">
          <ac:chgData name="Craig Sargent" userId="82fb6b8e-0a6a-4b8c-b786-cf8a02e7ac88" providerId="ADAL" clId="{F7519851-22CF-450D-A4D1-318D2343476F}" dt="2025-11-05T21:24:48.619" v="3023"/>
          <ac:graphicFrameMkLst>
            <pc:docMk/>
            <pc:sldMk cId="1755850699" sldId="288"/>
            <ac:graphicFrameMk id="16" creationId="{D4F1F00B-7D63-8BF5-B1F3-5274D418A493}"/>
          </ac:graphicFrameMkLst>
        </pc:graphicFrameChg>
      </pc:sldChg>
      <pc:sldChg chg="modSp add mod">
        <pc:chgData name="Craig Sargent" userId="82fb6b8e-0a6a-4b8c-b786-cf8a02e7ac88" providerId="ADAL" clId="{F7519851-22CF-450D-A4D1-318D2343476F}" dt="2025-11-05T21:25:17.036" v="3024" actId="20577"/>
        <pc:sldMkLst>
          <pc:docMk/>
          <pc:sldMk cId="1711437487" sldId="289"/>
        </pc:sldMkLst>
        <pc:spChg chg="mod">
          <ac:chgData name="Craig Sargent" userId="82fb6b8e-0a6a-4b8c-b786-cf8a02e7ac88" providerId="ADAL" clId="{F7519851-22CF-450D-A4D1-318D2343476F}" dt="2025-11-05T21:25:17.036" v="3024" actId="20577"/>
          <ac:spMkLst>
            <pc:docMk/>
            <pc:sldMk cId="1711437487" sldId="289"/>
            <ac:spMk id="3" creationId="{7A8EDF90-10B0-0629-9FA6-E6E18B08F5CB}"/>
          </ac:spMkLst>
        </pc:spChg>
      </pc:sldChg>
      <pc:sldChg chg="addSp delSp modSp add mod">
        <pc:chgData name="Craig Sargent" userId="82fb6b8e-0a6a-4b8c-b786-cf8a02e7ac88" providerId="ADAL" clId="{F7519851-22CF-450D-A4D1-318D2343476F}" dt="2025-11-06T13:42:22.663" v="3651" actId="2085"/>
        <pc:sldMkLst>
          <pc:docMk/>
          <pc:sldMk cId="2625426226" sldId="290"/>
        </pc:sldMkLst>
        <pc:spChg chg="mod">
          <ac:chgData name="Craig Sargent" userId="82fb6b8e-0a6a-4b8c-b786-cf8a02e7ac88" providerId="ADAL" clId="{F7519851-22CF-450D-A4D1-318D2343476F}" dt="2025-11-06T11:12:42.686" v="3202" actId="26606"/>
          <ac:spMkLst>
            <pc:docMk/>
            <pc:sldMk cId="2625426226" sldId="290"/>
            <ac:spMk id="2" creationId="{E1A9C520-8028-8D4C-3CE1-3E8D7F3FFEF3}"/>
          </ac:spMkLst>
        </pc:spChg>
        <pc:spChg chg="add del mod">
          <ac:chgData name="Craig Sargent" userId="82fb6b8e-0a6a-4b8c-b786-cf8a02e7ac88" providerId="ADAL" clId="{F7519851-22CF-450D-A4D1-318D2343476F}" dt="2025-11-06T11:12:42.686" v="3202" actId="26606"/>
          <ac:spMkLst>
            <pc:docMk/>
            <pc:sldMk cId="2625426226" sldId="290"/>
            <ac:spMk id="3" creationId="{8C41FE2A-68E4-C1EE-D32D-D10D32DD1D90}"/>
          </ac:spMkLst>
        </pc:spChg>
        <pc:graphicFrameChg chg="add del">
          <ac:chgData name="Craig Sargent" userId="82fb6b8e-0a6a-4b8c-b786-cf8a02e7ac88" providerId="ADAL" clId="{F7519851-22CF-450D-A4D1-318D2343476F}" dt="2025-11-06T11:11:56.566" v="3194" actId="26606"/>
          <ac:graphicFrameMkLst>
            <pc:docMk/>
            <pc:sldMk cId="2625426226" sldId="290"/>
            <ac:graphicFrameMk id="5" creationId="{D7251FA7-84F7-33A2-2B76-59FD4CD16E92}"/>
          </ac:graphicFrameMkLst>
        </pc:graphicFrameChg>
        <pc:graphicFrameChg chg="add mod modGraphic">
          <ac:chgData name="Craig Sargent" userId="82fb6b8e-0a6a-4b8c-b786-cf8a02e7ac88" providerId="ADAL" clId="{F7519851-22CF-450D-A4D1-318D2343476F}" dt="2025-11-06T13:42:22.663" v="3651" actId="2085"/>
          <ac:graphicFrameMkLst>
            <pc:docMk/>
            <pc:sldMk cId="2625426226" sldId="290"/>
            <ac:graphicFrameMk id="6" creationId="{044DD75D-BB49-FA09-040C-F2361CA172A5}"/>
          </ac:graphicFrameMkLst>
        </pc:graphicFrameChg>
      </pc:sldChg>
      <pc:sldChg chg="addSp delSp modSp add mod">
        <pc:chgData name="Craig Sargent" userId="82fb6b8e-0a6a-4b8c-b786-cf8a02e7ac88" providerId="ADAL" clId="{F7519851-22CF-450D-A4D1-318D2343476F}" dt="2025-11-06T14:14:57.735" v="3666" actId="20577"/>
        <pc:sldMkLst>
          <pc:docMk/>
          <pc:sldMk cId="3122495163" sldId="291"/>
        </pc:sldMkLst>
        <pc:spChg chg="mod">
          <ac:chgData name="Craig Sargent" userId="82fb6b8e-0a6a-4b8c-b786-cf8a02e7ac88" providerId="ADAL" clId="{F7519851-22CF-450D-A4D1-318D2343476F}" dt="2025-11-06T11:12:53.281" v="3203" actId="26606"/>
          <ac:spMkLst>
            <pc:docMk/>
            <pc:sldMk cId="3122495163" sldId="291"/>
            <ac:spMk id="2" creationId="{9175DF61-EDBD-9348-160C-3E4CDAD17961}"/>
          </ac:spMkLst>
        </pc:spChg>
        <pc:spChg chg="del mod">
          <ac:chgData name="Craig Sargent" userId="82fb6b8e-0a6a-4b8c-b786-cf8a02e7ac88" providerId="ADAL" clId="{F7519851-22CF-450D-A4D1-318D2343476F}" dt="2025-11-06T11:12:53.281" v="3203" actId="26606"/>
          <ac:spMkLst>
            <pc:docMk/>
            <pc:sldMk cId="3122495163" sldId="291"/>
            <ac:spMk id="3" creationId="{6E31B49F-4C18-E353-F14E-FA9A01BD7E15}"/>
          </ac:spMkLst>
        </pc:spChg>
        <pc:graphicFrameChg chg="add mod modGraphic">
          <ac:chgData name="Craig Sargent" userId="82fb6b8e-0a6a-4b8c-b786-cf8a02e7ac88" providerId="ADAL" clId="{F7519851-22CF-450D-A4D1-318D2343476F}" dt="2025-11-06T14:14:57.735" v="3666" actId="20577"/>
          <ac:graphicFrameMkLst>
            <pc:docMk/>
            <pc:sldMk cId="3122495163" sldId="291"/>
            <ac:graphicFrameMk id="5" creationId="{918C9E4B-564F-EEA5-06C5-E9F30B0B73BE}"/>
          </ac:graphicFrameMkLst>
        </pc:graphicFrameChg>
      </pc:sldChg>
      <pc:sldChg chg="addSp delSp modSp add mod">
        <pc:chgData name="Craig Sargent" userId="82fb6b8e-0a6a-4b8c-b786-cf8a02e7ac88" providerId="ADAL" clId="{F7519851-22CF-450D-A4D1-318D2343476F}" dt="2025-11-06T13:15:13.806" v="3618" actId="20577"/>
        <pc:sldMkLst>
          <pc:docMk/>
          <pc:sldMk cId="2076309259" sldId="292"/>
        </pc:sldMkLst>
        <pc:spChg chg="mod">
          <ac:chgData name="Craig Sargent" userId="82fb6b8e-0a6a-4b8c-b786-cf8a02e7ac88" providerId="ADAL" clId="{F7519851-22CF-450D-A4D1-318D2343476F}" dt="2025-11-06T11:56:18.740" v="3544" actId="26606"/>
          <ac:spMkLst>
            <pc:docMk/>
            <pc:sldMk cId="2076309259" sldId="292"/>
            <ac:spMk id="2" creationId="{440163A6-0AAF-5028-85DB-366D8CC2E6C5}"/>
          </ac:spMkLst>
        </pc:spChg>
        <pc:spChg chg="del mod">
          <ac:chgData name="Craig Sargent" userId="82fb6b8e-0a6a-4b8c-b786-cf8a02e7ac88" providerId="ADAL" clId="{F7519851-22CF-450D-A4D1-318D2343476F}" dt="2025-11-06T11:56:18.740" v="3544" actId="26606"/>
          <ac:spMkLst>
            <pc:docMk/>
            <pc:sldMk cId="2076309259" sldId="292"/>
            <ac:spMk id="3" creationId="{69933E7E-ACEF-450F-5DF9-663AB3BDAA36}"/>
          </ac:spMkLst>
        </pc:spChg>
        <pc:grpChg chg="del">
          <ac:chgData name="Craig Sargent" userId="82fb6b8e-0a6a-4b8c-b786-cf8a02e7ac88" providerId="ADAL" clId="{F7519851-22CF-450D-A4D1-318D2343476F}" dt="2025-11-06T11:55:14.140" v="3262" actId="478"/>
          <ac:grpSpMkLst>
            <pc:docMk/>
            <pc:sldMk cId="2076309259" sldId="292"/>
            <ac:grpSpMk id="4" creationId="{7642AD86-9595-E5FA-69D2-911176563503}"/>
          </ac:grpSpMkLst>
        </pc:grpChg>
        <pc:graphicFrameChg chg="add mod modGraphic">
          <ac:chgData name="Craig Sargent" userId="82fb6b8e-0a6a-4b8c-b786-cf8a02e7ac88" providerId="ADAL" clId="{F7519851-22CF-450D-A4D1-318D2343476F}" dt="2025-11-06T13:15:13.806" v="3618" actId="20577"/>
          <ac:graphicFrameMkLst>
            <pc:docMk/>
            <pc:sldMk cId="2076309259" sldId="292"/>
            <ac:graphicFrameMk id="7" creationId="{A3E9595E-5785-B67D-8C00-B2D8ABBC49E9}"/>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0E67B-0F8D-482D-9100-2A2D3DD1CA07}"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C5C60B3E-0BE7-44AC-A027-BD7276B19207}">
      <dgm:prSet custT="1"/>
      <dgm:spPr/>
      <dgm:t>
        <a:bodyPr/>
        <a:lstStyle/>
        <a:p>
          <a:pPr>
            <a:lnSpc>
              <a:spcPct val="100000"/>
            </a:lnSpc>
          </a:pPr>
          <a:r>
            <a:rPr lang="en-GB" sz="2000"/>
            <a:t>Summarise key recommendations from the 2025 Curriculum Assessment Review and the Government response.</a:t>
          </a:r>
          <a:endParaRPr lang="en-US" sz="2000" dirty="0"/>
        </a:p>
      </dgm:t>
    </dgm:pt>
    <dgm:pt modelId="{6C96BF2D-FDD1-41F2-AA9C-3E8D6DDA5EBB}" type="parTrans" cxnId="{811A3A38-34EA-4C10-B2C7-31FD7DD38900}">
      <dgm:prSet/>
      <dgm:spPr/>
      <dgm:t>
        <a:bodyPr/>
        <a:lstStyle/>
        <a:p>
          <a:endParaRPr lang="en-US"/>
        </a:p>
      </dgm:t>
    </dgm:pt>
    <dgm:pt modelId="{58150EA5-7567-4EE5-B7D8-DED563B1B558}" type="sibTrans" cxnId="{811A3A38-34EA-4C10-B2C7-31FD7DD38900}">
      <dgm:prSet/>
      <dgm:spPr/>
      <dgm:t>
        <a:bodyPr/>
        <a:lstStyle/>
        <a:p>
          <a:endParaRPr lang="en-US"/>
        </a:p>
      </dgm:t>
    </dgm:pt>
    <dgm:pt modelId="{E5EC01A8-08AC-4072-BF39-A8D916ED799A}">
      <dgm:prSet custT="1"/>
      <dgm:spPr/>
      <dgm:t>
        <a:bodyPr/>
        <a:lstStyle/>
        <a:p>
          <a:pPr>
            <a:lnSpc>
              <a:spcPct val="100000"/>
            </a:lnSpc>
          </a:pPr>
          <a:r>
            <a:rPr lang="en-GB" sz="2000"/>
            <a:t>Highlight changes that will affect Computing, assessment and school accountability measures.</a:t>
          </a:r>
          <a:endParaRPr lang="en-US" sz="2000" dirty="0"/>
        </a:p>
      </dgm:t>
    </dgm:pt>
    <dgm:pt modelId="{67DEE0E5-4BE1-42DD-94FC-834C8517701C}" type="parTrans" cxnId="{2745588A-4C74-4399-84AB-C68DAFBB839A}">
      <dgm:prSet/>
      <dgm:spPr/>
      <dgm:t>
        <a:bodyPr/>
        <a:lstStyle/>
        <a:p>
          <a:endParaRPr lang="en-US"/>
        </a:p>
      </dgm:t>
    </dgm:pt>
    <dgm:pt modelId="{ACEDE7FD-26F9-4E5C-82B5-BF8FCD134200}" type="sibTrans" cxnId="{2745588A-4C74-4399-84AB-C68DAFBB839A}">
      <dgm:prSet/>
      <dgm:spPr/>
      <dgm:t>
        <a:bodyPr/>
        <a:lstStyle/>
        <a:p>
          <a:endParaRPr lang="en-US"/>
        </a:p>
      </dgm:t>
    </dgm:pt>
    <dgm:pt modelId="{B56F2402-CE0D-498E-873F-C01C3F1D7EDE}">
      <dgm:prSet custT="1"/>
      <dgm:spPr/>
      <dgm:t>
        <a:bodyPr/>
        <a:lstStyle/>
        <a:p>
          <a:pPr>
            <a:lnSpc>
              <a:spcPct val="100000"/>
            </a:lnSpc>
          </a:pPr>
          <a:r>
            <a:rPr lang="en-GB" sz="2000"/>
            <a:t>Support teachers in understanding the upcoming reforms and to prepare for implementation.</a:t>
          </a:r>
          <a:endParaRPr lang="en-US" sz="2000" dirty="0"/>
        </a:p>
      </dgm:t>
    </dgm:pt>
    <dgm:pt modelId="{4906BF1B-F5DB-4A0B-B8EE-2202894F3A53}" type="parTrans" cxnId="{533D8813-C4ED-40B3-9D71-8BC080826EAE}">
      <dgm:prSet/>
      <dgm:spPr/>
      <dgm:t>
        <a:bodyPr/>
        <a:lstStyle/>
        <a:p>
          <a:endParaRPr lang="en-US"/>
        </a:p>
      </dgm:t>
    </dgm:pt>
    <dgm:pt modelId="{AAF3EB3C-A614-4467-8332-C0B5DF2D91F5}" type="sibTrans" cxnId="{533D8813-C4ED-40B3-9D71-8BC080826EAE}">
      <dgm:prSet/>
      <dgm:spPr/>
      <dgm:t>
        <a:bodyPr/>
        <a:lstStyle/>
        <a:p>
          <a:endParaRPr lang="en-US"/>
        </a:p>
      </dgm:t>
    </dgm:pt>
    <dgm:pt modelId="{F883A350-1DC1-4683-9400-DFBBB0873079}" type="pres">
      <dgm:prSet presAssocID="{2800E67B-0F8D-482D-9100-2A2D3DD1CA07}" presName="root" presStyleCnt="0">
        <dgm:presLayoutVars>
          <dgm:dir/>
          <dgm:resizeHandles val="exact"/>
        </dgm:presLayoutVars>
      </dgm:prSet>
      <dgm:spPr/>
    </dgm:pt>
    <dgm:pt modelId="{88F94B29-8235-443E-9F22-0C0C54679A40}" type="pres">
      <dgm:prSet presAssocID="{C5C60B3E-0BE7-44AC-A027-BD7276B19207}" presName="compNode" presStyleCnt="0"/>
      <dgm:spPr/>
    </dgm:pt>
    <dgm:pt modelId="{265FE973-086E-46F1-A0CB-6C234EA8D033}" type="pres">
      <dgm:prSet presAssocID="{C5C60B3E-0BE7-44AC-A027-BD7276B19207}" presName="bgRect" presStyleLbl="bgShp" presStyleIdx="0" presStyleCnt="3"/>
      <dgm:spPr/>
    </dgm:pt>
    <dgm:pt modelId="{54B48074-95CF-4865-BC49-69CC4CB5D969}" type="pres">
      <dgm:prSet presAssocID="{C5C60B3E-0BE7-44AC-A027-BD7276B192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EB97A224-1DCC-4F62-9CA4-831E89CB30EF}" type="pres">
      <dgm:prSet presAssocID="{C5C60B3E-0BE7-44AC-A027-BD7276B19207}" presName="spaceRect" presStyleCnt="0"/>
      <dgm:spPr/>
    </dgm:pt>
    <dgm:pt modelId="{AC356509-E4D9-4EE7-8D97-589E3EF640A8}" type="pres">
      <dgm:prSet presAssocID="{C5C60B3E-0BE7-44AC-A027-BD7276B19207}" presName="parTx" presStyleLbl="revTx" presStyleIdx="0" presStyleCnt="3">
        <dgm:presLayoutVars>
          <dgm:chMax val="0"/>
          <dgm:chPref val="0"/>
        </dgm:presLayoutVars>
      </dgm:prSet>
      <dgm:spPr/>
    </dgm:pt>
    <dgm:pt modelId="{B5D38D2C-F19B-4CBF-B21C-16E822BB07C6}" type="pres">
      <dgm:prSet presAssocID="{58150EA5-7567-4EE5-B7D8-DED563B1B558}" presName="sibTrans" presStyleCnt="0"/>
      <dgm:spPr/>
    </dgm:pt>
    <dgm:pt modelId="{58625E45-708C-49F6-9141-09F0275B2E9C}" type="pres">
      <dgm:prSet presAssocID="{E5EC01A8-08AC-4072-BF39-A8D916ED799A}" presName="compNode" presStyleCnt="0"/>
      <dgm:spPr/>
    </dgm:pt>
    <dgm:pt modelId="{5EF4F4F2-4F75-4446-A757-EAD262FEAC96}" type="pres">
      <dgm:prSet presAssocID="{E5EC01A8-08AC-4072-BF39-A8D916ED799A}" presName="bgRect" presStyleLbl="bgShp" presStyleIdx="1" presStyleCnt="3"/>
      <dgm:spPr/>
    </dgm:pt>
    <dgm:pt modelId="{FF6C0CA0-A70D-432D-9E34-10B1EA1CBC64}" type="pres">
      <dgm:prSet presAssocID="{E5EC01A8-08AC-4072-BF39-A8D916ED79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ud Computing"/>
        </a:ext>
      </dgm:extLst>
    </dgm:pt>
    <dgm:pt modelId="{617BBD07-8C2E-4E0B-9287-6197ACCB8109}" type="pres">
      <dgm:prSet presAssocID="{E5EC01A8-08AC-4072-BF39-A8D916ED799A}" presName="spaceRect" presStyleCnt="0"/>
      <dgm:spPr/>
    </dgm:pt>
    <dgm:pt modelId="{05368ABA-2C51-4096-856F-3F5544886679}" type="pres">
      <dgm:prSet presAssocID="{E5EC01A8-08AC-4072-BF39-A8D916ED799A}" presName="parTx" presStyleLbl="revTx" presStyleIdx="1" presStyleCnt="3">
        <dgm:presLayoutVars>
          <dgm:chMax val="0"/>
          <dgm:chPref val="0"/>
        </dgm:presLayoutVars>
      </dgm:prSet>
      <dgm:spPr/>
    </dgm:pt>
    <dgm:pt modelId="{87311BE8-C840-465B-A35A-5A4A133A6B61}" type="pres">
      <dgm:prSet presAssocID="{ACEDE7FD-26F9-4E5C-82B5-BF8FCD134200}" presName="sibTrans" presStyleCnt="0"/>
      <dgm:spPr/>
    </dgm:pt>
    <dgm:pt modelId="{FB8434D0-6944-4C4A-A810-955AC433CDDC}" type="pres">
      <dgm:prSet presAssocID="{B56F2402-CE0D-498E-873F-C01C3F1D7EDE}" presName="compNode" presStyleCnt="0"/>
      <dgm:spPr/>
    </dgm:pt>
    <dgm:pt modelId="{A57EA99A-BD40-454D-B8D8-CFA0BA0D28D5}" type="pres">
      <dgm:prSet presAssocID="{B56F2402-CE0D-498E-873F-C01C3F1D7EDE}" presName="bgRect" presStyleLbl="bgShp" presStyleIdx="2" presStyleCnt="3"/>
      <dgm:spPr/>
    </dgm:pt>
    <dgm:pt modelId="{229CB299-580D-4DE7-A43C-F8F7DC70CEA3}" type="pres">
      <dgm:prSet presAssocID="{B56F2402-CE0D-498E-873F-C01C3F1D7E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0537C184-4489-40B8-8C2A-2D60B13D9D34}" type="pres">
      <dgm:prSet presAssocID="{B56F2402-CE0D-498E-873F-C01C3F1D7EDE}" presName="spaceRect" presStyleCnt="0"/>
      <dgm:spPr/>
    </dgm:pt>
    <dgm:pt modelId="{AB27291F-0619-4998-A40A-FFA8CCFE39EF}" type="pres">
      <dgm:prSet presAssocID="{B56F2402-CE0D-498E-873F-C01C3F1D7EDE}" presName="parTx" presStyleLbl="revTx" presStyleIdx="2" presStyleCnt="3">
        <dgm:presLayoutVars>
          <dgm:chMax val="0"/>
          <dgm:chPref val="0"/>
        </dgm:presLayoutVars>
      </dgm:prSet>
      <dgm:spPr/>
    </dgm:pt>
  </dgm:ptLst>
  <dgm:cxnLst>
    <dgm:cxn modelId="{533D8813-C4ED-40B3-9D71-8BC080826EAE}" srcId="{2800E67B-0F8D-482D-9100-2A2D3DD1CA07}" destId="{B56F2402-CE0D-498E-873F-C01C3F1D7EDE}" srcOrd="2" destOrd="0" parTransId="{4906BF1B-F5DB-4A0B-B8EE-2202894F3A53}" sibTransId="{AAF3EB3C-A614-4467-8332-C0B5DF2D91F5}"/>
    <dgm:cxn modelId="{811A3A38-34EA-4C10-B2C7-31FD7DD38900}" srcId="{2800E67B-0F8D-482D-9100-2A2D3DD1CA07}" destId="{C5C60B3E-0BE7-44AC-A027-BD7276B19207}" srcOrd="0" destOrd="0" parTransId="{6C96BF2D-FDD1-41F2-AA9C-3E8D6DDA5EBB}" sibTransId="{58150EA5-7567-4EE5-B7D8-DED563B1B558}"/>
    <dgm:cxn modelId="{82358C3B-AA61-4789-86CE-8389C8B8E3B3}" type="presOf" srcId="{2800E67B-0F8D-482D-9100-2A2D3DD1CA07}" destId="{F883A350-1DC1-4683-9400-DFBBB0873079}" srcOrd="0" destOrd="0" presId="urn:microsoft.com/office/officeart/2018/2/layout/IconVerticalSolidList"/>
    <dgm:cxn modelId="{02CC1D7A-8976-4539-9AF7-62E86FA1B030}" type="presOf" srcId="{B56F2402-CE0D-498E-873F-C01C3F1D7EDE}" destId="{AB27291F-0619-4998-A40A-FFA8CCFE39EF}" srcOrd="0" destOrd="0" presId="urn:microsoft.com/office/officeart/2018/2/layout/IconVerticalSolidList"/>
    <dgm:cxn modelId="{2745588A-4C74-4399-84AB-C68DAFBB839A}" srcId="{2800E67B-0F8D-482D-9100-2A2D3DD1CA07}" destId="{E5EC01A8-08AC-4072-BF39-A8D916ED799A}" srcOrd="1" destOrd="0" parTransId="{67DEE0E5-4BE1-42DD-94FC-834C8517701C}" sibTransId="{ACEDE7FD-26F9-4E5C-82B5-BF8FCD134200}"/>
    <dgm:cxn modelId="{976EA5A0-FBAE-4382-959E-E88921707DE8}" type="presOf" srcId="{C5C60B3E-0BE7-44AC-A027-BD7276B19207}" destId="{AC356509-E4D9-4EE7-8D97-589E3EF640A8}" srcOrd="0" destOrd="0" presId="urn:microsoft.com/office/officeart/2018/2/layout/IconVerticalSolidList"/>
    <dgm:cxn modelId="{1FFC94E6-5CBA-4BD0-B5BF-C53212AF84D6}" type="presOf" srcId="{E5EC01A8-08AC-4072-BF39-A8D916ED799A}" destId="{05368ABA-2C51-4096-856F-3F5544886679}" srcOrd="0" destOrd="0" presId="urn:microsoft.com/office/officeart/2018/2/layout/IconVerticalSolidList"/>
    <dgm:cxn modelId="{923FEAF9-9FD4-4087-855A-6086A239FCD8}" type="presParOf" srcId="{F883A350-1DC1-4683-9400-DFBBB0873079}" destId="{88F94B29-8235-443E-9F22-0C0C54679A40}" srcOrd="0" destOrd="0" presId="urn:microsoft.com/office/officeart/2018/2/layout/IconVerticalSolidList"/>
    <dgm:cxn modelId="{3775D0D5-78AD-420B-AD61-C6C8F0E90A79}" type="presParOf" srcId="{88F94B29-8235-443E-9F22-0C0C54679A40}" destId="{265FE973-086E-46F1-A0CB-6C234EA8D033}" srcOrd="0" destOrd="0" presId="urn:microsoft.com/office/officeart/2018/2/layout/IconVerticalSolidList"/>
    <dgm:cxn modelId="{C6110814-B94F-4BE5-9109-851EB3D3811F}" type="presParOf" srcId="{88F94B29-8235-443E-9F22-0C0C54679A40}" destId="{54B48074-95CF-4865-BC49-69CC4CB5D969}" srcOrd="1" destOrd="0" presId="urn:microsoft.com/office/officeart/2018/2/layout/IconVerticalSolidList"/>
    <dgm:cxn modelId="{1EABCCA3-183B-43ED-B025-A1DAA991D3EF}" type="presParOf" srcId="{88F94B29-8235-443E-9F22-0C0C54679A40}" destId="{EB97A224-1DCC-4F62-9CA4-831E89CB30EF}" srcOrd="2" destOrd="0" presId="urn:microsoft.com/office/officeart/2018/2/layout/IconVerticalSolidList"/>
    <dgm:cxn modelId="{5BC0DE3F-10BF-43BE-BB02-C4A0CEE9FECD}" type="presParOf" srcId="{88F94B29-8235-443E-9F22-0C0C54679A40}" destId="{AC356509-E4D9-4EE7-8D97-589E3EF640A8}" srcOrd="3" destOrd="0" presId="urn:microsoft.com/office/officeart/2018/2/layout/IconVerticalSolidList"/>
    <dgm:cxn modelId="{C85FD12F-1CB1-47BB-8B5E-2237C15BA77B}" type="presParOf" srcId="{F883A350-1DC1-4683-9400-DFBBB0873079}" destId="{B5D38D2C-F19B-4CBF-B21C-16E822BB07C6}" srcOrd="1" destOrd="0" presId="urn:microsoft.com/office/officeart/2018/2/layout/IconVerticalSolidList"/>
    <dgm:cxn modelId="{5A0DCBFA-3F59-4D60-808F-AACBC547F97D}" type="presParOf" srcId="{F883A350-1DC1-4683-9400-DFBBB0873079}" destId="{58625E45-708C-49F6-9141-09F0275B2E9C}" srcOrd="2" destOrd="0" presId="urn:microsoft.com/office/officeart/2018/2/layout/IconVerticalSolidList"/>
    <dgm:cxn modelId="{1EF4DC1B-4F99-4C5B-A8F0-266F1F6CB68D}" type="presParOf" srcId="{58625E45-708C-49F6-9141-09F0275B2E9C}" destId="{5EF4F4F2-4F75-4446-A757-EAD262FEAC96}" srcOrd="0" destOrd="0" presId="urn:microsoft.com/office/officeart/2018/2/layout/IconVerticalSolidList"/>
    <dgm:cxn modelId="{D78551A7-2B35-48AB-A60C-B67717EC8B09}" type="presParOf" srcId="{58625E45-708C-49F6-9141-09F0275B2E9C}" destId="{FF6C0CA0-A70D-432D-9E34-10B1EA1CBC64}" srcOrd="1" destOrd="0" presId="urn:microsoft.com/office/officeart/2018/2/layout/IconVerticalSolidList"/>
    <dgm:cxn modelId="{5F43B405-F6DF-4EE2-902E-ECEB4DA23D26}" type="presParOf" srcId="{58625E45-708C-49F6-9141-09F0275B2E9C}" destId="{617BBD07-8C2E-4E0B-9287-6197ACCB8109}" srcOrd="2" destOrd="0" presId="urn:microsoft.com/office/officeart/2018/2/layout/IconVerticalSolidList"/>
    <dgm:cxn modelId="{8CB41A6A-C87E-4F47-BB05-BB79775D7600}" type="presParOf" srcId="{58625E45-708C-49F6-9141-09F0275B2E9C}" destId="{05368ABA-2C51-4096-856F-3F5544886679}" srcOrd="3" destOrd="0" presId="urn:microsoft.com/office/officeart/2018/2/layout/IconVerticalSolidList"/>
    <dgm:cxn modelId="{F771D8AC-336E-4404-B865-DD25C3528B4B}" type="presParOf" srcId="{F883A350-1DC1-4683-9400-DFBBB0873079}" destId="{87311BE8-C840-465B-A35A-5A4A133A6B61}" srcOrd="3" destOrd="0" presId="urn:microsoft.com/office/officeart/2018/2/layout/IconVerticalSolidList"/>
    <dgm:cxn modelId="{A0053601-CCDB-4EE7-AA64-88182C46EC02}" type="presParOf" srcId="{F883A350-1DC1-4683-9400-DFBBB0873079}" destId="{FB8434D0-6944-4C4A-A810-955AC433CDDC}" srcOrd="4" destOrd="0" presId="urn:microsoft.com/office/officeart/2018/2/layout/IconVerticalSolidList"/>
    <dgm:cxn modelId="{EC997324-5A52-4FF4-A234-090705D38F64}" type="presParOf" srcId="{FB8434D0-6944-4C4A-A810-955AC433CDDC}" destId="{A57EA99A-BD40-454D-B8D8-CFA0BA0D28D5}" srcOrd="0" destOrd="0" presId="urn:microsoft.com/office/officeart/2018/2/layout/IconVerticalSolidList"/>
    <dgm:cxn modelId="{B100CD85-5737-4BF1-BB00-C2F8CED31BD7}" type="presParOf" srcId="{FB8434D0-6944-4C4A-A810-955AC433CDDC}" destId="{229CB299-580D-4DE7-A43C-F8F7DC70CEA3}" srcOrd="1" destOrd="0" presId="urn:microsoft.com/office/officeart/2018/2/layout/IconVerticalSolidList"/>
    <dgm:cxn modelId="{F9308923-48A4-46B9-80AA-81EC66CD55CE}" type="presParOf" srcId="{FB8434D0-6944-4C4A-A810-955AC433CDDC}" destId="{0537C184-4489-40B8-8C2A-2D60B13D9D34}" srcOrd="2" destOrd="0" presId="urn:microsoft.com/office/officeart/2018/2/layout/IconVerticalSolidList"/>
    <dgm:cxn modelId="{2E98FDFC-AEA3-4BB3-9D15-EAD5F3D35033}" type="presParOf" srcId="{FB8434D0-6944-4C4A-A810-955AC433CDDC}" destId="{AB27291F-0619-4998-A40A-FFA8CCFE39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CD3CA2-988E-44F8-9EDB-4393843952B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B98D72B-F670-4A77-A7FE-C31940565542}">
      <dgm:prSet custT="1"/>
      <dgm:spPr/>
      <dgm:t>
        <a:bodyPr/>
        <a:lstStyle/>
        <a:p>
          <a:pPr>
            <a:lnSpc>
              <a:spcPct val="100000"/>
            </a:lnSpc>
          </a:pPr>
          <a:r>
            <a:rPr lang="en-GB" sz="1800" dirty="0"/>
            <a:t>GCSE Computer Science to be replaced by GCSE Computing that better reflects the breadth of the curriculum:</a:t>
          </a:r>
          <a:br>
            <a:rPr lang="en-GB" sz="1800" dirty="0"/>
          </a:br>
          <a:r>
            <a:rPr lang="en-GB" sz="1600" dirty="0"/>
            <a:t>Foundation Computer Science plus developing digital skills - effective, critical application and creation of technology.  </a:t>
          </a:r>
          <a:endParaRPr lang="en-US" sz="1800" dirty="0"/>
        </a:p>
      </dgm:t>
    </dgm:pt>
    <dgm:pt modelId="{49C9010E-1CBF-4EFE-90BD-6A70FAF24601}" type="parTrans" cxnId="{371993D0-633E-4B29-89A2-F69073115309}">
      <dgm:prSet/>
      <dgm:spPr/>
      <dgm:t>
        <a:bodyPr/>
        <a:lstStyle/>
        <a:p>
          <a:endParaRPr lang="en-US"/>
        </a:p>
      </dgm:t>
    </dgm:pt>
    <dgm:pt modelId="{62123140-93CF-403F-99F9-CC4BED0A3F03}" type="sibTrans" cxnId="{371993D0-633E-4B29-89A2-F69073115309}">
      <dgm:prSet/>
      <dgm:spPr/>
      <dgm:t>
        <a:bodyPr/>
        <a:lstStyle/>
        <a:p>
          <a:endParaRPr lang="en-US"/>
        </a:p>
      </dgm:t>
    </dgm:pt>
    <dgm:pt modelId="{FC78BFFE-95BE-46B4-9B96-20F6E05DDF83}">
      <dgm:prSet/>
      <dgm:spPr/>
      <dgm:t>
        <a:bodyPr/>
        <a:lstStyle/>
        <a:p>
          <a:pPr>
            <a:lnSpc>
              <a:spcPct val="100000"/>
            </a:lnSpc>
          </a:pPr>
          <a:r>
            <a:rPr lang="en-GB" dirty="0"/>
            <a:t>Explore introducing a new level 3 qualification in Data science and AI.</a:t>
          </a:r>
          <a:endParaRPr lang="en-US" dirty="0"/>
        </a:p>
      </dgm:t>
    </dgm:pt>
    <dgm:pt modelId="{F0B4BC6F-D3B4-4EC6-B66C-DF85AD519B91}" type="parTrans" cxnId="{99E7A51A-D587-45FA-A7E9-A7917508185F}">
      <dgm:prSet/>
      <dgm:spPr/>
      <dgm:t>
        <a:bodyPr/>
        <a:lstStyle/>
        <a:p>
          <a:endParaRPr lang="en-US"/>
        </a:p>
      </dgm:t>
    </dgm:pt>
    <dgm:pt modelId="{11582754-CF12-4D5D-90C9-62F67450CFC5}" type="sibTrans" cxnId="{99E7A51A-D587-45FA-A7E9-A7917508185F}">
      <dgm:prSet/>
      <dgm:spPr/>
      <dgm:t>
        <a:bodyPr/>
        <a:lstStyle/>
        <a:p>
          <a:endParaRPr lang="en-US"/>
        </a:p>
      </dgm:t>
    </dgm:pt>
    <dgm:pt modelId="{D265BE49-B237-417A-880A-118AA3BF6DB6}">
      <dgm:prSet/>
      <dgm:spPr/>
      <dgm:t>
        <a:bodyPr/>
        <a:lstStyle/>
        <a:p>
          <a:pPr>
            <a:lnSpc>
              <a:spcPct val="100000"/>
            </a:lnSpc>
          </a:pPr>
          <a:r>
            <a:rPr lang="en-GB" dirty="0"/>
            <a:t>Academies will be required to teach the new national curriculum alongside maintained schools.</a:t>
          </a:r>
          <a:endParaRPr lang="en-US" dirty="0"/>
        </a:p>
      </dgm:t>
    </dgm:pt>
    <dgm:pt modelId="{93544716-B136-4A37-86EE-40FFF2FAB979}" type="parTrans" cxnId="{1B775055-764F-4488-99C6-5E814AC7B2D5}">
      <dgm:prSet/>
      <dgm:spPr/>
      <dgm:t>
        <a:bodyPr/>
        <a:lstStyle/>
        <a:p>
          <a:endParaRPr lang="en-US"/>
        </a:p>
      </dgm:t>
    </dgm:pt>
    <dgm:pt modelId="{E73238E1-A435-4ACA-84DF-38055ECD7B67}" type="sibTrans" cxnId="{1B775055-764F-4488-99C6-5E814AC7B2D5}">
      <dgm:prSet/>
      <dgm:spPr/>
      <dgm:t>
        <a:bodyPr/>
        <a:lstStyle/>
        <a:p>
          <a:endParaRPr lang="en-US"/>
        </a:p>
      </dgm:t>
    </dgm:pt>
    <dgm:pt modelId="{37D40D00-C4DE-4DD4-94DD-80CFC542F685}">
      <dgm:prSet/>
      <dgm:spPr/>
      <dgm:t>
        <a:bodyPr/>
        <a:lstStyle/>
        <a:p>
          <a:pPr>
            <a:lnSpc>
              <a:spcPct val="100000"/>
            </a:lnSpc>
          </a:pPr>
          <a:r>
            <a:rPr lang="en-GB"/>
            <a:t>Non-examined assessment (NEA) should continue to be used if it is the only valid form of assessing content.</a:t>
          </a:r>
          <a:endParaRPr lang="en-US"/>
        </a:p>
      </dgm:t>
    </dgm:pt>
    <dgm:pt modelId="{039EC8FB-39F7-46EB-85C5-FFF451F363E8}" type="parTrans" cxnId="{A9DC2561-4FF9-41D4-A6D6-868FB9DC44AF}">
      <dgm:prSet/>
      <dgm:spPr/>
      <dgm:t>
        <a:bodyPr/>
        <a:lstStyle/>
        <a:p>
          <a:endParaRPr lang="en-US"/>
        </a:p>
      </dgm:t>
    </dgm:pt>
    <dgm:pt modelId="{7142F16C-437C-47A9-BADD-07267356AB05}" type="sibTrans" cxnId="{A9DC2561-4FF9-41D4-A6D6-868FB9DC44AF}">
      <dgm:prSet/>
      <dgm:spPr/>
      <dgm:t>
        <a:bodyPr/>
        <a:lstStyle/>
        <a:p>
          <a:endParaRPr lang="en-US"/>
        </a:p>
      </dgm:t>
    </dgm:pt>
    <dgm:pt modelId="{35E6437B-1794-4D3B-8037-8CCC17531176}">
      <dgm:prSet/>
      <dgm:spPr/>
      <dgm:t>
        <a:bodyPr/>
        <a:lstStyle/>
        <a:p>
          <a:pPr>
            <a:lnSpc>
              <a:spcPct val="100000"/>
            </a:lnSpc>
          </a:pPr>
          <a:r>
            <a:rPr lang="en-US" dirty="0"/>
            <a:t>Clarity about what should be taught with a focus on essential digital literacy required for future life and work.</a:t>
          </a:r>
        </a:p>
      </dgm:t>
    </dgm:pt>
    <dgm:pt modelId="{665564A3-75AB-451E-9A24-61B6F79F5254}" type="parTrans" cxnId="{6A864E59-76D4-48BF-A8C3-0EB0AD626582}">
      <dgm:prSet/>
      <dgm:spPr/>
      <dgm:t>
        <a:bodyPr/>
        <a:lstStyle/>
        <a:p>
          <a:endParaRPr lang="en-GB"/>
        </a:p>
      </dgm:t>
    </dgm:pt>
    <dgm:pt modelId="{745DC931-41B0-4D88-B252-991380F1BD1C}" type="sibTrans" cxnId="{6A864E59-76D4-48BF-A8C3-0EB0AD626582}">
      <dgm:prSet/>
      <dgm:spPr/>
      <dgm:t>
        <a:bodyPr/>
        <a:lstStyle/>
        <a:p>
          <a:endParaRPr lang="en-GB"/>
        </a:p>
      </dgm:t>
    </dgm:pt>
    <dgm:pt modelId="{396A59FE-087F-49C0-BBBA-E28B8198BF8B}" type="pres">
      <dgm:prSet presAssocID="{6ECD3CA2-988E-44F8-9EDB-4393843952B3}" presName="root" presStyleCnt="0">
        <dgm:presLayoutVars>
          <dgm:dir/>
          <dgm:resizeHandles val="exact"/>
        </dgm:presLayoutVars>
      </dgm:prSet>
      <dgm:spPr/>
    </dgm:pt>
    <dgm:pt modelId="{C2EA5BF6-D262-4B67-8A2F-1723DBBA528B}" type="pres">
      <dgm:prSet presAssocID="{AB98D72B-F670-4A77-A7FE-C31940565542}" presName="compNode" presStyleCnt="0"/>
      <dgm:spPr/>
    </dgm:pt>
    <dgm:pt modelId="{0CDC53F1-DD57-499C-A080-FB9709A14F25}" type="pres">
      <dgm:prSet presAssocID="{AB98D72B-F670-4A77-A7FE-C31940565542}" presName="bgRect" presStyleLbl="bgShp" presStyleIdx="0" presStyleCnt="5"/>
      <dgm:spPr/>
    </dgm:pt>
    <dgm:pt modelId="{7D8902B0-DD39-4D78-AC5D-A50A567B765E}" type="pres">
      <dgm:prSet presAssocID="{AB98D72B-F670-4A77-A7FE-C3194056554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06C0DD0-48F1-49AC-859D-88B8F1ED3F53}" type="pres">
      <dgm:prSet presAssocID="{AB98D72B-F670-4A77-A7FE-C31940565542}" presName="spaceRect" presStyleCnt="0"/>
      <dgm:spPr/>
    </dgm:pt>
    <dgm:pt modelId="{ED3DBB9E-EF56-421C-834A-43F007A77C81}" type="pres">
      <dgm:prSet presAssocID="{AB98D72B-F670-4A77-A7FE-C31940565542}" presName="parTx" presStyleLbl="revTx" presStyleIdx="0" presStyleCnt="5">
        <dgm:presLayoutVars>
          <dgm:chMax val="0"/>
          <dgm:chPref val="0"/>
        </dgm:presLayoutVars>
      </dgm:prSet>
      <dgm:spPr/>
    </dgm:pt>
    <dgm:pt modelId="{751F6BF5-04F6-42ED-8DB5-94A1D4F1C4A0}" type="pres">
      <dgm:prSet presAssocID="{62123140-93CF-403F-99F9-CC4BED0A3F03}" presName="sibTrans" presStyleCnt="0"/>
      <dgm:spPr/>
    </dgm:pt>
    <dgm:pt modelId="{37A37AFC-DE12-471B-A793-10211866D80B}" type="pres">
      <dgm:prSet presAssocID="{FC78BFFE-95BE-46B4-9B96-20F6E05DDF83}" presName="compNode" presStyleCnt="0"/>
      <dgm:spPr/>
    </dgm:pt>
    <dgm:pt modelId="{81C83FCE-6169-4593-BE91-DF577D507BDF}" type="pres">
      <dgm:prSet presAssocID="{FC78BFFE-95BE-46B4-9B96-20F6E05DDF83}" presName="bgRect" presStyleLbl="bgShp" presStyleIdx="1" presStyleCnt="5"/>
      <dgm:spPr/>
    </dgm:pt>
    <dgm:pt modelId="{7FC23FF0-3C0A-4C7C-BE52-1E92D555822D}" type="pres">
      <dgm:prSet presAssocID="{FC78BFFE-95BE-46B4-9B96-20F6E05DDF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7BA6B33-505A-491D-B923-A552D3DEB3E9}" type="pres">
      <dgm:prSet presAssocID="{FC78BFFE-95BE-46B4-9B96-20F6E05DDF83}" presName="spaceRect" presStyleCnt="0"/>
      <dgm:spPr/>
    </dgm:pt>
    <dgm:pt modelId="{F0620C77-8FC7-43DD-857A-FA98B1DC22DB}" type="pres">
      <dgm:prSet presAssocID="{FC78BFFE-95BE-46B4-9B96-20F6E05DDF83}" presName="parTx" presStyleLbl="revTx" presStyleIdx="1" presStyleCnt="5">
        <dgm:presLayoutVars>
          <dgm:chMax val="0"/>
          <dgm:chPref val="0"/>
        </dgm:presLayoutVars>
      </dgm:prSet>
      <dgm:spPr/>
    </dgm:pt>
    <dgm:pt modelId="{D7ED2D11-FA44-4CE9-BBA4-E09223825166}" type="pres">
      <dgm:prSet presAssocID="{11582754-CF12-4D5D-90C9-62F67450CFC5}" presName="sibTrans" presStyleCnt="0"/>
      <dgm:spPr/>
    </dgm:pt>
    <dgm:pt modelId="{631138AD-D2D9-4F60-99CF-E7747FF93ADD}" type="pres">
      <dgm:prSet presAssocID="{D265BE49-B237-417A-880A-118AA3BF6DB6}" presName="compNode" presStyleCnt="0"/>
      <dgm:spPr/>
    </dgm:pt>
    <dgm:pt modelId="{67AFA25B-3D07-4E49-B9B0-2FA3E35C66D8}" type="pres">
      <dgm:prSet presAssocID="{D265BE49-B237-417A-880A-118AA3BF6DB6}" presName="bgRect" presStyleLbl="bgShp" presStyleIdx="2" presStyleCnt="5"/>
      <dgm:spPr/>
    </dgm:pt>
    <dgm:pt modelId="{0444B384-AA40-456B-94A5-2D3880E6BAAB}" type="pres">
      <dgm:prSet presAssocID="{D265BE49-B237-417A-880A-118AA3BF6DB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3A4B0BE0-4767-4FDE-BA19-8415FC67F2CA}" type="pres">
      <dgm:prSet presAssocID="{D265BE49-B237-417A-880A-118AA3BF6DB6}" presName="spaceRect" presStyleCnt="0"/>
      <dgm:spPr/>
    </dgm:pt>
    <dgm:pt modelId="{9C343237-939F-424D-9B64-929A17E60596}" type="pres">
      <dgm:prSet presAssocID="{D265BE49-B237-417A-880A-118AA3BF6DB6}" presName="parTx" presStyleLbl="revTx" presStyleIdx="2" presStyleCnt="5">
        <dgm:presLayoutVars>
          <dgm:chMax val="0"/>
          <dgm:chPref val="0"/>
        </dgm:presLayoutVars>
      </dgm:prSet>
      <dgm:spPr/>
    </dgm:pt>
    <dgm:pt modelId="{D9B15D2E-94A5-400C-B3B8-DDE1371F17AF}" type="pres">
      <dgm:prSet presAssocID="{E73238E1-A435-4ACA-84DF-38055ECD7B67}" presName="sibTrans" presStyleCnt="0"/>
      <dgm:spPr/>
    </dgm:pt>
    <dgm:pt modelId="{8B4F5C69-54B2-4C68-B7C4-F99ED2A8A8C8}" type="pres">
      <dgm:prSet presAssocID="{37D40D00-C4DE-4DD4-94DD-80CFC542F685}" presName="compNode" presStyleCnt="0"/>
      <dgm:spPr/>
    </dgm:pt>
    <dgm:pt modelId="{D6045AE8-9F2B-43BF-98D0-1737C2DAA4C1}" type="pres">
      <dgm:prSet presAssocID="{37D40D00-C4DE-4DD4-94DD-80CFC542F685}" presName="bgRect" presStyleLbl="bgShp" presStyleIdx="3" presStyleCnt="5"/>
      <dgm:spPr/>
    </dgm:pt>
    <dgm:pt modelId="{925F7B45-13A7-4A97-9E86-7DBD724ED3E0}" type="pres">
      <dgm:prSet presAssocID="{37D40D00-C4DE-4DD4-94DD-80CFC542F68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CB5E5DB4-8139-4830-A235-628F1CC87EE2}" type="pres">
      <dgm:prSet presAssocID="{37D40D00-C4DE-4DD4-94DD-80CFC542F685}" presName="spaceRect" presStyleCnt="0"/>
      <dgm:spPr/>
    </dgm:pt>
    <dgm:pt modelId="{9DD6C944-DDAC-413B-A131-83F26405AF97}" type="pres">
      <dgm:prSet presAssocID="{37D40D00-C4DE-4DD4-94DD-80CFC542F685}" presName="parTx" presStyleLbl="revTx" presStyleIdx="3" presStyleCnt="5">
        <dgm:presLayoutVars>
          <dgm:chMax val="0"/>
          <dgm:chPref val="0"/>
        </dgm:presLayoutVars>
      </dgm:prSet>
      <dgm:spPr/>
    </dgm:pt>
    <dgm:pt modelId="{F9D84D8C-2B8F-4562-81EF-7C56A7AE83F1}" type="pres">
      <dgm:prSet presAssocID="{7142F16C-437C-47A9-BADD-07267356AB05}" presName="sibTrans" presStyleCnt="0"/>
      <dgm:spPr/>
    </dgm:pt>
    <dgm:pt modelId="{1C0D18D6-0255-4AC2-9BB7-4D816AD79FCC}" type="pres">
      <dgm:prSet presAssocID="{35E6437B-1794-4D3B-8037-8CCC17531176}" presName="compNode" presStyleCnt="0"/>
      <dgm:spPr/>
    </dgm:pt>
    <dgm:pt modelId="{2A772957-71E3-40B6-94C2-5C18F1DBCD79}" type="pres">
      <dgm:prSet presAssocID="{35E6437B-1794-4D3B-8037-8CCC17531176}" presName="bgRect" presStyleLbl="bgShp" presStyleIdx="4" presStyleCnt="5"/>
      <dgm:spPr/>
    </dgm:pt>
    <dgm:pt modelId="{C97CA165-4445-4A2F-96BD-26D380584FE2}" type="pres">
      <dgm:prSet presAssocID="{35E6437B-1794-4D3B-8037-8CCC17531176}"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amera with solid fill"/>
        </a:ext>
      </dgm:extLst>
    </dgm:pt>
    <dgm:pt modelId="{CB20A2EF-F2BA-4C48-B51D-71C707412D25}" type="pres">
      <dgm:prSet presAssocID="{35E6437B-1794-4D3B-8037-8CCC17531176}" presName="spaceRect" presStyleCnt="0"/>
      <dgm:spPr/>
    </dgm:pt>
    <dgm:pt modelId="{DC9B4FAB-5591-48FA-AA88-D80A9CFF9813}" type="pres">
      <dgm:prSet presAssocID="{35E6437B-1794-4D3B-8037-8CCC17531176}" presName="parTx" presStyleLbl="revTx" presStyleIdx="4" presStyleCnt="5">
        <dgm:presLayoutVars>
          <dgm:chMax val="0"/>
          <dgm:chPref val="0"/>
        </dgm:presLayoutVars>
      </dgm:prSet>
      <dgm:spPr/>
    </dgm:pt>
  </dgm:ptLst>
  <dgm:cxnLst>
    <dgm:cxn modelId="{FB815104-85D7-4BDB-83D8-AE073020D0A7}" type="presOf" srcId="{35E6437B-1794-4D3B-8037-8CCC17531176}" destId="{DC9B4FAB-5591-48FA-AA88-D80A9CFF9813}" srcOrd="0" destOrd="0" presId="urn:microsoft.com/office/officeart/2018/2/layout/IconVerticalSolidList"/>
    <dgm:cxn modelId="{99E7A51A-D587-45FA-A7E9-A7917508185F}" srcId="{6ECD3CA2-988E-44F8-9EDB-4393843952B3}" destId="{FC78BFFE-95BE-46B4-9B96-20F6E05DDF83}" srcOrd="1" destOrd="0" parTransId="{F0B4BC6F-D3B4-4EC6-B66C-DF85AD519B91}" sibTransId="{11582754-CF12-4D5D-90C9-62F67450CFC5}"/>
    <dgm:cxn modelId="{90D92F40-B2E4-4925-8DD8-9C7159235FD8}" type="presOf" srcId="{37D40D00-C4DE-4DD4-94DD-80CFC542F685}" destId="{9DD6C944-DDAC-413B-A131-83F26405AF97}" srcOrd="0" destOrd="0" presId="urn:microsoft.com/office/officeart/2018/2/layout/IconVerticalSolidList"/>
    <dgm:cxn modelId="{A9DC2561-4FF9-41D4-A6D6-868FB9DC44AF}" srcId="{6ECD3CA2-988E-44F8-9EDB-4393843952B3}" destId="{37D40D00-C4DE-4DD4-94DD-80CFC542F685}" srcOrd="3" destOrd="0" parTransId="{039EC8FB-39F7-46EB-85C5-FFF451F363E8}" sibTransId="{7142F16C-437C-47A9-BADD-07267356AB05}"/>
    <dgm:cxn modelId="{03D3C972-E5D2-4E62-A099-17CCCAF5FDE6}" type="presOf" srcId="{6ECD3CA2-988E-44F8-9EDB-4393843952B3}" destId="{396A59FE-087F-49C0-BBBA-E28B8198BF8B}" srcOrd="0" destOrd="0" presId="urn:microsoft.com/office/officeart/2018/2/layout/IconVerticalSolidList"/>
    <dgm:cxn modelId="{1B775055-764F-4488-99C6-5E814AC7B2D5}" srcId="{6ECD3CA2-988E-44F8-9EDB-4393843952B3}" destId="{D265BE49-B237-417A-880A-118AA3BF6DB6}" srcOrd="2" destOrd="0" parTransId="{93544716-B136-4A37-86EE-40FFF2FAB979}" sibTransId="{E73238E1-A435-4ACA-84DF-38055ECD7B67}"/>
    <dgm:cxn modelId="{6A864E59-76D4-48BF-A8C3-0EB0AD626582}" srcId="{6ECD3CA2-988E-44F8-9EDB-4393843952B3}" destId="{35E6437B-1794-4D3B-8037-8CCC17531176}" srcOrd="4" destOrd="0" parTransId="{665564A3-75AB-451E-9A24-61B6F79F5254}" sibTransId="{745DC931-41B0-4D88-B252-991380F1BD1C}"/>
    <dgm:cxn modelId="{2450C9A1-ACAF-432A-8114-3BBBE1C72EF9}" type="presOf" srcId="{D265BE49-B237-417A-880A-118AA3BF6DB6}" destId="{9C343237-939F-424D-9B64-929A17E60596}" srcOrd="0" destOrd="0" presId="urn:microsoft.com/office/officeart/2018/2/layout/IconVerticalSolidList"/>
    <dgm:cxn modelId="{52ED46B1-6195-4FCC-BC61-2F5C9D43C00E}" type="presOf" srcId="{FC78BFFE-95BE-46B4-9B96-20F6E05DDF83}" destId="{F0620C77-8FC7-43DD-857A-FA98B1DC22DB}" srcOrd="0" destOrd="0" presId="urn:microsoft.com/office/officeart/2018/2/layout/IconVerticalSolidList"/>
    <dgm:cxn modelId="{A3D15AB4-C9E8-4874-A901-D049A60EC33A}" type="presOf" srcId="{AB98D72B-F670-4A77-A7FE-C31940565542}" destId="{ED3DBB9E-EF56-421C-834A-43F007A77C81}" srcOrd="0" destOrd="0" presId="urn:microsoft.com/office/officeart/2018/2/layout/IconVerticalSolidList"/>
    <dgm:cxn modelId="{371993D0-633E-4B29-89A2-F69073115309}" srcId="{6ECD3CA2-988E-44F8-9EDB-4393843952B3}" destId="{AB98D72B-F670-4A77-A7FE-C31940565542}" srcOrd="0" destOrd="0" parTransId="{49C9010E-1CBF-4EFE-90BD-6A70FAF24601}" sibTransId="{62123140-93CF-403F-99F9-CC4BED0A3F03}"/>
    <dgm:cxn modelId="{BAD21AFD-FE10-47C9-ABC6-0F27C25EF7FA}" type="presParOf" srcId="{396A59FE-087F-49C0-BBBA-E28B8198BF8B}" destId="{C2EA5BF6-D262-4B67-8A2F-1723DBBA528B}" srcOrd="0" destOrd="0" presId="urn:microsoft.com/office/officeart/2018/2/layout/IconVerticalSolidList"/>
    <dgm:cxn modelId="{8E28B5BB-F2E8-4A54-A4F5-9F2FC18D9B7D}" type="presParOf" srcId="{C2EA5BF6-D262-4B67-8A2F-1723DBBA528B}" destId="{0CDC53F1-DD57-499C-A080-FB9709A14F25}" srcOrd="0" destOrd="0" presId="urn:microsoft.com/office/officeart/2018/2/layout/IconVerticalSolidList"/>
    <dgm:cxn modelId="{66715065-DDD3-40F5-A710-B4BF77BF52D0}" type="presParOf" srcId="{C2EA5BF6-D262-4B67-8A2F-1723DBBA528B}" destId="{7D8902B0-DD39-4D78-AC5D-A50A567B765E}" srcOrd="1" destOrd="0" presId="urn:microsoft.com/office/officeart/2018/2/layout/IconVerticalSolidList"/>
    <dgm:cxn modelId="{72EFCF90-F010-4BC0-A435-7B39FF9B575B}" type="presParOf" srcId="{C2EA5BF6-D262-4B67-8A2F-1723DBBA528B}" destId="{E06C0DD0-48F1-49AC-859D-88B8F1ED3F53}" srcOrd="2" destOrd="0" presId="urn:microsoft.com/office/officeart/2018/2/layout/IconVerticalSolidList"/>
    <dgm:cxn modelId="{3B615467-8621-4F06-A6F3-02F33E59A8A0}" type="presParOf" srcId="{C2EA5BF6-D262-4B67-8A2F-1723DBBA528B}" destId="{ED3DBB9E-EF56-421C-834A-43F007A77C81}" srcOrd="3" destOrd="0" presId="urn:microsoft.com/office/officeart/2018/2/layout/IconVerticalSolidList"/>
    <dgm:cxn modelId="{CAA6BAE8-E8BE-4D44-8865-2B5E0A3C1E83}" type="presParOf" srcId="{396A59FE-087F-49C0-BBBA-E28B8198BF8B}" destId="{751F6BF5-04F6-42ED-8DB5-94A1D4F1C4A0}" srcOrd="1" destOrd="0" presId="urn:microsoft.com/office/officeart/2018/2/layout/IconVerticalSolidList"/>
    <dgm:cxn modelId="{76AFF311-6782-467B-A500-CB85CB490B4E}" type="presParOf" srcId="{396A59FE-087F-49C0-BBBA-E28B8198BF8B}" destId="{37A37AFC-DE12-471B-A793-10211866D80B}" srcOrd="2" destOrd="0" presId="urn:microsoft.com/office/officeart/2018/2/layout/IconVerticalSolidList"/>
    <dgm:cxn modelId="{F92C0079-2918-4ABD-8E01-2E37CEA53F8A}" type="presParOf" srcId="{37A37AFC-DE12-471B-A793-10211866D80B}" destId="{81C83FCE-6169-4593-BE91-DF577D507BDF}" srcOrd="0" destOrd="0" presId="urn:microsoft.com/office/officeart/2018/2/layout/IconVerticalSolidList"/>
    <dgm:cxn modelId="{50A5925B-59C8-4572-9E55-42FA2B649D1F}" type="presParOf" srcId="{37A37AFC-DE12-471B-A793-10211866D80B}" destId="{7FC23FF0-3C0A-4C7C-BE52-1E92D555822D}" srcOrd="1" destOrd="0" presId="urn:microsoft.com/office/officeart/2018/2/layout/IconVerticalSolidList"/>
    <dgm:cxn modelId="{5D16F41F-3933-4F61-B42D-13030AFDBBC4}" type="presParOf" srcId="{37A37AFC-DE12-471B-A793-10211866D80B}" destId="{27BA6B33-505A-491D-B923-A552D3DEB3E9}" srcOrd="2" destOrd="0" presId="urn:microsoft.com/office/officeart/2018/2/layout/IconVerticalSolidList"/>
    <dgm:cxn modelId="{8C1F1132-7CA7-4C06-BB06-F73393700422}" type="presParOf" srcId="{37A37AFC-DE12-471B-A793-10211866D80B}" destId="{F0620C77-8FC7-43DD-857A-FA98B1DC22DB}" srcOrd="3" destOrd="0" presId="urn:microsoft.com/office/officeart/2018/2/layout/IconVerticalSolidList"/>
    <dgm:cxn modelId="{F17A01DB-5163-4FF4-AADC-C13AA184ABF4}" type="presParOf" srcId="{396A59FE-087F-49C0-BBBA-E28B8198BF8B}" destId="{D7ED2D11-FA44-4CE9-BBA4-E09223825166}" srcOrd="3" destOrd="0" presId="urn:microsoft.com/office/officeart/2018/2/layout/IconVerticalSolidList"/>
    <dgm:cxn modelId="{FB008E52-60B0-4D96-A1FD-2041863A23EB}" type="presParOf" srcId="{396A59FE-087F-49C0-BBBA-E28B8198BF8B}" destId="{631138AD-D2D9-4F60-99CF-E7747FF93ADD}" srcOrd="4" destOrd="0" presId="urn:microsoft.com/office/officeart/2018/2/layout/IconVerticalSolidList"/>
    <dgm:cxn modelId="{CC5D25C7-2532-4985-8ECE-E538977CCBFA}" type="presParOf" srcId="{631138AD-D2D9-4F60-99CF-E7747FF93ADD}" destId="{67AFA25B-3D07-4E49-B9B0-2FA3E35C66D8}" srcOrd="0" destOrd="0" presId="urn:microsoft.com/office/officeart/2018/2/layout/IconVerticalSolidList"/>
    <dgm:cxn modelId="{D42B1237-600B-44C9-BCD3-C45AEF18E213}" type="presParOf" srcId="{631138AD-D2D9-4F60-99CF-E7747FF93ADD}" destId="{0444B384-AA40-456B-94A5-2D3880E6BAAB}" srcOrd="1" destOrd="0" presId="urn:microsoft.com/office/officeart/2018/2/layout/IconVerticalSolidList"/>
    <dgm:cxn modelId="{CE4DAA3B-0F97-4F47-925C-3F503E955B1D}" type="presParOf" srcId="{631138AD-D2D9-4F60-99CF-E7747FF93ADD}" destId="{3A4B0BE0-4767-4FDE-BA19-8415FC67F2CA}" srcOrd="2" destOrd="0" presId="urn:microsoft.com/office/officeart/2018/2/layout/IconVerticalSolidList"/>
    <dgm:cxn modelId="{DBD84F01-3C36-429C-BA69-CC2DB1275B34}" type="presParOf" srcId="{631138AD-D2D9-4F60-99CF-E7747FF93ADD}" destId="{9C343237-939F-424D-9B64-929A17E60596}" srcOrd="3" destOrd="0" presId="urn:microsoft.com/office/officeart/2018/2/layout/IconVerticalSolidList"/>
    <dgm:cxn modelId="{9D666BBC-B0ED-4F72-84CC-B14FA39BADB5}" type="presParOf" srcId="{396A59FE-087F-49C0-BBBA-E28B8198BF8B}" destId="{D9B15D2E-94A5-400C-B3B8-DDE1371F17AF}" srcOrd="5" destOrd="0" presId="urn:microsoft.com/office/officeart/2018/2/layout/IconVerticalSolidList"/>
    <dgm:cxn modelId="{BC5CE7FA-744E-41E0-B36B-262505606762}" type="presParOf" srcId="{396A59FE-087F-49C0-BBBA-E28B8198BF8B}" destId="{8B4F5C69-54B2-4C68-B7C4-F99ED2A8A8C8}" srcOrd="6" destOrd="0" presId="urn:microsoft.com/office/officeart/2018/2/layout/IconVerticalSolidList"/>
    <dgm:cxn modelId="{F06C2050-4CD3-45DA-89DD-7AB3858825BA}" type="presParOf" srcId="{8B4F5C69-54B2-4C68-B7C4-F99ED2A8A8C8}" destId="{D6045AE8-9F2B-43BF-98D0-1737C2DAA4C1}" srcOrd="0" destOrd="0" presId="urn:microsoft.com/office/officeart/2018/2/layout/IconVerticalSolidList"/>
    <dgm:cxn modelId="{869174A3-CFD2-4875-8150-FFB3055E9EE9}" type="presParOf" srcId="{8B4F5C69-54B2-4C68-B7C4-F99ED2A8A8C8}" destId="{925F7B45-13A7-4A97-9E86-7DBD724ED3E0}" srcOrd="1" destOrd="0" presId="urn:microsoft.com/office/officeart/2018/2/layout/IconVerticalSolidList"/>
    <dgm:cxn modelId="{B6491F64-2C50-470F-814E-DE77C93507D1}" type="presParOf" srcId="{8B4F5C69-54B2-4C68-B7C4-F99ED2A8A8C8}" destId="{CB5E5DB4-8139-4830-A235-628F1CC87EE2}" srcOrd="2" destOrd="0" presId="urn:microsoft.com/office/officeart/2018/2/layout/IconVerticalSolidList"/>
    <dgm:cxn modelId="{7F7D3733-9068-4B71-93C6-934E2B5B7EA7}" type="presParOf" srcId="{8B4F5C69-54B2-4C68-B7C4-F99ED2A8A8C8}" destId="{9DD6C944-DDAC-413B-A131-83F26405AF97}" srcOrd="3" destOrd="0" presId="urn:microsoft.com/office/officeart/2018/2/layout/IconVerticalSolidList"/>
    <dgm:cxn modelId="{934DAFF3-2578-44F2-ABA4-BA0D167C0D6B}" type="presParOf" srcId="{396A59FE-087F-49C0-BBBA-E28B8198BF8B}" destId="{F9D84D8C-2B8F-4562-81EF-7C56A7AE83F1}" srcOrd="7" destOrd="0" presId="urn:microsoft.com/office/officeart/2018/2/layout/IconVerticalSolidList"/>
    <dgm:cxn modelId="{4C1ADE42-10D4-4E36-89D7-5BD093312222}" type="presParOf" srcId="{396A59FE-087F-49C0-BBBA-E28B8198BF8B}" destId="{1C0D18D6-0255-4AC2-9BB7-4D816AD79FCC}" srcOrd="8" destOrd="0" presId="urn:microsoft.com/office/officeart/2018/2/layout/IconVerticalSolidList"/>
    <dgm:cxn modelId="{C5FF6F98-5F96-46FB-94B1-09058DB293C6}" type="presParOf" srcId="{1C0D18D6-0255-4AC2-9BB7-4D816AD79FCC}" destId="{2A772957-71E3-40B6-94C2-5C18F1DBCD79}" srcOrd="0" destOrd="0" presId="urn:microsoft.com/office/officeart/2018/2/layout/IconVerticalSolidList"/>
    <dgm:cxn modelId="{55318A98-88D5-4565-92EC-472A8137FB7E}" type="presParOf" srcId="{1C0D18D6-0255-4AC2-9BB7-4D816AD79FCC}" destId="{C97CA165-4445-4A2F-96BD-26D380584FE2}" srcOrd="1" destOrd="0" presId="urn:microsoft.com/office/officeart/2018/2/layout/IconVerticalSolidList"/>
    <dgm:cxn modelId="{22526947-9FF7-4A99-823A-30DF579FA037}" type="presParOf" srcId="{1C0D18D6-0255-4AC2-9BB7-4D816AD79FCC}" destId="{CB20A2EF-F2BA-4C48-B51D-71C707412D25}" srcOrd="2" destOrd="0" presId="urn:microsoft.com/office/officeart/2018/2/layout/IconVerticalSolidList"/>
    <dgm:cxn modelId="{24A751B4-BF02-414C-85C3-C94EC2AB988B}" type="presParOf" srcId="{1C0D18D6-0255-4AC2-9BB7-4D816AD79FCC}" destId="{DC9B4FAB-5591-48FA-AA88-D80A9CFF98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872E28-9952-4029-8AE2-C14E34C00627}" type="doc">
      <dgm:prSet loTypeId="urn:microsoft.com/office/officeart/2018/5/layout/CenteredIconLabelDescriptionList" loCatId="icon" qsTypeId="urn:microsoft.com/office/officeart/2005/8/quickstyle/simple1" qsCatId="simple" csTypeId="urn:microsoft.com/office/officeart/2005/8/colors/accent5_2" csCatId="accent5" phldr="1"/>
      <dgm:spPr/>
      <dgm:t>
        <a:bodyPr/>
        <a:lstStyle/>
        <a:p>
          <a:endParaRPr lang="en-US"/>
        </a:p>
      </dgm:t>
    </dgm:pt>
    <dgm:pt modelId="{45D05A2A-388F-4703-A070-D53202E36D60}">
      <dgm:prSet/>
      <dgm:spPr/>
      <dgm:t>
        <a:bodyPr/>
        <a:lstStyle/>
        <a:p>
          <a:pPr>
            <a:lnSpc>
              <a:spcPct val="100000"/>
            </a:lnSpc>
            <a:defRPr b="1"/>
          </a:pPr>
          <a:r>
            <a:rPr lang="en-US" dirty="0"/>
            <a:t>2028</a:t>
          </a:r>
        </a:p>
      </dgm:t>
    </dgm:pt>
    <dgm:pt modelId="{735129DF-54A5-4BCE-B087-6D0DFC20EBEF}" type="parTrans" cxnId="{AAE79DB0-2123-4B9D-AC4A-EAFD2169318A}">
      <dgm:prSet/>
      <dgm:spPr/>
      <dgm:t>
        <a:bodyPr/>
        <a:lstStyle/>
        <a:p>
          <a:endParaRPr lang="en-US"/>
        </a:p>
      </dgm:t>
    </dgm:pt>
    <dgm:pt modelId="{9A570DE4-DB97-49EF-AE86-6EE8F91408F5}" type="sibTrans" cxnId="{AAE79DB0-2123-4B9D-AC4A-EAFD2169318A}">
      <dgm:prSet/>
      <dgm:spPr/>
      <dgm:t>
        <a:bodyPr/>
        <a:lstStyle/>
        <a:p>
          <a:endParaRPr lang="en-US"/>
        </a:p>
      </dgm:t>
    </dgm:pt>
    <dgm:pt modelId="{0C0BB13B-1E02-45DA-A5D7-96F744C7F8AE}">
      <dgm:prSet/>
      <dgm:spPr/>
      <dgm:t>
        <a:bodyPr/>
        <a:lstStyle/>
        <a:p>
          <a:pPr>
            <a:lnSpc>
              <a:spcPct val="100000"/>
            </a:lnSpc>
          </a:pPr>
          <a:r>
            <a:rPr lang="en-US" dirty="0"/>
            <a:t>New National Curriculum KS 1-4 </a:t>
          </a:r>
          <a:r>
            <a:rPr lang="en-US" dirty="0" err="1"/>
            <a:t>PoS</a:t>
          </a:r>
          <a:r>
            <a:rPr lang="en-US" dirty="0"/>
            <a:t> released by spring 2027, first teaching 2028.</a:t>
          </a:r>
        </a:p>
      </dgm:t>
    </dgm:pt>
    <dgm:pt modelId="{FD1DEB10-2B14-4881-96AD-A16786ED82D7}" type="parTrans" cxnId="{0207BB30-6B61-4115-9757-658A6546F70B}">
      <dgm:prSet/>
      <dgm:spPr/>
      <dgm:t>
        <a:bodyPr/>
        <a:lstStyle/>
        <a:p>
          <a:endParaRPr lang="en-US"/>
        </a:p>
      </dgm:t>
    </dgm:pt>
    <dgm:pt modelId="{9EC819F7-D3A4-45EE-A786-592A87642F7A}" type="sibTrans" cxnId="{0207BB30-6B61-4115-9757-658A6546F70B}">
      <dgm:prSet/>
      <dgm:spPr/>
      <dgm:t>
        <a:bodyPr/>
        <a:lstStyle/>
        <a:p>
          <a:endParaRPr lang="en-US"/>
        </a:p>
      </dgm:t>
    </dgm:pt>
    <dgm:pt modelId="{0E6AC0EE-4B12-4B5B-9E09-F275A13CB274}">
      <dgm:prSet/>
      <dgm:spPr/>
      <dgm:t>
        <a:bodyPr/>
        <a:lstStyle/>
        <a:p>
          <a:pPr>
            <a:lnSpc>
              <a:spcPct val="100000"/>
            </a:lnSpc>
            <a:defRPr b="1"/>
          </a:pPr>
          <a:r>
            <a:rPr lang="en-US"/>
            <a:t>2029 or 2030</a:t>
          </a:r>
        </a:p>
      </dgm:t>
    </dgm:pt>
    <dgm:pt modelId="{8317CD05-4A6B-4588-9E8E-F604851CDA04}" type="parTrans" cxnId="{641EA8DB-900D-41CA-B19C-E77DEE5B2733}">
      <dgm:prSet/>
      <dgm:spPr/>
      <dgm:t>
        <a:bodyPr/>
        <a:lstStyle/>
        <a:p>
          <a:endParaRPr lang="en-US"/>
        </a:p>
      </dgm:t>
    </dgm:pt>
    <dgm:pt modelId="{163F5A4D-9C67-4D44-8B7D-D1A5E3F08613}" type="sibTrans" cxnId="{641EA8DB-900D-41CA-B19C-E77DEE5B2733}">
      <dgm:prSet/>
      <dgm:spPr/>
      <dgm:t>
        <a:bodyPr/>
        <a:lstStyle/>
        <a:p>
          <a:endParaRPr lang="en-US"/>
        </a:p>
      </dgm:t>
    </dgm:pt>
    <dgm:pt modelId="{64EAB1D2-E440-4BC9-BFBD-1181A895163F}">
      <dgm:prSet/>
      <dgm:spPr/>
      <dgm:t>
        <a:bodyPr/>
        <a:lstStyle/>
        <a:p>
          <a:pPr>
            <a:lnSpc>
              <a:spcPct val="100000"/>
            </a:lnSpc>
          </a:pPr>
          <a:r>
            <a:rPr lang="en-US" dirty="0"/>
            <a:t>First teaching of new Phase 1 GCSEs 2029, exams in summer 2031.</a:t>
          </a:r>
        </a:p>
        <a:p>
          <a:pPr>
            <a:lnSpc>
              <a:spcPct val="100000"/>
            </a:lnSpc>
          </a:pPr>
          <a:r>
            <a:rPr lang="en-US" dirty="0"/>
            <a:t>First teaching of new Phase 2 GCSEs 2030, exams in summer 2032.</a:t>
          </a:r>
        </a:p>
      </dgm:t>
    </dgm:pt>
    <dgm:pt modelId="{6912C5B1-DB64-4C28-869E-4EB28DC2640C}" type="parTrans" cxnId="{6B9FD7ED-E40E-4501-B29A-CFE2ACE6AC20}">
      <dgm:prSet/>
      <dgm:spPr/>
      <dgm:t>
        <a:bodyPr/>
        <a:lstStyle/>
        <a:p>
          <a:endParaRPr lang="en-US"/>
        </a:p>
      </dgm:t>
    </dgm:pt>
    <dgm:pt modelId="{C5F992AE-A3E6-4165-8F16-1820BFEA0678}" type="sibTrans" cxnId="{6B9FD7ED-E40E-4501-B29A-CFE2ACE6AC20}">
      <dgm:prSet/>
      <dgm:spPr/>
      <dgm:t>
        <a:bodyPr/>
        <a:lstStyle/>
        <a:p>
          <a:endParaRPr lang="en-US"/>
        </a:p>
      </dgm:t>
    </dgm:pt>
    <dgm:pt modelId="{419CC58A-B5F2-40E8-82F7-0ED772611BD0}">
      <dgm:prSet/>
      <dgm:spPr/>
      <dgm:t>
        <a:bodyPr/>
        <a:lstStyle/>
        <a:p>
          <a:pPr>
            <a:lnSpc>
              <a:spcPct val="100000"/>
            </a:lnSpc>
            <a:defRPr b="1"/>
          </a:pPr>
          <a:r>
            <a:rPr lang="en-US" dirty="0"/>
            <a:t>2031</a:t>
          </a:r>
        </a:p>
      </dgm:t>
    </dgm:pt>
    <dgm:pt modelId="{5377BA43-8C59-478F-840E-568A6FD74E8A}" type="parTrans" cxnId="{2C0B212F-FEA8-48CC-A6C4-929C237D23CC}">
      <dgm:prSet/>
      <dgm:spPr/>
      <dgm:t>
        <a:bodyPr/>
        <a:lstStyle/>
        <a:p>
          <a:endParaRPr lang="en-US"/>
        </a:p>
      </dgm:t>
    </dgm:pt>
    <dgm:pt modelId="{929A199F-9E4B-405B-85AA-7780446A294A}" type="sibTrans" cxnId="{2C0B212F-FEA8-48CC-A6C4-929C237D23CC}">
      <dgm:prSet/>
      <dgm:spPr/>
      <dgm:t>
        <a:bodyPr/>
        <a:lstStyle/>
        <a:p>
          <a:endParaRPr lang="en-US"/>
        </a:p>
      </dgm:t>
    </dgm:pt>
    <dgm:pt modelId="{1DD718E7-47DA-4A70-80B7-D2046076AA0B}">
      <dgm:prSet/>
      <dgm:spPr/>
      <dgm:t>
        <a:bodyPr/>
        <a:lstStyle/>
        <a:p>
          <a:pPr>
            <a:lnSpc>
              <a:spcPct val="100000"/>
            </a:lnSpc>
          </a:pPr>
          <a:r>
            <a:rPr lang="en-US" dirty="0"/>
            <a:t>First teaching of new Phase 1 A levels 2031, exams in summer 2033.</a:t>
          </a:r>
        </a:p>
      </dgm:t>
    </dgm:pt>
    <dgm:pt modelId="{248EE376-7F9A-42D5-84F4-3D53E20B017B}" type="parTrans" cxnId="{7A10B800-B6D7-4349-9240-E4D2991F950F}">
      <dgm:prSet/>
      <dgm:spPr/>
      <dgm:t>
        <a:bodyPr/>
        <a:lstStyle/>
        <a:p>
          <a:endParaRPr lang="en-US"/>
        </a:p>
      </dgm:t>
    </dgm:pt>
    <dgm:pt modelId="{26D8930F-B88B-46A5-936C-EF627A982394}" type="sibTrans" cxnId="{7A10B800-B6D7-4349-9240-E4D2991F950F}">
      <dgm:prSet/>
      <dgm:spPr/>
      <dgm:t>
        <a:bodyPr/>
        <a:lstStyle/>
        <a:p>
          <a:endParaRPr lang="en-US"/>
        </a:p>
      </dgm:t>
    </dgm:pt>
    <dgm:pt modelId="{0DDACAA3-0ECB-4788-8F7E-9148F517A95D}" type="pres">
      <dgm:prSet presAssocID="{F0872E28-9952-4029-8AE2-C14E34C00627}" presName="root" presStyleCnt="0">
        <dgm:presLayoutVars>
          <dgm:dir/>
          <dgm:resizeHandles val="exact"/>
        </dgm:presLayoutVars>
      </dgm:prSet>
      <dgm:spPr/>
    </dgm:pt>
    <dgm:pt modelId="{49EC9AEC-7E90-4E3E-A76D-0BB8FED08C10}" type="pres">
      <dgm:prSet presAssocID="{45D05A2A-388F-4703-A070-D53202E36D60}" presName="compNode" presStyleCnt="0"/>
      <dgm:spPr/>
    </dgm:pt>
    <dgm:pt modelId="{A03051E2-B70E-419E-984D-1E5075DE4714}" type="pres">
      <dgm:prSet presAssocID="{45D05A2A-388F-4703-A070-D53202E36D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9D58BC28-8673-421A-89D2-3A0D5E9ACE5B}" type="pres">
      <dgm:prSet presAssocID="{45D05A2A-388F-4703-A070-D53202E36D60}" presName="iconSpace" presStyleCnt="0"/>
      <dgm:spPr/>
    </dgm:pt>
    <dgm:pt modelId="{5F7DBC4E-2101-4868-9B16-3B8E50829C44}" type="pres">
      <dgm:prSet presAssocID="{45D05A2A-388F-4703-A070-D53202E36D60}" presName="parTx" presStyleLbl="revTx" presStyleIdx="0" presStyleCnt="6">
        <dgm:presLayoutVars>
          <dgm:chMax val="0"/>
          <dgm:chPref val="0"/>
        </dgm:presLayoutVars>
      </dgm:prSet>
      <dgm:spPr/>
    </dgm:pt>
    <dgm:pt modelId="{19F9BE69-2564-4A88-8FB1-B275475A4429}" type="pres">
      <dgm:prSet presAssocID="{45D05A2A-388F-4703-A070-D53202E36D60}" presName="txSpace" presStyleCnt="0"/>
      <dgm:spPr/>
    </dgm:pt>
    <dgm:pt modelId="{9FD61B3C-EA28-415E-A851-64A123E5CA6A}" type="pres">
      <dgm:prSet presAssocID="{45D05A2A-388F-4703-A070-D53202E36D60}" presName="desTx" presStyleLbl="revTx" presStyleIdx="1" presStyleCnt="6">
        <dgm:presLayoutVars/>
      </dgm:prSet>
      <dgm:spPr/>
    </dgm:pt>
    <dgm:pt modelId="{34028A67-1614-40B0-A76A-F4E6D09A14ED}" type="pres">
      <dgm:prSet presAssocID="{9A570DE4-DB97-49EF-AE86-6EE8F91408F5}" presName="sibTrans" presStyleCnt="0"/>
      <dgm:spPr/>
    </dgm:pt>
    <dgm:pt modelId="{F33FC093-FAB5-4438-93F3-825CB65B6954}" type="pres">
      <dgm:prSet presAssocID="{0E6AC0EE-4B12-4B5B-9E09-F275A13CB274}" presName="compNode" presStyleCnt="0"/>
      <dgm:spPr/>
    </dgm:pt>
    <dgm:pt modelId="{A1A26E33-11BB-4636-B081-6BF4B02AD260}" type="pres">
      <dgm:prSet presAssocID="{0E6AC0EE-4B12-4B5B-9E09-F275A13CB2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30749122-2CCE-496B-BC6E-B1A74A88E805}" type="pres">
      <dgm:prSet presAssocID="{0E6AC0EE-4B12-4B5B-9E09-F275A13CB274}" presName="iconSpace" presStyleCnt="0"/>
      <dgm:spPr/>
    </dgm:pt>
    <dgm:pt modelId="{645C4923-014C-4C86-9966-5C8280C3F379}" type="pres">
      <dgm:prSet presAssocID="{0E6AC0EE-4B12-4B5B-9E09-F275A13CB274}" presName="parTx" presStyleLbl="revTx" presStyleIdx="2" presStyleCnt="6">
        <dgm:presLayoutVars>
          <dgm:chMax val="0"/>
          <dgm:chPref val="0"/>
        </dgm:presLayoutVars>
      </dgm:prSet>
      <dgm:spPr/>
    </dgm:pt>
    <dgm:pt modelId="{40FCB17C-CE08-4E8E-8DDF-7CCA0921C1C5}" type="pres">
      <dgm:prSet presAssocID="{0E6AC0EE-4B12-4B5B-9E09-F275A13CB274}" presName="txSpace" presStyleCnt="0"/>
      <dgm:spPr/>
    </dgm:pt>
    <dgm:pt modelId="{6545A8F4-BBB0-4142-9102-C033EBA1B6F1}" type="pres">
      <dgm:prSet presAssocID="{0E6AC0EE-4B12-4B5B-9E09-F275A13CB274}" presName="desTx" presStyleLbl="revTx" presStyleIdx="3" presStyleCnt="6">
        <dgm:presLayoutVars/>
      </dgm:prSet>
      <dgm:spPr/>
    </dgm:pt>
    <dgm:pt modelId="{C9AE76AD-AFCE-4516-88F7-9D34521B385D}" type="pres">
      <dgm:prSet presAssocID="{163F5A4D-9C67-4D44-8B7D-D1A5E3F08613}" presName="sibTrans" presStyleCnt="0"/>
      <dgm:spPr/>
    </dgm:pt>
    <dgm:pt modelId="{4A4E2CFA-4FC6-45A1-8D2B-9A4CCD33511F}" type="pres">
      <dgm:prSet presAssocID="{419CC58A-B5F2-40E8-82F7-0ED772611BD0}" presName="compNode" presStyleCnt="0"/>
      <dgm:spPr/>
    </dgm:pt>
    <dgm:pt modelId="{20A810DB-3454-4338-8F45-DB17B978334E}" type="pres">
      <dgm:prSet presAssocID="{419CC58A-B5F2-40E8-82F7-0ED772611B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344F4C16-EB2E-4C1C-8BF7-1B59AD87029C}" type="pres">
      <dgm:prSet presAssocID="{419CC58A-B5F2-40E8-82F7-0ED772611BD0}" presName="iconSpace" presStyleCnt="0"/>
      <dgm:spPr/>
    </dgm:pt>
    <dgm:pt modelId="{0D19C964-B32B-4591-8D9F-3406A69DC639}" type="pres">
      <dgm:prSet presAssocID="{419CC58A-B5F2-40E8-82F7-0ED772611BD0}" presName="parTx" presStyleLbl="revTx" presStyleIdx="4" presStyleCnt="6">
        <dgm:presLayoutVars>
          <dgm:chMax val="0"/>
          <dgm:chPref val="0"/>
        </dgm:presLayoutVars>
      </dgm:prSet>
      <dgm:spPr/>
    </dgm:pt>
    <dgm:pt modelId="{E6100593-5D00-4DBA-A1BA-A4F702FF92D3}" type="pres">
      <dgm:prSet presAssocID="{419CC58A-B5F2-40E8-82F7-0ED772611BD0}" presName="txSpace" presStyleCnt="0"/>
      <dgm:spPr/>
    </dgm:pt>
    <dgm:pt modelId="{8CE2DCFC-0C21-43AF-BDDD-D8AB6308CB28}" type="pres">
      <dgm:prSet presAssocID="{419CC58A-B5F2-40E8-82F7-0ED772611BD0}" presName="desTx" presStyleLbl="revTx" presStyleIdx="5" presStyleCnt="6">
        <dgm:presLayoutVars/>
      </dgm:prSet>
      <dgm:spPr/>
    </dgm:pt>
  </dgm:ptLst>
  <dgm:cxnLst>
    <dgm:cxn modelId="{7A10B800-B6D7-4349-9240-E4D2991F950F}" srcId="{419CC58A-B5F2-40E8-82F7-0ED772611BD0}" destId="{1DD718E7-47DA-4A70-80B7-D2046076AA0B}" srcOrd="0" destOrd="0" parTransId="{248EE376-7F9A-42D5-84F4-3D53E20B017B}" sibTransId="{26D8930F-B88B-46A5-936C-EF627A982394}"/>
    <dgm:cxn modelId="{22F7FE11-26E8-442E-943F-2DCE087A1BF1}" type="presOf" srcId="{0E6AC0EE-4B12-4B5B-9E09-F275A13CB274}" destId="{645C4923-014C-4C86-9966-5C8280C3F379}" srcOrd="0" destOrd="0" presId="urn:microsoft.com/office/officeart/2018/5/layout/CenteredIconLabelDescriptionList"/>
    <dgm:cxn modelId="{2C0B212F-FEA8-48CC-A6C4-929C237D23CC}" srcId="{F0872E28-9952-4029-8AE2-C14E34C00627}" destId="{419CC58A-B5F2-40E8-82F7-0ED772611BD0}" srcOrd="2" destOrd="0" parTransId="{5377BA43-8C59-478F-840E-568A6FD74E8A}" sibTransId="{929A199F-9E4B-405B-85AA-7780446A294A}"/>
    <dgm:cxn modelId="{0207BB30-6B61-4115-9757-658A6546F70B}" srcId="{45D05A2A-388F-4703-A070-D53202E36D60}" destId="{0C0BB13B-1E02-45DA-A5D7-96F744C7F8AE}" srcOrd="0" destOrd="0" parTransId="{FD1DEB10-2B14-4881-96AD-A16786ED82D7}" sibTransId="{9EC819F7-D3A4-45EE-A786-592A87642F7A}"/>
    <dgm:cxn modelId="{CA14015F-B75B-4747-99FD-371E4E1A45EF}" type="presOf" srcId="{64EAB1D2-E440-4BC9-BFBD-1181A895163F}" destId="{6545A8F4-BBB0-4142-9102-C033EBA1B6F1}" srcOrd="0" destOrd="0" presId="urn:microsoft.com/office/officeart/2018/5/layout/CenteredIconLabelDescriptionList"/>
    <dgm:cxn modelId="{FA0FC670-1C7B-4DDC-94E4-E57DC3AA73B4}" type="presOf" srcId="{419CC58A-B5F2-40E8-82F7-0ED772611BD0}" destId="{0D19C964-B32B-4591-8D9F-3406A69DC639}" srcOrd="0" destOrd="0" presId="urn:microsoft.com/office/officeart/2018/5/layout/CenteredIconLabelDescriptionList"/>
    <dgm:cxn modelId="{59F8EE7C-42EF-4882-A7CD-8A8AF15FB584}" type="presOf" srcId="{45D05A2A-388F-4703-A070-D53202E36D60}" destId="{5F7DBC4E-2101-4868-9B16-3B8E50829C44}" srcOrd="0" destOrd="0" presId="urn:microsoft.com/office/officeart/2018/5/layout/CenteredIconLabelDescriptionList"/>
    <dgm:cxn modelId="{AAE79DB0-2123-4B9D-AC4A-EAFD2169318A}" srcId="{F0872E28-9952-4029-8AE2-C14E34C00627}" destId="{45D05A2A-388F-4703-A070-D53202E36D60}" srcOrd="0" destOrd="0" parTransId="{735129DF-54A5-4BCE-B087-6D0DFC20EBEF}" sibTransId="{9A570DE4-DB97-49EF-AE86-6EE8F91408F5}"/>
    <dgm:cxn modelId="{CB91C5BB-BE90-4004-8DE6-4830B282B791}" type="presOf" srcId="{F0872E28-9952-4029-8AE2-C14E34C00627}" destId="{0DDACAA3-0ECB-4788-8F7E-9148F517A95D}" srcOrd="0" destOrd="0" presId="urn:microsoft.com/office/officeart/2018/5/layout/CenteredIconLabelDescriptionList"/>
    <dgm:cxn modelId="{7916E8BE-9546-4F72-B101-985197AE6E5A}" type="presOf" srcId="{1DD718E7-47DA-4A70-80B7-D2046076AA0B}" destId="{8CE2DCFC-0C21-43AF-BDDD-D8AB6308CB28}" srcOrd="0" destOrd="0" presId="urn:microsoft.com/office/officeart/2018/5/layout/CenteredIconLabelDescriptionList"/>
    <dgm:cxn modelId="{641EA8DB-900D-41CA-B19C-E77DEE5B2733}" srcId="{F0872E28-9952-4029-8AE2-C14E34C00627}" destId="{0E6AC0EE-4B12-4B5B-9E09-F275A13CB274}" srcOrd="1" destOrd="0" parTransId="{8317CD05-4A6B-4588-9E8E-F604851CDA04}" sibTransId="{163F5A4D-9C67-4D44-8B7D-D1A5E3F08613}"/>
    <dgm:cxn modelId="{7B3AFFE7-5E5C-4F17-9039-1ACA1DD00FA5}" type="presOf" srcId="{0C0BB13B-1E02-45DA-A5D7-96F744C7F8AE}" destId="{9FD61B3C-EA28-415E-A851-64A123E5CA6A}" srcOrd="0" destOrd="0" presId="urn:microsoft.com/office/officeart/2018/5/layout/CenteredIconLabelDescriptionList"/>
    <dgm:cxn modelId="{6B9FD7ED-E40E-4501-B29A-CFE2ACE6AC20}" srcId="{0E6AC0EE-4B12-4B5B-9E09-F275A13CB274}" destId="{64EAB1D2-E440-4BC9-BFBD-1181A895163F}" srcOrd="0" destOrd="0" parTransId="{6912C5B1-DB64-4C28-869E-4EB28DC2640C}" sibTransId="{C5F992AE-A3E6-4165-8F16-1820BFEA0678}"/>
    <dgm:cxn modelId="{8B71C93C-489E-4325-BF40-27AEABAB10D9}" type="presParOf" srcId="{0DDACAA3-0ECB-4788-8F7E-9148F517A95D}" destId="{49EC9AEC-7E90-4E3E-A76D-0BB8FED08C10}" srcOrd="0" destOrd="0" presId="urn:microsoft.com/office/officeart/2018/5/layout/CenteredIconLabelDescriptionList"/>
    <dgm:cxn modelId="{0DA32904-4FEB-480D-8991-816D8699A31F}" type="presParOf" srcId="{49EC9AEC-7E90-4E3E-A76D-0BB8FED08C10}" destId="{A03051E2-B70E-419E-984D-1E5075DE4714}" srcOrd="0" destOrd="0" presId="urn:microsoft.com/office/officeart/2018/5/layout/CenteredIconLabelDescriptionList"/>
    <dgm:cxn modelId="{EC2C8FFC-3D32-4CEA-A3A4-97F60BCBE885}" type="presParOf" srcId="{49EC9AEC-7E90-4E3E-A76D-0BB8FED08C10}" destId="{9D58BC28-8673-421A-89D2-3A0D5E9ACE5B}" srcOrd="1" destOrd="0" presId="urn:microsoft.com/office/officeart/2018/5/layout/CenteredIconLabelDescriptionList"/>
    <dgm:cxn modelId="{2C36C5A3-4AE1-4F28-B29F-63E2F0D292FD}" type="presParOf" srcId="{49EC9AEC-7E90-4E3E-A76D-0BB8FED08C10}" destId="{5F7DBC4E-2101-4868-9B16-3B8E50829C44}" srcOrd="2" destOrd="0" presId="urn:microsoft.com/office/officeart/2018/5/layout/CenteredIconLabelDescriptionList"/>
    <dgm:cxn modelId="{A581D6AE-1C62-433D-8D4F-1A9A3FDD105F}" type="presParOf" srcId="{49EC9AEC-7E90-4E3E-A76D-0BB8FED08C10}" destId="{19F9BE69-2564-4A88-8FB1-B275475A4429}" srcOrd="3" destOrd="0" presId="urn:microsoft.com/office/officeart/2018/5/layout/CenteredIconLabelDescriptionList"/>
    <dgm:cxn modelId="{DDC59DE0-9B62-4E44-9AD2-D9ACE7FDDB12}" type="presParOf" srcId="{49EC9AEC-7E90-4E3E-A76D-0BB8FED08C10}" destId="{9FD61B3C-EA28-415E-A851-64A123E5CA6A}" srcOrd="4" destOrd="0" presId="urn:microsoft.com/office/officeart/2018/5/layout/CenteredIconLabelDescriptionList"/>
    <dgm:cxn modelId="{70B7B386-5A3B-444F-A333-72B374FFEC21}" type="presParOf" srcId="{0DDACAA3-0ECB-4788-8F7E-9148F517A95D}" destId="{34028A67-1614-40B0-A76A-F4E6D09A14ED}" srcOrd="1" destOrd="0" presId="urn:microsoft.com/office/officeart/2018/5/layout/CenteredIconLabelDescriptionList"/>
    <dgm:cxn modelId="{674B2E4C-B725-425C-BF01-46F5962A167D}" type="presParOf" srcId="{0DDACAA3-0ECB-4788-8F7E-9148F517A95D}" destId="{F33FC093-FAB5-4438-93F3-825CB65B6954}" srcOrd="2" destOrd="0" presId="urn:microsoft.com/office/officeart/2018/5/layout/CenteredIconLabelDescriptionList"/>
    <dgm:cxn modelId="{041E5A98-FDD9-4CBF-A59B-81E3216A6FA4}" type="presParOf" srcId="{F33FC093-FAB5-4438-93F3-825CB65B6954}" destId="{A1A26E33-11BB-4636-B081-6BF4B02AD260}" srcOrd="0" destOrd="0" presId="urn:microsoft.com/office/officeart/2018/5/layout/CenteredIconLabelDescriptionList"/>
    <dgm:cxn modelId="{468BEF04-75D6-475C-8C73-E49903BA2410}" type="presParOf" srcId="{F33FC093-FAB5-4438-93F3-825CB65B6954}" destId="{30749122-2CCE-496B-BC6E-B1A74A88E805}" srcOrd="1" destOrd="0" presId="urn:microsoft.com/office/officeart/2018/5/layout/CenteredIconLabelDescriptionList"/>
    <dgm:cxn modelId="{9027665C-DC18-4810-B424-B03139AC07E4}" type="presParOf" srcId="{F33FC093-FAB5-4438-93F3-825CB65B6954}" destId="{645C4923-014C-4C86-9966-5C8280C3F379}" srcOrd="2" destOrd="0" presId="urn:microsoft.com/office/officeart/2018/5/layout/CenteredIconLabelDescriptionList"/>
    <dgm:cxn modelId="{9982C73A-6190-496A-AE46-A1907D0D80B3}" type="presParOf" srcId="{F33FC093-FAB5-4438-93F3-825CB65B6954}" destId="{40FCB17C-CE08-4E8E-8DDF-7CCA0921C1C5}" srcOrd="3" destOrd="0" presId="urn:microsoft.com/office/officeart/2018/5/layout/CenteredIconLabelDescriptionList"/>
    <dgm:cxn modelId="{C6A164BF-F001-4C3A-B562-73C38E9595B0}" type="presParOf" srcId="{F33FC093-FAB5-4438-93F3-825CB65B6954}" destId="{6545A8F4-BBB0-4142-9102-C033EBA1B6F1}" srcOrd="4" destOrd="0" presId="urn:microsoft.com/office/officeart/2018/5/layout/CenteredIconLabelDescriptionList"/>
    <dgm:cxn modelId="{1CBA73E2-5B42-442D-9D1C-EDC71B151722}" type="presParOf" srcId="{0DDACAA3-0ECB-4788-8F7E-9148F517A95D}" destId="{C9AE76AD-AFCE-4516-88F7-9D34521B385D}" srcOrd="3" destOrd="0" presId="urn:microsoft.com/office/officeart/2018/5/layout/CenteredIconLabelDescriptionList"/>
    <dgm:cxn modelId="{4A625CCF-7251-4F18-A8DB-89B6AE0BC42D}" type="presParOf" srcId="{0DDACAA3-0ECB-4788-8F7E-9148F517A95D}" destId="{4A4E2CFA-4FC6-45A1-8D2B-9A4CCD33511F}" srcOrd="4" destOrd="0" presId="urn:microsoft.com/office/officeart/2018/5/layout/CenteredIconLabelDescriptionList"/>
    <dgm:cxn modelId="{B8A86604-B6FC-4E93-8296-B5C6513AE2CA}" type="presParOf" srcId="{4A4E2CFA-4FC6-45A1-8D2B-9A4CCD33511F}" destId="{20A810DB-3454-4338-8F45-DB17B978334E}" srcOrd="0" destOrd="0" presId="urn:microsoft.com/office/officeart/2018/5/layout/CenteredIconLabelDescriptionList"/>
    <dgm:cxn modelId="{8C835972-0D8F-4C64-B5A6-70EB4F567169}" type="presParOf" srcId="{4A4E2CFA-4FC6-45A1-8D2B-9A4CCD33511F}" destId="{344F4C16-EB2E-4C1C-8BF7-1B59AD87029C}" srcOrd="1" destOrd="0" presId="urn:microsoft.com/office/officeart/2018/5/layout/CenteredIconLabelDescriptionList"/>
    <dgm:cxn modelId="{DA5071EF-042B-4F1D-A122-324A6958F936}" type="presParOf" srcId="{4A4E2CFA-4FC6-45A1-8D2B-9A4CCD33511F}" destId="{0D19C964-B32B-4591-8D9F-3406A69DC639}" srcOrd="2" destOrd="0" presId="urn:microsoft.com/office/officeart/2018/5/layout/CenteredIconLabelDescriptionList"/>
    <dgm:cxn modelId="{C8975207-1D2F-4CAA-948A-29A9CB05FF4A}" type="presParOf" srcId="{4A4E2CFA-4FC6-45A1-8D2B-9A4CCD33511F}" destId="{E6100593-5D00-4DBA-A1BA-A4F702FF92D3}" srcOrd="3" destOrd="0" presId="urn:microsoft.com/office/officeart/2018/5/layout/CenteredIconLabelDescriptionList"/>
    <dgm:cxn modelId="{9F14191D-0EB9-4BA5-AB5A-49B2E16B2438}" type="presParOf" srcId="{4A4E2CFA-4FC6-45A1-8D2B-9A4CCD33511F}" destId="{8CE2DCFC-0C21-43AF-BDDD-D8AB6308CB2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AC9326-9920-4388-8F48-858126E82F3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3DBF3E1-1BF1-426D-86F5-0D6D8152F2AE}">
      <dgm:prSet/>
      <dgm:spPr/>
      <dgm:t>
        <a:bodyPr/>
        <a:lstStyle/>
        <a:p>
          <a:pPr>
            <a:lnSpc>
              <a:spcPct val="100000"/>
            </a:lnSpc>
          </a:pPr>
          <a:r>
            <a:rPr lang="en-GB"/>
            <a:t>Encompasses the knowledge, behaviours and confidence required to use technologies and computer systems creatively, safety and effectively.</a:t>
          </a:r>
          <a:endParaRPr lang="en-US"/>
        </a:p>
      </dgm:t>
    </dgm:pt>
    <dgm:pt modelId="{06A3BEA2-C5CF-402B-A31B-FBC0C9427FA4}" type="parTrans" cxnId="{0E28C222-04EA-4B7C-B575-E2054AC05CE7}">
      <dgm:prSet/>
      <dgm:spPr/>
      <dgm:t>
        <a:bodyPr/>
        <a:lstStyle/>
        <a:p>
          <a:endParaRPr lang="en-US"/>
        </a:p>
      </dgm:t>
    </dgm:pt>
    <dgm:pt modelId="{86359BC7-B351-46A6-AC8A-B08CF2C1BDAF}" type="sibTrans" cxnId="{0E28C222-04EA-4B7C-B575-E2054AC05CE7}">
      <dgm:prSet/>
      <dgm:spPr/>
      <dgm:t>
        <a:bodyPr/>
        <a:lstStyle/>
        <a:p>
          <a:endParaRPr lang="en-US"/>
        </a:p>
      </dgm:t>
    </dgm:pt>
    <dgm:pt modelId="{B9501BE3-2C05-45E2-A8A5-B576C8BFAC96}">
      <dgm:prSet/>
      <dgm:spPr/>
      <dgm:t>
        <a:bodyPr/>
        <a:lstStyle/>
        <a:p>
          <a:pPr>
            <a:lnSpc>
              <a:spcPct val="100000"/>
            </a:lnSpc>
          </a:pPr>
          <a:r>
            <a:rPr lang="en-GB" dirty="0"/>
            <a:t>The ability to make well-informed critical judgements about the implications, risk and impact of how digital technology is used.</a:t>
          </a:r>
          <a:endParaRPr lang="en-US" dirty="0"/>
        </a:p>
      </dgm:t>
    </dgm:pt>
    <dgm:pt modelId="{92B12712-A4A7-4837-BF75-D06ECDFD7998}" type="parTrans" cxnId="{40360798-A2EB-46D7-AB1E-352A98DADE0C}">
      <dgm:prSet/>
      <dgm:spPr/>
      <dgm:t>
        <a:bodyPr/>
        <a:lstStyle/>
        <a:p>
          <a:endParaRPr lang="en-US"/>
        </a:p>
      </dgm:t>
    </dgm:pt>
    <dgm:pt modelId="{D2448DB1-9D88-4117-921D-1A07BE750E0C}" type="sibTrans" cxnId="{40360798-A2EB-46D7-AB1E-352A98DADE0C}">
      <dgm:prSet/>
      <dgm:spPr/>
      <dgm:t>
        <a:bodyPr/>
        <a:lstStyle/>
        <a:p>
          <a:endParaRPr lang="en-US"/>
        </a:p>
      </dgm:t>
    </dgm:pt>
    <dgm:pt modelId="{9A66A876-7345-46A4-BEE9-812ABC623069}" type="pres">
      <dgm:prSet presAssocID="{DDAC9326-9920-4388-8F48-858126E82F3A}" presName="root" presStyleCnt="0">
        <dgm:presLayoutVars>
          <dgm:dir/>
          <dgm:resizeHandles val="exact"/>
        </dgm:presLayoutVars>
      </dgm:prSet>
      <dgm:spPr/>
    </dgm:pt>
    <dgm:pt modelId="{406C2FCB-54A2-4158-ACF3-B1ECA5BC3353}" type="pres">
      <dgm:prSet presAssocID="{E3DBF3E1-1BF1-426D-86F5-0D6D8152F2AE}" presName="compNode" presStyleCnt="0"/>
      <dgm:spPr/>
    </dgm:pt>
    <dgm:pt modelId="{B6852F06-0665-415F-BB4A-17B5E1200BB8}" type="pres">
      <dgm:prSet presAssocID="{E3DBF3E1-1BF1-426D-86F5-0D6D8152F2AE}" presName="bgRect" presStyleLbl="bgShp" presStyleIdx="0" presStyleCnt="2"/>
      <dgm:spPr/>
    </dgm:pt>
    <dgm:pt modelId="{7EB39029-D34F-4A50-A32C-1EF45FEDC465}" type="pres">
      <dgm:prSet presAssocID="{E3DBF3E1-1BF1-426D-86F5-0D6D8152F2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3BD56B83-EC4A-4CA0-B8AD-402BCA71E641}" type="pres">
      <dgm:prSet presAssocID="{E3DBF3E1-1BF1-426D-86F5-0D6D8152F2AE}" presName="spaceRect" presStyleCnt="0"/>
      <dgm:spPr/>
    </dgm:pt>
    <dgm:pt modelId="{711E53E5-DF20-4E2B-981A-65D776554C64}" type="pres">
      <dgm:prSet presAssocID="{E3DBF3E1-1BF1-426D-86F5-0D6D8152F2AE}" presName="parTx" presStyleLbl="revTx" presStyleIdx="0" presStyleCnt="2">
        <dgm:presLayoutVars>
          <dgm:chMax val="0"/>
          <dgm:chPref val="0"/>
        </dgm:presLayoutVars>
      </dgm:prSet>
      <dgm:spPr/>
    </dgm:pt>
    <dgm:pt modelId="{5962EA18-BD29-467D-A9FD-5351ACFD80C6}" type="pres">
      <dgm:prSet presAssocID="{86359BC7-B351-46A6-AC8A-B08CF2C1BDAF}" presName="sibTrans" presStyleCnt="0"/>
      <dgm:spPr/>
    </dgm:pt>
    <dgm:pt modelId="{73EF05FF-71B4-4B5C-8857-E171E349A4F9}" type="pres">
      <dgm:prSet presAssocID="{B9501BE3-2C05-45E2-A8A5-B576C8BFAC96}" presName="compNode" presStyleCnt="0"/>
      <dgm:spPr/>
    </dgm:pt>
    <dgm:pt modelId="{849B5E99-0FB8-45D5-BCCE-BA1EC3E8EDBD}" type="pres">
      <dgm:prSet presAssocID="{B9501BE3-2C05-45E2-A8A5-B576C8BFAC96}" presName="bgRect" presStyleLbl="bgShp" presStyleIdx="1" presStyleCnt="2"/>
      <dgm:spPr/>
    </dgm:pt>
    <dgm:pt modelId="{49167EA1-0138-44F0-9ED9-6D40E3EF8297}" type="pres">
      <dgm:prSet presAssocID="{B9501BE3-2C05-45E2-A8A5-B576C8BFAC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46567B9-3F01-43F2-8ED1-02F1779FB135}" type="pres">
      <dgm:prSet presAssocID="{B9501BE3-2C05-45E2-A8A5-B576C8BFAC96}" presName="spaceRect" presStyleCnt="0"/>
      <dgm:spPr/>
    </dgm:pt>
    <dgm:pt modelId="{2521AAC9-F3A2-4134-934E-4FF0C3277587}" type="pres">
      <dgm:prSet presAssocID="{B9501BE3-2C05-45E2-A8A5-B576C8BFAC96}" presName="parTx" presStyleLbl="revTx" presStyleIdx="1" presStyleCnt="2">
        <dgm:presLayoutVars>
          <dgm:chMax val="0"/>
          <dgm:chPref val="0"/>
        </dgm:presLayoutVars>
      </dgm:prSet>
      <dgm:spPr/>
    </dgm:pt>
  </dgm:ptLst>
  <dgm:cxnLst>
    <dgm:cxn modelId="{61D55C0B-7980-4B36-B820-4C3350FD487D}" type="presOf" srcId="{B9501BE3-2C05-45E2-A8A5-B576C8BFAC96}" destId="{2521AAC9-F3A2-4134-934E-4FF0C3277587}" srcOrd="0" destOrd="0" presId="urn:microsoft.com/office/officeart/2018/2/layout/IconVerticalSolidList"/>
    <dgm:cxn modelId="{0E28C222-04EA-4B7C-B575-E2054AC05CE7}" srcId="{DDAC9326-9920-4388-8F48-858126E82F3A}" destId="{E3DBF3E1-1BF1-426D-86F5-0D6D8152F2AE}" srcOrd="0" destOrd="0" parTransId="{06A3BEA2-C5CF-402B-A31B-FBC0C9427FA4}" sibTransId="{86359BC7-B351-46A6-AC8A-B08CF2C1BDAF}"/>
    <dgm:cxn modelId="{C1C42041-F4A4-4C5F-BDCC-82545396D78F}" type="presOf" srcId="{E3DBF3E1-1BF1-426D-86F5-0D6D8152F2AE}" destId="{711E53E5-DF20-4E2B-981A-65D776554C64}" srcOrd="0" destOrd="0" presId="urn:microsoft.com/office/officeart/2018/2/layout/IconVerticalSolidList"/>
    <dgm:cxn modelId="{40360798-A2EB-46D7-AB1E-352A98DADE0C}" srcId="{DDAC9326-9920-4388-8F48-858126E82F3A}" destId="{B9501BE3-2C05-45E2-A8A5-B576C8BFAC96}" srcOrd="1" destOrd="0" parTransId="{92B12712-A4A7-4837-BF75-D06ECDFD7998}" sibTransId="{D2448DB1-9D88-4117-921D-1A07BE750E0C}"/>
    <dgm:cxn modelId="{DD7084A3-987A-434E-A847-A8B1C8FB47DC}" type="presOf" srcId="{DDAC9326-9920-4388-8F48-858126E82F3A}" destId="{9A66A876-7345-46A4-BEE9-812ABC623069}" srcOrd="0" destOrd="0" presId="urn:microsoft.com/office/officeart/2018/2/layout/IconVerticalSolidList"/>
    <dgm:cxn modelId="{D4B15EDC-69BB-4AAF-8DAB-7AFCABDC6DE6}" type="presParOf" srcId="{9A66A876-7345-46A4-BEE9-812ABC623069}" destId="{406C2FCB-54A2-4158-ACF3-B1ECA5BC3353}" srcOrd="0" destOrd="0" presId="urn:microsoft.com/office/officeart/2018/2/layout/IconVerticalSolidList"/>
    <dgm:cxn modelId="{3A4FB129-ACF3-433C-9CFC-36E373D7C27E}" type="presParOf" srcId="{406C2FCB-54A2-4158-ACF3-B1ECA5BC3353}" destId="{B6852F06-0665-415F-BB4A-17B5E1200BB8}" srcOrd="0" destOrd="0" presId="urn:microsoft.com/office/officeart/2018/2/layout/IconVerticalSolidList"/>
    <dgm:cxn modelId="{FC488969-D6BF-4FBB-9F35-679C01CCB80F}" type="presParOf" srcId="{406C2FCB-54A2-4158-ACF3-B1ECA5BC3353}" destId="{7EB39029-D34F-4A50-A32C-1EF45FEDC465}" srcOrd="1" destOrd="0" presId="urn:microsoft.com/office/officeart/2018/2/layout/IconVerticalSolidList"/>
    <dgm:cxn modelId="{48119CE3-D55A-4FFD-B7A4-19103AF14392}" type="presParOf" srcId="{406C2FCB-54A2-4158-ACF3-B1ECA5BC3353}" destId="{3BD56B83-EC4A-4CA0-B8AD-402BCA71E641}" srcOrd="2" destOrd="0" presId="urn:microsoft.com/office/officeart/2018/2/layout/IconVerticalSolidList"/>
    <dgm:cxn modelId="{1895E87A-BD88-43A2-B2E1-3FCF2924170A}" type="presParOf" srcId="{406C2FCB-54A2-4158-ACF3-B1ECA5BC3353}" destId="{711E53E5-DF20-4E2B-981A-65D776554C64}" srcOrd="3" destOrd="0" presId="urn:microsoft.com/office/officeart/2018/2/layout/IconVerticalSolidList"/>
    <dgm:cxn modelId="{7EE60E1E-E3C0-4CAD-8067-92E83F030908}" type="presParOf" srcId="{9A66A876-7345-46A4-BEE9-812ABC623069}" destId="{5962EA18-BD29-467D-A9FD-5351ACFD80C6}" srcOrd="1" destOrd="0" presId="urn:microsoft.com/office/officeart/2018/2/layout/IconVerticalSolidList"/>
    <dgm:cxn modelId="{3E84AC11-077A-4E05-BA2C-0468701E7C90}" type="presParOf" srcId="{9A66A876-7345-46A4-BEE9-812ABC623069}" destId="{73EF05FF-71B4-4B5C-8857-E171E349A4F9}" srcOrd="2" destOrd="0" presId="urn:microsoft.com/office/officeart/2018/2/layout/IconVerticalSolidList"/>
    <dgm:cxn modelId="{586FAB60-3C61-4EDA-885A-35CCBCFD0AB3}" type="presParOf" srcId="{73EF05FF-71B4-4B5C-8857-E171E349A4F9}" destId="{849B5E99-0FB8-45D5-BCCE-BA1EC3E8EDBD}" srcOrd="0" destOrd="0" presId="urn:microsoft.com/office/officeart/2018/2/layout/IconVerticalSolidList"/>
    <dgm:cxn modelId="{1DD1FF2A-AE4B-4BB5-9265-5C99F392EDC9}" type="presParOf" srcId="{73EF05FF-71B4-4B5C-8857-E171E349A4F9}" destId="{49167EA1-0138-44F0-9ED9-6D40E3EF8297}" srcOrd="1" destOrd="0" presId="urn:microsoft.com/office/officeart/2018/2/layout/IconVerticalSolidList"/>
    <dgm:cxn modelId="{96A9956E-7697-41B7-8E32-55EB36D34ED2}" type="presParOf" srcId="{73EF05FF-71B4-4B5C-8857-E171E349A4F9}" destId="{246567B9-3F01-43F2-8ED1-02F1779FB135}" srcOrd="2" destOrd="0" presId="urn:microsoft.com/office/officeart/2018/2/layout/IconVerticalSolidList"/>
    <dgm:cxn modelId="{FC3B0873-3123-4D2F-A45C-B9FCB5C798A2}" type="presParOf" srcId="{73EF05FF-71B4-4B5C-8857-E171E349A4F9}" destId="{2521AAC9-F3A2-4134-934E-4FF0C32775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C1D5F1-9C7C-4F2C-B02A-87970F33734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F8FB546-FC34-498A-8156-8F234F8DC767}">
      <dgm:prSet/>
      <dgm:spPr/>
      <dgm:t>
        <a:bodyPr/>
        <a:lstStyle/>
        <a:p>
          <a:r>
            <a:rPr lang="en-GB"/>
            <a:t>National curriculum should be an active, navigable online product.</a:t>
          </a:r>
          <a:endParaRPr lang="en-US"/>
        </a:p>
      </dgm:t>
    </dgm:pt>
    <dgm:pt modelId="{D4C355CE-EBD5-46DF-BD15-A4564D70FB77}" type="parTrans" cxnId="{3B52EC63-A5BE-4A40-A124-2D7267C5D6CB}">
      <dgm:prSet/>
      <dgm:spPr/>
      <dgm:t>
        <a:bodyPr/>
        <a:lstStyle/>
        <a:p>
          <a:endParaRPr lang="en-US"/>
        </a:p>
      </dgm:t>
    </dgm:pt>
    <dgm:pt modelId="{2F7E7EB3-F135-49FE-A447-9DE93AFCD522}" type="sibTrans" cxnId="{3B52EC63-A5BE-4A40-A124-2D7267C5D6CB}">
      <dgm:prSet/>
      <dgm:spPr/>
      <dgm:t>
        <a:bodyPr/>
        <a:lstStyle/>
        <a:p>
          <a:endParaRPr lang="en-US"/>
        </a:p>
      </dgm:t>
    </dgm:pt>
    <dgm:pt modelId="{A245F8ED-3556-424C-A22B-6B3A5E73B99F}">
      <dgm:prSet/>
      <dgm:spPr/>
      <dgm:t>
        <a:bodyPr/>
        <a:lstStyle/>
        <a:p>
          <a:r>
            <a:rPr lang="en-GB"/>
            <a:t>Help teachers sequence learning and identify prior knowledge.</a:t>
          </a:r>
          <a:endParaRPr lang="en-US"/>
        </a:p>
      </dgm:t>
    </dgm:pt>
    <dgm:pt modelId="{BA87E34A-0C3D-4664-B6BA-BC97E79FE1B3}" type="parTrans" cxnId="{D1FD7DD4-25C8-43E4-A1C2-87488E61B5B2}">
      <dgm:prSet/>
      <dgm:spPr/>
      <dgm:t>
        <a:bodyPr/>
        <a:lstStyle/>
        <a:p>
          <a:endParaRPr lang="en-US"/>
        </a:p>
      </dgm:t>
    </dgm:pt>
    <dgm:pt modelId="{A4ED9D79-3D22-4E51-ABB9-91FC4EDFFAC4}" type="sibTrans" cxnId="{D1FD7DD4-25C8-43E4-A1C2-87488E61B5B2}">
      <dgm:prSet/>
      <dgm:spPr/>
      <dgm:t>
        <a:bodyPr/>
        <a:lstStyle/>
        <a:p>
          <a:endParaRPr lang="en-US"/>
        </a:p>
      </dgm:t>
    </dgm:pt>
    <dgm:pt modelId="{3CF75038-25F6-46C6-9ECA-6B352BF106DC}">
      <dgm:prSet/>
      <dgm:spPr/>
      <dgm:t>
        <a:bodyPr/>
        <a:lstStyle/>
        <a:p>
          <a:r>
            <a:rPr lang="en-GB"/>
            <a:t>Improve usability and coherence for planning and delivery.</a:t>
          </a:r>
          <a:endParaRPr lang="en-US"/>
        </a:p>
      </dgm:t>
    </dgm:pt>
    <dgm:pt modelId="{D4445E43-F02C-4F82-A0D1-EFFC68CF6737}" type="parTrans" cxnId="{906D6C2B-711D-4F9C-AA74-6873B97CFC74}">
      <dgm:prSet/>
      <dgm:spPr/>
      <dgm:t>
        <a:bodyPr/>
        <a:lstStyle/>
        <a:p>
          <a:endParaRPr lang="en-US"/>
        </a:p>
      </dgm:t>
    </dgm:pt>
    <dgm:pt modelId="{F316F186-1BD1-4945-B545-CBC224A03B59}" type="sibTrans" cxnId="{906D6C2B-711D-4F9C-AA74-6873B97CFC74}">
      <dgm:prSet/>
      <dgm:spPr/>
      <dgm:t>
        <a:bodyPr/>
        <a:lstStyle/>
        <a:p>
          <a:endParaRPr lang="en-US"/>
        </a:p>
      </dgm:t>
    </dgm:pt>
    <dgm:pt modelId="{DBCACEC0-AE9E-4D66-BA59-47B93D93833E}" type="pres">
      <dgm:prSet presAssocID="{77C1D5F1-9C7C-4F2C-B02A-87970F337349}" presName="root" presStyleCnt="0">
        <dgm:presLayoutVars>
          <dgm:dir/>
          <dgm:resizeHandles val="exact"/>
        </dgm:presLayoutVars>
      </dgm:prSet>
      <dgm:spPr/>
    </dgm:pt>
    <dgm:pt modelId="{2000F8E3-8073-4F07-8506-3DE457B1DB54}" type="pres">
      <dgm:prSet presAssocID="{0F8FB546-FC34-498A-8156-8F234F8DC767}" presName="compNode" presStyleCnt="0"/>
      <dgm:spPr/>
    </dgm:pt>
    <dgm:pt modelId="{6AEB7CD3-9497-4EE0-B48B-CE22251DF8ED}" type="pres">
      <dgm:prSet presAssocID="{0F8FB546-FC34-498A-8156-8F234F8DC767}" presName="bgRect" presStyleLbl="bgShp" presStyleIdx="0" presStyleCnt="3"/>
      <dgm:spPr/>
    </dgm:pt>
    <dgm:pt modelId="{71923255-EE30-44B1-A5F2-D605736475D6}" type="pres">
      <dgm:prSet presAssocID="{0F8FB546-FC34-498A-8156-8F234F8DC7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2793E606-43E4-43F6-8287-1A359EFADDB4}" type="pres">
      <dgm:prSet presAssocID="{0F8FB546-FC34-498A-8156-8F234F8DC767}" presName="spaceRect" presStyleCnt="0"/>
      <dgm:spPr/>
    </dgm:pt>
    <dgm:pt modelId="{1EC41C70-FE52-43D4-9D86-3394F45CC4AF}" type="pres">
      <dgm:prSet presAssocID="{0F8FB546-FC34-498A-8156-8F234F8DC767}" presName="parTx" presStyleLbl="revTx" presStyleIdx="0" presStyleCnt="3">
        <dgm:presLayoutVars>
          <dgm:chMax val="0"/>
          <dgm:chPref val="0"/>
        </dgm:presLayoutVars>
      </dgm:prSet>
      <dgm:spPr/>
    </dgm:pt>
    <dgm:pt modelId="{A356418B-B86F-42B8-A020-002208AAC937}" type="pres">
      <dgm:prSet presAssocID="{2F7E7EB3-F135-49FE-A447-9DE93AFCD522}" presName="sibTrans" presStyleCnt="0"/>
      <dgm:spPr/>
    </dgm:pt>
    <dgm:pt modelId="{DD255F56-4FCD-45EC-8223-4FC3798235ED}" type="pres">
      <dgm:prSet presAssocID="{A245F8ED-3556-424C-A22B-6B3A5E73B99F}" presName="compNode" presStyleCnt="0"/>
      <dgm:spPr/>
    </dgm:pt>
    <dgm:pt modelId="{09DF533F-8F80-469F-B665-9C3A99FC83F1}" type="pres">
      <dgm:prSet presAssocID="{A245F8ED-3556-424C-A22B-6B3A5E73B99F}" presName="bgRect" presStyleLbl="bgShp" presStyleIdx="1" presStyleCnt="3"/>
      <dgm:spPr/>
    </dgm:pt>
    <dgm:pt modelId="{781CDFB6-0E3B-44A2-A2EF-F25A9F124780}" type="pres">
      <dgm:prSet presAssocID="{A245F8ED-3556-424C-A22B-6B3A5E73B9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9A5386A-9508-4008-B11B-62ECB9D63F1D}" type="pres">
      <dgm:prSet presAssocID="{A245F8ED-3556-424C-A22B-6B3A5E73B99F}" presName="spaceRect" presStyleCnt="0"/>
      <dgm:spPr/>
    </dgm:pt>
    <dgm:pt modelId="{8D7537BD-8ECF-4223-997D-61FBD922C72F}" type="pres">
      <dgm:prSet presAssocID="{A245F8ED-3556-424C-A22B-6B3A5E73B99F}" presName="parTx" presStyleLbl="revTx" presStyleIdx="1" presStyleCnt="3">
        <dgm:presLayoutVars>
          <dgm:chMax val="0"/>
          <dgm:chPref val="0"/>
        </dgm:presLayoutVars>
      </dgm:prSet>
      <dgm:spPr/>
    </dgm:pt>
    <dgm:pt modelId="{BB49FF31-B351-4682-9253-963463484808}" type="pres">
      <dgm:prSet presAssocID="{A4ED9D79-3D22-4E51-ABB9-91FC4EDFFAC4}" presName="sibTrans" presStyleCnt="0"/>
      <dgm:spPr/>
    </dgm:pt>
    <dgm:pt modelId="{E12759C8-59C6-4923-8213-EDF055AD9DA3}" type="pres">
      <dgm:prSet presAssocID="{3CF75038-25F6-46C6-9ECA-6B352BF106DC}" presName="compNode" presStyleCnt="0"/>
      <dgm:spPr/>
    </dgm:pt>
    <dgm:pt modelId="{1C4FF7D1-2DC8-4129-BC38-31F0A93673FC}" type="pres">
      <dgm:prSet presAssocID="{3CF75038-25F6-46C6-9ECA-6B352BF106DC}" presName="bgRect" presStyleLbl="bgShp" presStyleIdx="2" presStyleCnt="3"/>
      <dgm:spPr/>
    </dgm:pt>
    <dgm:pt modelId="{8FC8841D-5236-4B99-95E9-C41AE82F9CDA}" type="pres">
      <dgm:prSet presAssocID="{3CF75038-25F6-46C6-9ECA-6B352BF106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EFD534E-BD0B-4BBF-8935-B2B475270F6F}" type="pres">
      <dgm:prSet presAssocID="{3CF75038-25F6-46C6-9ECA-6B352BF106DC}" presName="spaceRect" presStyleCnt="0"/>
      <dgm:spPr/>
    </dgm:pt>
    <dgm:pt modelId="{B873E269-5225-4195-87D7-429E307B0109}" type="pres">
      <dgm:prSet presAssocID="{3CF75038-25F6-46C6-9ECA-6B352BF106DC}" presName="parTx" presStyleLbl="revTx" presStyleIdx="2" presStyleCnt="3">
        <dgm:presLayoutVars>
          <dgm:chMax val="0"/>
          <dgm:chPref val="0"/>
        </dgm:presLayoutVars>
      </dgm:prSet>
      <dgm:spPr/>
    </dgm:pt>
  </dgm:ptLst>
  <dgm:cxnLst>
    <dgm:cxn modelId="{B7BD9A22-044F-4A8B-BF2D-B1D9547BA3A0}" type="presOf" srcId="{77C1D5F1-9C7C-4F2C-B02A-87970F337349}" destId="{DBCACEC0-AE9E-4D66-BA59-47B93D93833E}" srcOrd="0" destOrd="0" presId="urn:microsoft.com/office/officeart/2018/2/layout/IconVerticalSolidList"/>
    <dgm:cxn modelId="{906D6C2B-711D-4F9C-AA74-6873B97CFC74}" srcId="{77C1D5F1-9C7C-4F2C-B02A-87970F337349}" destId="{3CF75038-25F6-46C6-9ECA-6B352BF106DC}" srcOrd="2" destOrd="0" parTransId="{D4445E43-F02C-4F82-A0D1-EFFC68CF6737}" sibTransId="{F316F186-1BD1-4945-B545-CBC224A03B59}"/>
    <dgm:cxn modelId="{D25FFD36-5BDF-4512-95DB-AD0BC3B66557}" type="presOf" srcId="{0F8FB546-FC34-498A-8156-8F234F8DC767}" destId="{1EC41C70-FE52-43D4-9D86-3394F45CC4AF}" srcOrd="0" destOrd="0" presId="urn:microsoft.com/office/officeart/2018/2/layout/IconVerticalSolidList"/>
    <dgm:cxn modelId="{F5EF165C-A545-47C0-B07A-845926214A60}" type="presOf" srcId="{A245F8ED-3556-424C-A22B-6B3A5E73B99F}" destId="{8D7537BD-8ECF-4223-997D-61FBD922C72F}" srcOrd="0" destOrd="0" presId="urn:microsoft.com/office/officeart/2018/2/layout/IconVerticalSolidList"/>
    <dgm:cxn modelId="{D4754F60-1D3D-44B7-BA75-4AFBB9B8E069}" type="presOf" srcId="{3CF75038-25F6-46C6-9ECA-6B352BF106DC}" destId="{B873E269-5225-4195-87D7-429E307B0109}" srcOrd="0" destOrd="0" presId="urn:microsoft.com/office/officeart/2018/2/layout/IconVerticalSolidList"/>
    <dgm:cxn modelId="{3B52EC63-A5BE-4A40-A124-2D7267C5D6CB}" srcId="{77C1D5F1-9C7C-4F2C-B02A-87970F337349}" destId="{0F8FB546-FC34-498A-8156-8F234F8DC767}" srcOrd="0" destOrd="0" parTransId="{D4C355CE-EBD5-46DF-BD15-A4564D70FB77}" sibTransId="{2F7E7EB3-F135-49FE-A447-9DE93AFCD522}"/>
    <dgm:cxn modelId="{D1FD7DD4-25C8-43E4-A1C2-87488E61B5B2}" srcId="{77C1D5F1-9C7C-4F2C-B02A-87970F337349}" destId="{A245F8ED-3556-424C-A22B-6B3A5E73B99F}" srcOrd="1" destOrd="0" parTransId="{BA87E34A-0C3D-4664-B6BA-BC97E79FE1B3}" sibTransId="{A4ED9D79-3D22-4E51-ABB9-91FC4EDFFAC4}"/>
    <dgm:cxn modelId="{38E31EF5-3211-44F8-AEAF-6C49893854C8}" type="presParOf" srcId="{DBCACEC0-AE9E-4D66-BA59-47B93D93833E}" destId="{2000F8E3-8073-4F07-8506-3DE457B1DB54}" srcOrd="0" destOrd="0" presId="urn:microsoft.com/office/officeart/2018/2/layout/IconVerticalSolidList"/>
    <dgm:cxn modelId="{A8B7CE1F-D870-409B-BF10-BE03202C160F}" type="presParOf" srcId="{2000F8E3-8073-4F07-8506-3DE457B1DB54}" destId="{6AEB7CD3-9497-4EE0-B48B-CE22251DF8ED}" srcOrd="0" destOrd="0" presId="urn:microsoft.com/office/officeart/2018/2/layout/IconVerticalSolidList"/>
    <dgm:cxn modelId="{7EF8F089-CD67-4979-B80C-09F8A1E1C440}" type="presParOf" srcId="{2000F8E3-8073-4F07-8506-3DE457B1DB54}" destId="{71923255-EE30-44B1-A5F2-D605736475D6}" srcOrd="1" destOrd="0" presId="urn:microsoft.com/office/officeart/2018/2/layout/IconVerticalSolidList"/>
    <dgm:cxn modelId="{FA342E10-E48C-437C-8F03-AF6C7757EEC6}" type="presParOf" srcId="{2000F8E3-8073-4F07-8506-3DE457B1DB54}" destId="{2793E606-43E4-43F6-8287-1A359EFADDB4}" srcOrd="2" destOrd="0" presId="urn:microsoft.com/office/officeart/2018/2/layout/IconVerticalSolidList"/>
    <dgm:cxn modelId="{1EEAC3FD-E294-493A-A4C1-202F81206010}" type="presParOf" srcId="{2000F8E3-8073-4F07-8506-3DE457B1DB54}" destId="{1EC41C70-FE52-43D4-9D86-3394F45CC4AF}" srcOrd="3" destOrd="0" presId="urn:microsoft.com/office/officeart/2018/2/layout/IconVerticalSolidList"/>
    <dgm:cxn modelId="{6DDEDC39-99DF-4A8D-BB70-528369EF6528}" type="presParOf" srcId="{DBCACEC0-AE9E-4D66-BA59-47B93D93833E}" destId="{A356418B-B86F-42B8-A020-002208AAC937}" srcOrd="1" destOrd="0" presId="urn:microsoft.com/office/officeart/2018/2/layout/IconVerticalSolidList"/>
    <dgm:cxn modelId="{484A017F-5517-4E18-B537-3D4E982380CA}" type="presParOf" srcId="{DBCACEC0-AE9E-4D66-BA59-47B93D93833E}" destId="{DD255F56-4FCD-45EC-8223-4FC3798235ED}" srcOrd="2" destOrd="0" presId="urn:microsoft.com/office/officeart/2018/2/layout/IconVerticalSolidList"/>
    <dgm:cxn modelId="{9693D450-4AE7-4DB8-B1CB-8BF4C8620964}" type="presParOf" srcId="{DD255F56-4FCD-45EC-8223-4FC3798235ED}" destId="{09DF533F-8F80-469F-B665-9C3A99FC83F1}" srcOrd="0" destOrd="0" presId="urn:microsoft.com/office/officeart/2018/2/layout/IconVerticalSolidList"/>
    <dgm:cxn modelId="{DF237845-EE2C-40F6-B6CE-90E01CF58086}" type="presParOf" srcId="{DD255F56-4FCD-45EC-8223-4FC3798235ED}" destId="{781CDFB6-0E3B-44A2-A2EF-F25A9F124780}" srcOrd="1" destOrd="0" presId="urn:microsoft.com/office/officeart/2018/2/layout/IconVerticalSolidList"/>
    <dgm:cxn modelId="{F78177F9-6C42-4134-AA9B-4E56FC7AE3A7}" type="presParOf" srcId="{DD255F56-4FCD-45EC-8223-4FC3798235ED}" destId="{A9A5386A-9508-4008-B11B-62ECB9D63F1D}" srcOrd="2" destOrd="0" presId="urn:microsoft.com/office/officeart/2018/2/layout/IconVerticalSolidList"/>
    <dgm:cxn modelId="{CCD9AF8B-1EF3-4B91-B796-55F0EE59971E}" type="presParOf" srcId="{DD255F56-4FCD-45EC-8223-4FC3798235ED}" destId="{8D7537BD-8ECF-4223-997D-61FBD922C72F}" srcOrd="3" destOrd="0" presId="urn:microsoft.com/office/officeart/2018/2/layout/IconVerticalSolidList"/>
    <dgm:cxn modelId="{F0766ECE-4BB6-42E9-A852-1828CCC1D8E4}" type="presParOf" srcId="{DBCACEC0-AE9E-4D66-BA59-47B93D93833E}" destId="{BB49FF31-B351-4682-9253-963463484808}" srcOrd="3" destOrd="0" presId="urn:microsoft.com/office/officeart/2018/2/layout/IconVerticalSolidList"/>
    <dgm:cxn modelId="{ACA46323-18A5-462B-AE01-72F8B3A5C926}" type="presParOf" srcId="{DBCACEC0-AE9E-4D66-BA59-47B93D93833E}" destId="{E12759C8-59C6-4923-8213-EDF055AD9DA3}" srcOrd="4" destOrd="0" presId="urn:microsoft.com/office/officeart/2018/2/layout/IconVerticalSolidList"/>
    <dgm:cxn modelId="{AD885E57-996C-463B-9B80-6DD332D931B4}" type="presParOf" srcId="{E12759C8-59C6-4923-8213-EDF055AD9DA3}" destId="{1C4FF7D1-2DC8-4129-BC38-31F0A93673FC}" srcOrd="0" destOrd="0" presId="urn:microsoft.com/office/officeart/2018/2/layout/IconVerticalSolidList"/>
    <dgm:cxn modelId="{ED31455C-B127-45F2-8A53-89A5D0481489}" type="presParOf" srcId="{E12759C8-59C6-4923-8213-EDF055AD9DA3}" destId="{8FC8841D-5236-4B99-95E9-C41AE82F9CDA}" srcOrd="1" destOrd="0" presId="urn:microsoft.com/office/officeart/2018/2/layout/IconVerticalSolidList"/>
    <dgm:cxn modelId="{1468D13F-0E5A-470B-BC3D-C21D35CF81DE}" type="presParOf" srcId="{E12759C8-59C6-4923-8213-EDF055AD9DA3}" destId="{2EFD534E-BD0B-4BBF-8935-B2B475270F6F}" srcOrd="2" destOrd="0" presId="urn:microsoft.com/office/officeart/2018/2/layout/IconVerticalSolidList"/>
    <dgm:cxn modelId="{F56F4F72-668D-4A1B-80DC-C467211BAA69}" type="presParOf" srcId="{E12759C8-59C6-4923-8213-EDF055AD9DA3}" destId="{B873E269-5225-4195-87D7-429E307B01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FE973-086E-46F1-A0CB-6C234EA8D033}">
      <dsp:nvSpPr>
        <dsp:cNvPr id="0" name=""/>
        <dsp:cNvSpPr/>
      </dsp:nvSpPr>
      <dsp:spPr>
        <a:xfrm>
          <a:off x="0" y="534"/>
          <a:ext cx="11550267" cy="1250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4B48074-95CF-4865-BC49-69CC4CB5D969}">
      <dsp:nvSpPr>
        <dsp:cNvPr id="0" name=""/>
        <dsp:cNvSpPr/>
      </dsp:nvSpPr>
      <dsp:spPr>
        <a:xfrm>
          <a:off x="378382" y="281976"/>
          <a:ext cx="687968" cy="687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C356509-E4D9-4EE7-8D97-589E3EF640A8}">
      <dsp:nvSpPr>
        <dsp:cNvPr id="0" name=""/>
        <dsp:cNvSpPr/>
      </dsp:nvSpPr>
      <dsp:spPr>
        <a:xfrm>
          <a:off x="1444734" y="534"/>
          <a:ext cx="10105532" cy="1250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82" tIns="132382" rIns="132382" bIns="132382" numCol="1" spcCol="1270" anchor="ctr" anchorCtr="0">
          <a:noAutofit/>
        </a:bodyPr>
        <a:lstStyle/>
        <a:p>
          <a:pPr marL="0" lvl="0" indent="0" algn="l" defTabSz="889000">
            <a:lnSpc>
              <a:spcPct val="100000"/>
            </a:lnSpc>
            <a:spcBef>
              <a:spcPct val="0"/>
            </a:spcBef>
            <a:spcAft>
              <a:spcPct val="35000"/>
            </a:spcAft>
            <a:buNone/>
          </a:pPr>
          <a:r>
            <a:rPr lang="en-GB" sz="2000" kern="1200"/>
            <a:t>Summarise key recommendations from the 2025 Curriculum Assessment Review and the Government response.</a:t>
          </a:r>
          <a:endParaRPr lang="en-US" sz="2000" kern="1200" dirty="0"/>
        </a:p>
      </dsp:txBody>
      <dsp:txXfrm>
        <a:off x="1444734" y="534"/>
        <a:ext cx="10105532" cy="1250852"/>
      </dsp:txXfrm>
    </dsp:sp>
    <dsp:sp modelId="{5EF4F4F2-4F75-4446-A757-EAD262FEAC96}">
      <dsp:nvSpPr>
        <dsp:cNvPr id="0" name=""/>
        <dsp:cNvSpPr/>
      </dsp:nvSpPr>
      <dsp:spPr>
        <a:xfrm>
          <a:off x="0" y="1564100"/>
          <a:ext cx="11550267" cy="1250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F6C0CA0-A70D-432D-9E34-10B1EA1CBC64}">
      <dsp:nvSpPr>
        <dsp:cNvPr id="0" name=""/>
        <dsp:cNvSpPr/>
      </dsp:nvSpPr>
      <dsp:spPr>
        <a:xfrm>
          <a:off x="378382" y="1845542"/>
          <a:ext cx="687968" cy="687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5368ABA-2C51-4096-856F-3F5544886679}">
      <dsp:nvSpPr>
        <dsp:cNvPr id="0" name=""/>
        <dsp:cNvSpPr/>
      </dsp:nvSpPr>
      <dsp:spPr>
        <a:xfrm>
          <a:off x="1444734" y="1564100"/>
          <a:ext cx="10105532" cy="1250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82" tIns="132382" rIns="132382" bIns="132382" numCol="1" spcCol="1270" anchor="ctr" anchorCtr="0">
          <a:noAutofit/>
        </a:bodyPr>
        <a:lstStyle/>
        <a:p>
          <a:pPr marL="0" lvl="0" indent="0" algn="l" defTabSz="889000">
            <a:lnSpc>
              <a:spcPct val="100000"/>
            </a:lnSpc>
            <a:spcBef>
              <a:spcPct val="0"/>
            </a:spcBef>
            <a:spcAft>
              <a:spcPct val="35000"/>
            </a:spcAft>
            <a:buNone/>
          </a:pPr>
          <a:r>
            <a:rPr lang="en-GB" sz="2000" kern="1200"/>
            <a:t>Highlight changes that will affect Computing, assessment and school accountability measures.</a:t>
          </a:r>
          <a:endParaRPr lang="en-US" sz="2000" kern="1200" dirty="0"/>
        </a:p>
      </dsp:txBody>
      <dsp:txXfrm>
        <a:off x="1444734" y="1564100"/>
        <a:ext cx="10105532" cy="1250852"/>
      </dsp:txXfrm>
    </dsp:sp>
    <dsp:sp modelId="{A57EA99A-BD40-454D-B8D8-CFA0BA0D28D5}">
      <dsp:nvSpPr>
        <dsp:cNvPr id="0" name=""/>
        <dsp:cNvSpPr/>
      </dsp:nvSpPr>
      <dsp:spPr>
        <a:xfrm>
          <a:off x="0" y="3127665"/>
          <a:ext cx="11550267" cy="1250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29CB299-580D-4DE7-A43C-F8F7DC70CEA3}">
      <dsp:nvSpPr>
        <dsp:cNvPr id="0" name=""/>
        <dsp:cNvSpPr/>
      </dsp:nvSpPr>
      <dsp:spPr>
        <a:xfrm>
          <a:off x="378382" y="3409107"/>
          <a:ext cx="687968" cy="6879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B27291F-0619-4998-A40A-FFA8CCFE39EF}">
      <dsp:nvSpPr>
        <dsp:cNvPr id="0" name=""/>
        <dsp:cNvSpPr/>
      </dsp:nvSpPr>
      <dsp:spPr>
        <a:xfrm>
          <a:off x="1444734" y="3127665"/>
          <a:ext cx="10105532" cy="1250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82" tIns="132382" rIns="132382" bIns="132382" numCol="1" spcCol="1270" anchor="ctr" anchorCtr="0">
          <a:noAutofit/>
        </a:bodyPr>
        <a:lstStyle/>
        <a:p>
          <a:pPr marL="0" lvl="0" indent="0" algn="l" defTabSz="889000">
            <a:lnSpc>
              <a:spcPct val="100000"/>
            </a:lnSpc>
            <a:spcBef>
              <a:spcPct val="0"/>
            </a:spcBef>
            <a:spcAft>
              <a:spcPct val="35000"/>
            </a:spcAft>
            <a:buNone/>
          </a:pPr>
          <a:r>
            <a:rPr lang="en-GB" sz="2000" kern="1200"/>
            <a:t>Support teachers in understanding the upcoming reforms and to prepare for implementation.</a:t>
          </a:r>
          <a:endParaRPr lang="en-US" sz="2000" kern="1200" dirty="0"/>
        </a:p>
      </dsp:txBody>
      <dsp:txXfrm>
        <a:off x="1444734" y="3127665"/>
        <a:ext cx="10105532" cy="1250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C53F1-DD57-499C-A080-FB9709A14F25}">
      <dsp:nvSpPr>
        <dsp:cNvPr id="0" name=""/>
        <dsp:cNvSpPr/>
      </dsp:nvSpPr>
      <dsp:spPr>
        <a:xfrm>
          <a:off x="0" y="3421"/>
          <a:ext cx="11550267" cy="7287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8902B0-DD39-4D78-AC5D-A50A567B765E}">
      <dsp:nvSpPr>
        <dsp:cNvPr id="0" name=""/>
        <dsp:cNvSpPr/>
      </dsp:nvSpPr>
      <dsp:spPr>
        <a:xfrm>
          <a:off x="220432" y="167379"/>
          <a:ext cx="400785" cy="4007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3DBB9E-EF56-421C-834A-43F007A77C81}">
      <dsp:nvSpPr>
        <dsp:cNvPr id="0" name=""/>
        <dsp:cNvSpPr/>
      </dsp:nvSpPr>
      <dsp:spPr>
        <a:xfrm>
          <a:off x="841650" y="3421"/>
          <a:ext cx="10708616" cy="728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21" tIns="77121" rIns="77121" bIns="77121" numCol="1" spcCol="1270" anchor="ctr" anchorCtr="0">
          <a:noAutofit/>
        </a:bodyPr>
        <a:lstStyle/>
        <a:p>
          <a:pPr marL="0" lvl="0" indent="0" algn="l" defTabSz="800100">
            <a:lnSpc>
              <a:spcPct val="100000"/>
            </a:lnSpc>
            <a:spcBef>
              <a:spcPct val="0"/>
            </a:spcBef>
            <a:spcAft>
              <a:spcPct val="35000"/>
            </a:spcAft>
            <a:buNone/>
          </a:pPr>
          <a:r>
            <a:rPr lang="en-GB" sz="1800" kern="1200" dirty="0"/>
            <a:t>GCSE Computer Science to be replaced by GCSE Computing that better reflects the breadth of the curriculum:</a:t>
          </a:r>
          <a:br>
            <a:rPr lang="en-GB" sz="1800" kern="1200" dirty="0"/>
          </a:br>
          <a:r>
            <a:rPr lang="en-GB" sz="1600" kern="1200" dirty="0"/>
            <a:t>Foundation Computer Science plus developing digital skills - effective, critical application and creation of technology.  </a:t>
          </a:r>
          <a:endParaRPr lang="en-US" sz="1800" kern="1200" dirty="0"/>
        </a:p>
      </dsp:txBody>
      <dsp:txXfrm>
        <a:off x="841650" y="3421"/>
        <a:ext cx="10708616" cy="728701"/>
      </dsp:txXfrm>
    </dsp:sp>
    <dsp:sp modelId="{81C83FCE-6169-4593-BE91-DF577D507BDF}">
      <dsp:nvSpPr>
        <dsp:cNvPr id="0" name=""/>
        <dsp:cNvSpPr/>
      </dsp:nvSpPr>
      <dsp:spPr>
        <a:xfrm>
          <a:off x="0" y="914298"/>
          <a:ext cx="11550267" cy="7287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C23FF0-3C0A-4C7C-BE52-1E92D555822D}">
      <dsp:nvSpPr>
        <dsp:cNvPr id="0" name=""/>
        <dsp:cNvSpPr/>
      </dsp:nvSpPr>
      <dsp:spPr>
        <a:xfrm>
          <a:off x="220432" y="1078256"/>
          <a:ext cx="400785" cy="400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620C77-8FC7-43DD-857A-FA98B1DC22DB}">
      <dsp:nvSpPr>
        <dsp:cNvPr id="0" name=""/>
        <dsp:cNvSpPr/>
      </dsp:nvSpPr>
      <dsp:spPr>
        <a:xfrm>
          <a:off x="841650" y="914298"/>
          <a:ext cx="10708616" cy="728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21" tIns="77121" rIns="77121" bIns="77121" numCol="1" spcCol="1270" anchor="ctr" anchorCtr="0">
          <a:noAutofit/>
        </a:bodyPr>
        <a:lstStyle/>
        <a:p>
          <a:pPr marL="0" lvl="0" indent="0" algn="l" defTabSz="800100">
            <a:lnSpc>
              <a:spcPct val="100000"/>
            </a:lnSpc>
            <a:spcBef>
              <a:spcPct val="0"/>
            </a:spcBef>
            <a:spcAft>
              <a:spcPct val="35000"/>
            </a:spcAft>
            <a:buNone/>
          </a:pPr>
          <a:r>
            <a:rPr lang="en-GB" sz="1800" kern="1200" dirty="0"/>
            <a:t>Explore introducing a new level 3 qualification in Data science and AI.</a:t>
          </a:r>
          <a:endParaRPr lang="en-US" sz="1800" kern="1200" dirty="0"/>
        </a:p>
      </dsp:txBody>
      <dsp:txXfrm>
        <a:off x="841650" y="914298"/>
        <a:ext cx="10708616" cy="728701"/>
      </dsp:txXfrm>
    </dsp:sp>
    <dsp:sp modelId="{67AFA25B-3D07-4E49-B9B0-2FA3E35C66D8}">
      <dsp:nvSpPr>
        <dsp:cNvPr id="0" name=""/>
        <dsp:cNvSpPr/>
      </dsp:nvSpPr>
      <dsp:spPr>
        <a:xfrm>
          <a:off x="0" y="1825175"/>
          <a:ext cx="11550267" cy="7287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4B384-AA40-456B-94A5-2D3880E6BAAB}">
      <dsp:nvSpPr>
        <dsp:cNvPr id="0" name=""/>
        <dsp:cNvSpPr/>
      </dsp:nvSpPr>
      <dsp:spPr>
        <a:xfrm>
          <a:off x="220432" y="1989133"/>
          <a:ext cx="400785" cy="4007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343237-939F-424D-9B64-929A17E60596}">
      <dsp:nvSpPr>
        <dsp:cNvPr id="0" name=""/>
        <dsp:cNvSpPr/>
      </dsp:nvSpPr>
      <dsp:spPr>
        <a:xfrm>
          <a:off x="841650" y="1825175"/>
          <a:ext cx="10708616" cy="728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21" tIns="77121" rIns="77121" bIns="77121" numCol="1" spcCol="1270" anchor="ctr" anchorCtr="0">
          <a:noAutofit/>
        </a:bodyPr>
        <a:lstStyle/>
        <a:p>
          <a:pPr marL="0" lvl="0" indent="0" algn="l" defTabSz="800100">
            <a:lnSpc>
              <a:spcPct val="100000"/>
            </a:lnSpc>
            <a:spcBef>
              <a:spcPct val="0"/>
            </a:spcBef>
            <a:spcAft>
              <a:spcPct val="35000"/>
            </a:spcAft>
            <a:buNone/>
          </a:pPr>
          <a:r>
            <a:rPr lang="en-GB" sz="1800" kern="1200" dirty="0"/>
            <a:t>Academies will be required to teach the new national curriculum alongside maintained schools.</a:t>
          </a:r>
          <a:endParaRPr lang="en-US" sz="1800" kern="1200" dirty="0"/>
        </a:p>
      </dsp:txBody>
      <dsp:txXfrm>
        <a:off x="841650" y="1825175"/>
        <a:ext cx="10708616" cy="728701"/>
      </dsp:txXfrm>
    </dsp:sp>
    <dsp:sp modelId="{D6045AE8-9F2B-43BF-98D0-1737C2DAA4C1}">
      <dsp:nvSpPr>
        <dsp:cNvPr id="0" name=""/>
        <dsp:cNvSpPr/>
      </dsp:nvSpPr>
      <dsp:spPr>
        <a:xfrm>
          <a:off x="0" y="2736052"/>
          <a:ext cx="11550267" cy="7287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F7B45-13A7-4A97-9E86-7DBD724ED3E0}">
      <dsp:nvSpPr>
        <dsp:cNvPr id="0" name=""/>
        <dsp:cNvSpPr/>
      </dsp:nvSpPr>
      <dsp:spPr>
        <a:xfrm>
          <a:off x="220432" y="2900010"/>
          <a:ext cx="400785" cy="4007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D6C944-DDAC-413B-A131-83F26405AF97}">
      <dsp:nvSpPr>
        <dsp:cNvPr id="0" name=""/>
        <dsp:cNvSpPr/>
      </dsp:nvSpPr>
      <dsp:spPr>
        <a:xfrm>
          <a:off x="841650" y="2736052"/>
          <a:ext cx="10708616" cy="728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21" tIns="77121" rIns="77121" bIns="77121" numCol="1" spcCol="1270" anchor="ctr" anchorCtr="0">
          <a:noAutofit/>
        </a:bodyPr>
        <a:lstStyle/>
        <a:p>
          <a:pPr marL="0" lvl="0" indent="0" algn="l" defTabSz="800100">
            <a:lnSpc>
              <a:spcPct val="100000"/>
            </a:lnSpc>
            <a:spcBef>
              <a:spcPct val="0"/>
            </a:spcBef>
            <a:spcAft>
              <a:spcPct val="35000"/>
            </a:spcAft>
            <a:buNone/>
          </a:pPr>
          <a:r>
            <a:rPr lang="en-GB" sz="1800" kern="1200"/>
            <a:t>Non-examined assessment (NEA) should continue to be used if it is the only valid form of assessing content.</a:t>
          </a:r>
          <a:endParaRPr lang="en-US" sz="1800" kern="1200"/>
        </a:p>
      </dsp:txBody>
      <dsp:txXfrm>
        <a:off x="841650" y="2736052"/>
        <a:ext cx="10708616" cy="728701"/>
      </dsp:txXfrm>
    </dsp:sp>
    <dsp:sp modelId="{2A772957-71E3-40B6-94C2-5C18F1DBCD79}">
      <dsp:nvSpPr>
        <dsp:cNvPr id="0" name=""/>
        <dsp:cNvSpPr/>
      </dsp:nvSpPr>
      <dsp:spPr>
        <a:xfrm>
          <a:off x="0" y="3646930"/>
          <a:ext cx="11550267" cy="7287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CA165-4445-4A2F-96BD-26D380584FE2}">
      <dsp:nvSpPr>
        <dsp:cNvPr id="0" name=""/>
        <dsp:cNvSpPr/>
      </dsp:nvSpPr>
      <dsp:spPr>
        <a:xfrm>
          <a:off x="220432" y="3810887"/>
          <a:ext cx="400785" cy="40078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9B4FAB-5591-48FA-AA88-D80A9CFF9813}">
      <dsp:nvSpPr>
        <dsp:cNvPr id="0" name=""/>
        <dsp:cNvSpPr/>
      </dsp:nvSpPr>
      <dsp:spPr>
        <a:xfrm>
          <a:off x="841650" y="3646930"/>
          <a:ext cx="10708616" cy="728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21" tIns="77121" rIns="77121" bIns="77121" numCol="1" spcCol="1270" anchor="ctr" anchorCtr="0">
          <a:noAutofit/>
        </a:bodyPr>
        <a:lstStyle/>
        <a:p>
          <a:pPr marL="0" lvl="0" indent="0" algn="l" defTabSz="800100">
            <a:lnSpc>
              <a:spcPct val="100000"/>
            </a:lnSpc>
            <a:spcBef>
              <a:spcPct val="0"/>
            </a:spcBef>
            <a:spcAft>
              <a:spcPct val="35000"/>
            </a:spcAft>
            <a:buNone/>
          </a:pPr>
          <a:r>
            <a:rPr lang="en-US" sz="1800" kern="1200" dirty="0"/>
            <a:t>Clarity about what should be taught with a focus on essential digital literacy required for future life and work.</a:t>
          </a:r>
        </a:p>
      </dsp:txBody>
      <dsp:txXfrm>
        <a:off x="841650" y="3646930"/>
        <a:ext cx="10708616" cy="728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051E2-B70E-419E-984D-1E5075DE4714}">
      <dsp:nvSpPr>
        <dsp:cNvPr id="0" name=""/>
        <dsp:cNvSpPr/>
      </dsp:nvSpPr>
      <dsp:spPr>
        <a:xfrm>
          <a:off x="1122063" y="656521"/>
          <a:ext cx="1206351" cy="1206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DBC4E-2101-4868-9B16-3B8E50829C44}">
      <dsp:nvSpPr>
        <dsp:cNvPr id="0" name=""/>
        <dsp:cNvSpPr/>
      </dsp:nvSpPr>
      <dsp:spPr>
        <a:xfrm>
          <a:off x="1879" y="1994711"/>
          <a:ext cx="3446718" cy="51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t>2028</a:t>
          </a:r>
        </a:p>
      </dsp:txBody>
      <dsp:txXfrm>
        <a:off x="1879" y="1994711"/>
        <a:ext cx="3446718" cy="517007"/>
      </dsp:txXfrm>
    </dsp:sp>
    <dsp:sp modelId="{9FD61B3C-EA28-415E-A851-64A123E5CA6A}">
      <dsp:nvSpPr>
        <dsp:cNvPr id="0" name=""/>
        <dsp:cNvSpPr/>
      </dsp:nvSpPr>
      <dsp:spPr>
        <a:xfrm>
          <a:off x="1879" y="2573039"/>
          <a:ext cx="3446718" cy="1149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New National Curriculum KS 1-4 </a:t>
          </a:r>
          <a:r>
            <a:rPr lang="en-US" sz="1700" kern="1200" dirty="0" err="1"/>
            <a:t>PoS</a:t>
          </a:r>
          <a:r>
            <a:rPr lang="en-US" sz="1700" kern="1200" dirty="0"/>
            <a:t> released by spring 2027, first teaching 2028.</a:t>
          </a:r>
        </a:p>
      </dsp:txBody>
      <dsp:txXfrm>
        <a:off x="1879" y="2573039"/>
        <a:ext cx="3446718" cy="1149491"/>
      </dsp:txXfrm>
    </dsp:sp>
    <dsp:sp modelId="{A1A26E33-11BB-4636-B081-6BF4B02AD260}">
      <dsp:nvSpPr>
        <dsp:cNvPr id="0" name=""/>
        <dsp:cNvSpPr/>
      </dsp:nvSpPr>
      <dsp:spPr>
        <a:xfrm>
          <a:off x="5171957" y="656521"/>
          <a:ext cx="1206351" cy="1206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C4923-014C-4C86-9966-5C8280C3F379}">
      <dsp:nvSpPr>
        <dsp:cNvPr id="0" name=""/>
        <dsp:cNvSpPr/>
      </dsp:nvSpPr>
      <dsp:spPr>
        <a:xfrm>
          <a:off x="4051774" y="1994711"/>
          <a:ext cx="3446718" cy="51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a:t>2029 or 2030</a:t>
          </a:r>
        </a:p>
      </dsp:txBody>
      <dsp:txXfrm>
        <a:off x="4051774" y="1994711"/>
        <a:ext cx="3446718" cy="517007"/>
      </dsp:txXfrm>
    </dsp:sp>
    <dsp:sp modelId="{6545A8F4-BBB0-4142-9102-C033EBA1B6F1}">
      <dsp:nvSpPr>
        <dsp:cNvPr id="0" name=""/>
        <dsp:cNvSpPr/>
      </dsp:nvSpPr>
      <dsp:spPr>
        <a:xfrm>
          <a:off x="4051774" y="2573039"/>
          <a:ext cx="3446718" cy="1149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First teaching of new Phase 1 GCSEs 2029, exams in summer 2031.</a:t>
          </a:r>
        </a:p>
        <a:p>
          <a:pPr marL="0" lvl="0" indent="0" algn="ctr" defTabSz="755650">
            <a:lnSpc>
              <a:spcPct val="100000"/>
            </a:lnSpc>
            <a:spcBef>
              <a:spcPct val="0"/>
            </a:spcBef>
            <a:spcAft>
              <a:spcPct val="35000"/>
            </a:spcAft>
            <a:buNone/>
          </a:pPr>
          <a:r>
            <a:rPr lang="en-US" sz="1700" kern="1200" dirty="0"/>
            <a:t>First teaching of new Phase 2 GCSEs 2030, exams in summer 2032.</a:t>
          </a:r>
        </a:p>
      </dsp:txBody>
      <dsp:txXfrm>
        <a:off x="4051774" y="2573039"/>
        <a:ext cx="3446718" cy="1149491"/>
      </dsp:txXfrm>
    </dsp:sp>
    <dsp:sp modelId="{20A810DB-3454-4338-8F45-DB17B978334E}">
      <dsp:nvSpPr>
        <dsp:cNvPr id="0" name=""/>
        <dsp:cNvSpPr/>
      </dsp:nvSpPr>
      <dsp:spPr>
        <a:xfrm>
          <a:off x="9221852" y="656521"/>
          <a:ext cx="1206351" cy="1206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9C964-B32B-4591-8D9F-3406A69DC639}">
      <dsp:nvSpPr>
        <dsp:cNvPr id="0" name=""/>
        <dsp:cNvSpPr/>
      </dsp:nvSpPr>
      <dsp:spPr>
        <a:xfrm>
          <a:off x="8101668" y="1994711"/>
          <a:ext cx="3446718" cy="51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t>2031</a:t>
          </a:r>
        </a:p>
      </dsp:txBody>
      <dsp:txXfrm>
        <a:off x="8101668" y="1994711"/>
        <a:ext cx="3446718" cy="517007"/>
      </dsp:txXfrm>
    </dsp:sp>
    <dsp:sp modelId="{8CE2DCFC-0C21-43AF-BDDD-D8AB6308CB28}">
      <dsp:nvSpPr>
        <dsp:cNvPr id="0" name=""/>
        <dsp:cNvSpPr/>
      </dsp:nvSpPr>
      <dsp:spPr>
        <a:xfrm>
          <a:off x="8101668" y="2573039"/>
          <a:ext cx="3446718" cy="1149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First teaching of new Phase 1 A levels 2031, exams in summer 2033.</a:t>
          </a:r>
        </a:p>
      </dsp:txBody>
      <dsp:txXfrm>
        <a:off x="8101668" y="2573039"/>
        <a:ext cx="3446718" cy="1149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52F06-0665-415F-BB4A-17B5E1200BB8}">
      <dsp:nvSpPr>
        <dsp:cNvPr id="0" name=""/>
        <dsp:cNvSpPr/>
      </dsp:nvSpPr>
      <dsp:spPr>
        <a:xfrm>
          <a:off x="0" y="711596"/>
          <a:ext cx="11550267" cy="13137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39029-D34F-4A50-A32C-1EF45FEDC465}">
      <dsp:nvSpPr>
        <dsp:cNvPr id="0" name=""/>
        <dsp:cNvSpPr/>
      </dsp:nvSpPr>
      <dsp:spPr>
        <a:xfrm>
          <a:off x="397399" y="1007182"/>
          <a:ext cx="722543" cy="722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1E53E5-DF20-4E2B-981A-65D776554C64}">
      <dsp:nvSpPr>
        <dsp:cNvPr id="0" name=""/>
        <dsp:cNvSpPr/>
      </dsp:nvSpPr>
      <dsp:spPr>
        <a:xfrm>
          <a:off x="1517341" y="711596"/>
          <a:ext cx="10032925" cy="131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35" tIns="139035" rIns="139035" bIns="139035" numCol="1" spcCol="1270" anchor="ctr" anchorCtr="0">
          <a:noAutofit/>
        </a:bodyPr>
        <a:lstStyle/>
        <a:p>
          <a:pPr marL="0" lvl="0" indent="0" algn="l" defTabSz="1111250">
            <a:lnSpc>
              <a:spcPct val="100000"/>
            </a:lnSpc>
            <a:spcBef>
              <a:spcPct val="0"/>
            </a:spcBef>
            <a:spcAft>
              <a:spcPct val="35000"/>
            </a:spcAft>
            <a:buNone/>
          </a:pPr>
          <a:r>
            <a:rPr lang="en-GB" sz="2500" kern="1200"/>
            <a:t>Encompasses the knowledge, behaviours and confidence required to use technologies and computer systems creatively, safety and effectively.</a:t>
          </a:r>
          <a:endParaRPr lang="en-US" sz="2500" kern="1200"/>
        </a:p>
      </dsp:txBody>
      <dsp:txXfrm>
        <a:off x="1517341" y="711596"/>
        <a:ext cx="10032925" cy="1313715"/>
      </dsp:txXfrm>
    </dsp:sp>
    <dsp:sp modelId="{849B5E99-0FB8-45D5-BCCE-BA1EC3E8EDBD}">
      <dsp:nvSpPr>
        <dsp:cNvPr id="0" name=""/>
        <dsp:cNvSpPr/>
      </dsp:nvSpPr>
      <dsp:spPr>
        <a:xfrm>
          <a:off x="0" y="2353740"/>
          <a:ext cx="11550267" cy="13137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67EA1-0138-44F0-9ED9-6D40E3EF8297}">
      <dsp:nvSpPr>
        <dsp:cNvPr id="0" name=""/>
        <dsp:cNvSpPr/>
      </dsp:nvSpPr>
      <dsp:spPr>
        <a:xfrm>
          <a:off x="397399" y="2649327"/>
          <a:ext cx="722543" cy="7225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21AAC9-F3A2-4134-934E-4FF0C3277587}">
      <dsp:nvSpPr>
        <dsp:cNvPr id="0" name=""/>
        <dsp:cNvSpPr/>
      </dsp:nvSpPr>
      <dsp:spPr>
        <a:xfrm>
          <a:off x="1517341" y="2353740"/>
          <a:ext cx="10032925" cy="131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35" tIns="139035" rIns="139035" bIns="139035" numCol="1" spcCol="1270" anchor="ctr" anchorCtr="0">
          <a:noAutofit/>
        </a:bodyPr>
        <a:lstStyle/>
        <a:p>
          <a:pPr marL="0" lvl="0" indent="0" algn="l" defTabSz="1111250">
            <a:lnSpc>
              <a:spcPct val="100000"/>
            </a:lnSpc>
            <a:spcBef>
              <a:spcPct val="0"/>
            </a:spcBef>
            <a:spcAft>
              <a:spcPct val="35000"/>
            </a:spcAft>
            <a:buNone/>
          </a:pPr>
          <a:r>
            <a:rPr lang="en-GB" sz="2500" kern="1200" dirty="0"/>
            <a:t>The ability to make well-informed critical judgements about the implications, risk and impact of how digital technology is used.</a:t>
          </a:r>
          <a:endParaRPr lang="en-US" sz="2500" kern="1200" dirty="0"/>
        </a:p>
      </dsp:txBody>
      <dsp:txXfrm>
        <a:off x="1517341" y="2353740"/>
        <a:ext cx="10032925" cy="1313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B7CD3-9497-4EE0-B48B-CE22251DF8ED}">
      <dsp:nvSpPr>
        <dsp:cNvPr id="0" name=""/>
        <dsp:cNvSpPr/>
      </dsp:nvSpPr>
      <dsp:spPr>
        <a:xfrm>
          <a:off x="0" y="534"/>
          <a:ext cx="11550267" cy="12508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23255-EE30-44B1-A5F2-D605736475D6}">
      <dsp:nvSpPr>
        <dsp:cNvPr id="0" name=""/>
        <dsp:cNvSpPr/>
      </dsp:nvSpPr>
      <dsp:spPr>
        <a:xfrm>
          <a:off x="378382" y="281976"/>
          <a:ext cx="687968" cy="687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C41C70-FE52-43D4-9D86-3394F45CC4AF}">
      <dsp:nvSpPr>
        <dsp:cNvPr id="0" name=""/>
        <dsp:cNvSpPr/>
      </dsp:nvSpPr>
      <dsp:spPr>
        <a:xfrm>
          <a:off x="1444734" y="534"/>
          <a:ext cx="10105532" cy="1250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82" tIns="132382" rIns="132382" bIns="132382" numCol="1" spcCol="1270" anchor="ctr" anchorCtr="0">
          <a:noAutofit/>
        </a:bodyPr>
        <a:lstStyle/>
        <a:p>
          <a:pPr marL="0" lvl="0" indent="0" algn="l" defTabSz="1111250">
            <a:lnSpc>
              <a:spcPct val="90000"/>
            </a:lnSpc>
            <a:spcBef>
              <a:spcPct val="0"/>
            </a:spcBef>
            <a:spcAft>
              <a:spcPct val="35000"/>
            </a:spcAft>
            <a:buNone/>
          </a:pPr>
          <a:r>
            <a:rPr lang="en-GB" sz="2500" kern="1200"/>
            <a:t>National curriculum should be an active, navigable online product.</a:t>
          </a:r>
          <a:endParaRPr lang="en-US" sz="2500" kern="1200"/>
        </a:p>
      </dsp:txBody>
      <dsp:txXfrm>
        <a:off x="1444734" y="534"/>
        <a:ext cx="10105532" cy="1250852"/>
      </dsp:txXfrm>
    </dsp:sp>
    <dsp:sp modelId="{09DF533F-8F80-469F-B665-9C3A99FC83F1}">
      <dsp:nvSpPr>
        <dsp:cNvPr id="0" name=""/>
        <dsp:cNvSpPr/>
      </dsp:nvSpPr>
      <dsp:spPr>
        <a:xfrm>
          <a:off x="0" y="1564100"/>
          <a:ext cx="11550267" cy="12508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CDFB6-0E3B-44A2-A2EF-F25A9F124780}">
      <dsp:nvSpPr>
        <dsp:cNvPr id="0" name=""/>
        <dsp:cNvSpPr/>
      </dsp:nvSpPr>
      <dsp:spPr>
        <a:xfrm>
          <a:off x="378382" y="1845542"/>
          <a:ext cx="687968" cy="687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7537BD-8ECF-4223-997D-61FBD922C72F}">
      <dsp:nvSpPr>
        <dsp:cNvPr id="0" name=""/>
        <dsp:cNvSpPr/>
      </dsp:nvSpPr>
      <dsp:spPr>
        <a:xfrm>
          <a:off x="1444734" y="1564100"/>
          <a:ext cx="10105532" cy="1250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82" tIns="132382" rIns="132382" bIns="132382" numCol="1" spcCol="1270" anchor="ctr" anchorCtr="0">
          <a:noAutofit/>
        </a:bodyPr>
        <a:lstStyle/>
        <a:p>
          <a:pPr marL="0" lvl="0" indent="0" algn="l" defTabSz="1111250">
            <a:lnSpc>
              <a:spcPct val="90000"/>
            </a:lnSpc>
            <a:spcBef>
              <a:spcPct val="0"/>
            </a:spcBef>
            <a:spcAft>
              <a:spcPct val="35000"/>
            </a:spcAft>
            <a:buNone/>
          </a:pPr>
          <a:r>
            <a:rPr lang="en-GB" sz="2500" kern="1200"/>
            <a:t>Help teachers sequence learning and identify prior knowledge.</a:t>
          </a:r>
          <a:endParaRPr lang="en-US" sz="2500" kern="1200"/>
        </a:p>
      </dsp:txBody>
      <dsp:txXfrm>
        <a:off x="1444734" y="1564100"/>
        <a:ext cx="10105532" cy="1250852"/>
      </dsp:txXfrm>
    </dsp:sp>
    <dsp:sp modelId="{1C4FF7D1-2DC8-4129-BC38-31F0A93673FC}">
      <dsp:nvSpPr>
        <dsp:cNvPr id="0" name=""/>
        <dsp:cNvSpPr/>
      </dsp:nvSpPr>
      <dsp:spPr>
        <a:xfrm>
          <a:off x="0" y="3127665"/>
          <a:ext cx="11550267" cy="12508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8841D-5236-4B99-95E9-C41AE82F9CDA}">
      <dsp:nvSpPr>
        <dsp:cNvPr id="0" name=""/>
        <dsp:cNvSpPr/>
      </dsp:nvSpPr>
      <dsp:spPr>
        <a:xfrm>
          <a:off x="378382" y="3409107"/>
          <a:ext cx="687968" cy="6879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73E269-5225-4195-87D7-429E307B0109}">
      <dsp:nvSpPr>
        <dsp:cNvPr id="0" name=""/>
        <dsp:cNvSpPr/>
      </dsp:nvSpPr>
      <dsp:spPr>
        <a:xfrm>
          <a:off x="1444734" y="3127665"/>
          <a:ext cx="10105532" cy="1250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82" tIns="132382" rIns="132382" bIns="132382" numCol="1" spcCol="1270" anchor="ctr" anchorCtr="0">
          <a:noAutofit/>
        </a:bodyPr>
        <a:lstStyle/>
        <a:p>
          <a:pPr marL="0" lvl="0" indent="0" algn="l" defTabSz="1111250">
            <a:lnSpc>
              <a:spcPct val="90000"/>
            </a:lnSpc>
            <a:spcBef>
              <a:spcPct val="0"/>
            </a:spcBef>
            <a:spcAft>
              <a:spcPct val="35000"/>
            </a:spcAft>
            <a:buNone/>
          </a:pPr>
          <a:r>
            <a:rPr lang="en-GB" sz="2500" kern="1200"/>
            <a:t>Improve usability and coherence for planning and delivery.</a:t>
          </a:r>
          <a:endParaRPr lang="en-US" sz="2500" kern="1200"/>
        </a:p>
      </dsp:txBody>
      <dsp:txXfrm>
        <a:off x="1444734" y="3127665"/>
        <a:ext cx="10105532" cy="12508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7D6DC-BEB4-4DF1-8B14-54F62FBE8DAC}" type="datetimeFigureOut">
              <a:rPr lang="en-GB" smtClean="0"/>
              <a:t>06/11/2025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BA4FB-BBAB-458E-ACCC-D57659C1B008}" type="slidenum">
              <a:rPr lang="en-GB" smtClean="0"/>
              <a:t>‹#›</a:t>
            </a:fld>
            <a:endParaRPr lang="en-GB"/>
          </a:p>
        </p:txBody>
      </p:sp>
    </p:spTree>
    <p:extLst>
      <p:ext uri="{BB962C8B-B14F-4D97-AF65-F5344CB8AC3E}">
        <p14:creationId xmlns:p14="http://schemas.microsoft.com/office/powerpoint/2010/main" val="155094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8E4C15-60AD-E963-8223-0159295EB713}"/>
              </a:ext>
            </a:extLst>
          </p:cNvPr>
          <p:cNvSpPr>
            <a:spLocks noGrp="1"/>
          </p:cNvSpPr>
          <p:nvPr>
            <p:ph type="title"/>
          </p:nvPr>
        </p:nvSpPr>
        <p:spPr>
          <a:xfrm>
            <a:off x="319177" y="1008909"/>
            <a:ext cx="11550267" cy="512761"/>
          </a:xfrm>
          <a:prstGeom prst="rect">
            <a:avLst/>
          </a:prstGeom>
        </p:spPr>
        <p:txBody>
          <a:bodyPr anchor="ctr" anchorCtr="0"/>
          <a:lstStyle>
            <a:lvl1pPr>
              <a:defRPr sz="2400" b="1"/>
            </a:lvl1pPr>
          </a:lstStyle>
          <a:p>
            <a:r>
              <a:rPr lang="en-US" dirty="0"/>
              <a:t>Click to edit Master title style</a:t>
            </a:r>
          </a:p>
        </p:txBody>
      </p:sp>
      <p:sp>
        <p:nvSpPr>
          <p:cNvPr id="4" name="Content Placeholder 2">
            <a:extLst>
              <a:ext uri="{FF2B5EF4-FFF2-40B4-BE49-F238E27FC236}">
                <a16:creationId xmlns:a16="http://schemas.microsoft.com/office/drawing/2014/main" id="{4AA5BDBB-CCE1-D5AA-CF57-C3BE6D727A4D}"/>
              </a:ext>
            </a:extLst>
          </p:cNvPr>
          <p:cNvSpPr>
            <a:spLocks noGrp="1"/>
          </p:cNvSpPr>
          <p:nvPr>
            <p:ph idx="1"/>
          </p:nvPr>
        </p:nvSpPr>
        <p:spPr>
          <a:xfrm>
            <a:off x="319177" y="1610686"/>
            <a:ext cx="11550267" cy="437905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8E4C15-60AD-E963-8223-0159295EB713}"/>
              </a:ext>
            </a:extLst>
          </p:cNvPr>
          <p:cNvSpPr>
            <a:spLocks noGrp="1"/>
          </p:cNvSpPr>
          <p:nvPr>
            <p:ph type="title"/>
          </p:nvPr>
        </p:nvSpPr>
        <p:spPr>
          <a:xfrm>
            <a:off x="319177" y="2183907"/>
            <a:ext cx="11550267" cy="747115"/>
          </a:xfrm>
          <a:prstGeom prst="rect">
            <a:avLst/>
          </a:prstGeom>
        </p:spPr>
        <p:txBody>
          <a:bodyPr anchor="ctr" anchorCtr="0"/>
          <a:lstStyle>
            <a:lvl1pPr algn="ctr">
              <a:defRPr sz="4800" b="1"/>
            </a:lvl1pPr>
          </a:lstStyle>
          <a:p>
            <a:r>
              <a:rPr lang="en-US" dirty="0"/>
              <a:t>Click to edit Master title style</a:t>
            </a:r>
          </a:p>
        </p:txBody>
      </p:sp>
      <p:sp>
        <p:nvSpPr>
          <p:cNvPr id="4" name="Content Placeholder 2">
            <a:extLst>
              <a:ext uri="{FF2B5EF4-FFF2-40B4-BE49-F238E27FC236}">
                <a16:creationId xmlns:a16="http://schemas.microsoft.com/office/drawing/2014/main" id="{4AA5BDBB-CCE1-D5AA-CF57-C3BE6D727A4D}"/>
              </a:ext>
            </a:extLst>
          </p:cNvPr>
          <p:cNvSpPr>
            <a:spLocks noGrp="1"/>
          </p:cNvSpPr>
          <p:nvPr>
            <p:ph idx="1"/>
          </p:nvPr>
        </p:nvSpPr>
        <p:spPr>
          <a:xfrm>
            <a:off x="319177" y="3020038"/>
            <a:ext cx="11550267" cy="1937856"/>
          </a:xfrm>
          <a:prstGeom prst="rect">
            <a:avLst/>
          </a:prstGeom>
        </p:spPr>
        <p:txBody>
          <a:bodyPr/>
          <a:lstStyle>
            <a:lvl1pPr marL="0" indent="0" algn="ctr">
              <a:buNone/>
              <a:defRPr sz="2800">
                <a:solidFill>
                  <a:schemeClr val="accent2"/>
                </a:solidFill>
              </a:defRPr>
            </a:lvl1pPr>
            <a:lvl2pPr algn="ctr">
              <a:defRPr sz="1100"/>
            </a:lvl2pPr>
            <a:lvl3pPr algn="ctr">
              <a:defRPr sz="1100"/>
            </a:lvl3pPr>
            <a:lvl4pPr algn="ctr">
              <a:defRPr sz="1100"/>
            </a:lvl4pPr>
            <a:lvl5pPr algn="ctr">
              <a:defRPr sz="1100"/>
            </a:lvl5pPr>
          </a:lstStyle>
          <a:p>
            <a:pPr lvl="0"/>
            <a:r>
              <a:rPr lang="en-US" dirty="0"/>
              <a:t>Click to edit Master text styles</a:t>
            </a:r>
          </a:p>
        </p:txBody>
      </p:sp>
      <p:pic>
        <p:nvPicPr>
          <p:cNvPr id="5" name="Graphic 4">
            <a:extLst>
              <a:ext uri="{FF2B5EF4-FFF2-40B4-BE49-F238E27FC236}">
                <a16:creationId xmlns:a16="http://schemas.microsoft.com/office/drawing/2014/main" id="{C322D3CD-03C4-3A53-5087-EA72015DC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0955" y="3489931"/>
            <a:ext cx="2728256" cy="3368069"/>
          </a:xfrm>
          <a:prstGeom prst="rect">
            <a:avLst/>
          </a:prstGeom>
        </p:spPr>
      </p:pic>
    </p:spTree>
    <p:extLst>
      <p:ext uri="{BB962C8B-B14F-4D97-AF65-F5344CB8AC3E}">
        <p14:creationId xmlns:p14="http://schemas.microsoft.com/office/powerpoint/2010/main" val="2894584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8E4C15-60AD-E963-8223-0159295EB713}"/>
              </a:ext>
            </a:extLst>
          </p:cNvPr>
          <p:cNvSpPr>
            <a:spLocks noGrp="1"/>
          </p:cNvSpPr>
          <p:nvPr>
            <p:ph type="title"/>
          </p:nvPr>
        </p:nvSpPr>
        <p:spPr>
          <a:xfrm>
            <a:off x="319177" y="1008909"/>
            <a:ext cx="11550267" cy="512761"/>
          </a:xfrm>
          <a:prstGeom prst="rect">
            <a:avLst/>
          </a:prstGeom>
        </p:spPr>
        <p:txBody>
          <a:bodyPr anchor="ctr" anchorCtr="0"/>
          <a:lstStyle>
            <a:lvl1pPr>
              <a:defRPr sz="2400" b="1"/>
            </a:lvl1pPr>
          </a:lstStyle>
          <a:p>
            <a:r>
              <a:rPr lang="en-US" dirty="0"/>
              <a:t>Click to edit Master title style</a:t>
            </a:r>
          </a:p>
        </p:txBody>
      </p:sp>
      <p:sp>
        <p:nvSpPr>
          <p:cNvPr id="4" name="Content Placeholder 2">
            <a:extLst>
              <a:ext uri="{FF2B5EF4-FFF2-40B4-BE49-F238E27FC236}">
                <a16:creationId xmlns:a16="http://schemas.microsoft.com/office/drawing/2014/main" id="{4AA5BDBB-CCE1-D5AA-CF57-C3BE6D727A4D}"/>
              </a:ext>
            </a:extLst>
          </p:cNvPr>
          <p:cNvSpPr>
            <a:spLocks noGrp="1"/>
          </p:cNvSpPr>
          <p:nvPr>
            <p:ph idx="1"/>
          </p:nvPr>
        </p:nvSpPr>
        <p:spPr>
          <a:xfrm>
            <a:off x="319177" y="1610686"/>
            <a:ext cx="11550267" cy="437905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479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68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Defau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24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02D3-B15C-5364-561B-64B6754D60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30A5BB-3F90-94A2-553F-4BC1D46D1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DA5849-3389-B21C-2C97-70214D4282E1}"/>
              </a:ext>
            </a:extLst>
          </p:cNvPr>
          <p:cNvSpPr>
            <a:spLocks noGrp="1"/>
          </p:cNvSpPr>
          <p:nvPr>
            <p:ph type="dt" sz="half" idx="10"/>
          </p:nvPr>
        </p:nvSpPr>
        <p:spPr/>
        <p:txBody>
          <a:bodyPr/>
          <a:lstStyle/>
          <a:p>
            <a:fld id="{A7A36894-A9D2-40CB-A477-72D4EA3FE383}" type="datetimeFigureOut">
              <a:rPr lang="en-GB" smtClean="0"/>
              <a:t>06/11/2025</a:t>
            </a:fld>
            <a:endParaRPr lang="en-GB"/>
          </a:p>
        </p:txBody>
      </p:sp>
      <p:sp>
        <p:nvSpPr>
          <p:cNvPr id="5" name="Footer Placeholder 4">
            <a:extLst>
              <a:ext uri="{FF2B5EF4-FFF2-40B4-BE49-F238E27FC236}">
                <a16:creationId xmlns:a16="http://schemas.microsoft.com/office/drawing/2014/main" id="{E0E967DF-41C0-DEF3-C556-444AB894EC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F51B5-1CB0-ED45-2DF1-BC657E39D1CC}"/>
              </a:ext>
            </a:extLst>
          </p:cNvPr>
          <p:cNvSpPr>
            <a:spLocks noGrp="1"/>
          </p:cNvSpPr>
          <p:nvPr>
            <p:ph type="sldNum" sz="quarter" idx="12"/>
          </p:nvPr>
        </p:nvSpPr>
        <p:spPr/>
        <p:txBody>
          <a:bodyPr/>
          <a:lstStyle/>
          <a:p>
            <a:fld id="{E14726BB-E96F-4CF2-83DB-77ED9371051C}" type="slidenum">
              <a:rPr lang="en-GB" smtClean="0"/>
              <a:t>‹#›</a:t>
            </a:fld>
            <a:endParaRPr lang="en-GB"/>
          </a:p>
        </p:txBody>
      </p:sp>
    </p:spTree>
    <p:extLst>
      <p:ext uri="{BB962C8B-B14F-4D97-AF65-F5344CB8AC3E}">
        <p14:creationId xmlns:p14="http://schemas.microsoft.com/office/powerpoint/2010/main" val="101339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2AE90-5ECD-2C42-258B-2EF70AA17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787F9-CB71-2DEA-73C9-C3713AA1C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B4D17-A2EB-769E-8A5B-3EAD675601C2}"/>
              </a:ext>
            </a:extLst>
          </p:cNvPr>
          <p:cNvSpPr>
            <a:spLocks noGrp="1"/>
          </p:cNvSpPr>
          <p:nvPr>
            <p:ph type="dt" sz="half" idx="10"/>
          </p:nvPr>
        </p:nvSpPr>
        <p:spPr/>
        <p:txBody>
          <a:bodyPr/>
          <a:lstStyle/>
          <a:p>
            <a:fld id="{A7A36894-A9D2-40CB-A477-72D4EA3FE383}" type="datetimeFigureOut">
              <a:rPr lang="en-GB" smtClean="0"/>
              <a:t>06/11/2025</a:t>
            </a:fld>
            <a:endParaRPr lang="en-GB"/>
          </a:p>
        </p:txBody>
      </p:sp>
      <p:sp>
        <p:nvSpPr>
          <p:cNvPr id="5" name="Footer Placeholder 4">
            <a:extLst>
              <a:ext uri="{FF2B5EF4-FFF2-40B4-BE49-F238E27FC236}">
                <a16:creationId xmlns:a16="http://schemas.microsoft.com/office/drawing/2014/main" id="{D8CE31F6-B48F-C346-9B6A-62C7DDCC1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011A6-4D08-5B5E-A982-CC031C002EC4}"/>
              </a:ext>
            </a:extLst>
          </p:cNvPr>
          <p:cNvSpPr>
            <a:spLocks noGrp="1"/>
          </p:cNvSpPr>
          <p:nvPr>
            <p:ph type="sldNum" sz="quarter" idx="12"/>
          </p:nvPr>
        </p:nvSpPr>
        <p:spPr/>
        <p:txBody>
          <a:bodyPr/>
          <a:lstStyle/>
          <a:p>
            <a:fld id="{E14726BB-E96F-4CF2-83DB-77ED9371051C}" type="slidenum">
              <a:rPr lang="en-GB" smtClean="0"/>
              <a:t>‹#›</a:t>
            </a:fld>
            <a:endParaRPr lang="en-GB"/>
          </a:p>
        </p:txBody>
      </p:sp>
    </p:spTree>
    <p:extLst>
      <p:ext uri="{BB962C8B-B14F-4D97-AF65-F5344CB8AC3E}">
        <p14:creationId xmlns:p14="http://schemas.microsoft.com/office/powerpoint/2010/main" val="61895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8E4C15-60AD-E963-8223-0159295EB713}"/>
              </a:ext>
            </a:extLst>
          </p:cNvPr>
          <p:cNvSpPr>
            <a:spLocks noGrp="1"/>
          </p:cNvSpPr>
          <p:nvPr>
            <p:ph type="title"/>
          </p:nvPr>
        </p:nvSpPr>
        <p:spPr>
          <a:xfrm>
            <a:off x="319177" y="2183907"/>
            <a:ext cx="11550267" cy="747115"/>
          </a:xfrm>
          <a:prstGeom prst="rect">
            <a:avLst/>
          </a:prstGeom>
        </p:spPr>
        <p:txBody>
          <a:bodyPr anchor="ctr" anchorCtr="0"/>
          <a:lstStyle>
            <a:lvl1pPr algn="ctr">
              <a:defRPr sz="4800" b="1"/>
            </a:lvl1pPr>
          </a:lstStyle>
          <a:p>
            <a:r>
              <a:rPr lang="en-US" dirty="0"/>
              <a:t>Click to edit Master title style</a:t>
            </a:r>
          </a:p>
        </p:txBody>
      </p:sp>
      <p:sp>
        <p:nvSpPr>
          <p:cNvPr id="4" name="Content Placeholder 2">
            <a:extLst>
              <a:ext uri="{FF2B5EF4-FFF2-40B4-BE49-F238E27FC236}">
                <a16:creationId xmlns:a16="http://schemas.microsoft.com/office/drawing/2014/main" id="{4AA5BDBB-CCE1-D5AA-CF57-C3BE6D727A4D}"/>
              </a:ext>
            </a:extLst>
          </p:cNvPr>
          <p:cNvSpPr>
            <a:spLocks noGrp="1"/>
          </p:cNvSpPr>
          <p:nvPr>
            <p:ph idx="1"/>
          </p:nvPr>
        </p:nvSpPr>
        <p:spPr>
          <a:xfrm>
            <a:off x="319177" y="3020038"/>
            <a:ext cx="11550267" cy="1937856"/>
          </a:xfrm>
          <a:prstGeom prst="rect">
            <a:avLst/>
          </a:prstGeom>
        </p:spPr>
        <p:txBody>
          <a:bodyPr/>
          <a:lstStyle>
            <a:lvl1pPr marL="0" indent="0" algn="ctr">
              <a:buNone/>
              <a:defRPr sz="2800">
                <a:solidFill>
                  <a:schemeClr val="accent2"/>
                </a:solidFill>
              </a:defRPr>
            </a:lvl1pPr>
            <a:lvl2pPr algn="ctr">
              <a:defRPr sz="1100"/>
            </a:lvl2pPr>
            <a:lvl3pPr algn="ctr">
              <a:defRPr sz="1100"/>
            </a:lvl3pPr>
            <a:lvl4pPr algn="ctr">
              <a:defRPr sz="1100"/>
            </a:lvl4pPr>
            <a:lvl5pPr algn="ctr">
              <a:defRPr sz="1100"/>
            </a:lvl5pPr>
          </a:lstStyle>
          <a:p>
            <a:pPr lvl="0"/>
            <a:r>
              <a:rPr lang="en-US" dirty="0"/>
              <a:t>Click to edit Master text styles</a:t>
            </a:r>
          </a:p>
        </p:txBody>
      </p:sp>
      <p:pic>
        <p:nvPicPr>
          <p:cNvPr id="5" name="Graphic 4">
            <a:extLst>
              <a:ext uri="{FF2B5EF4-FFF2-40B4-BE49-F238E27FC236}">
                <a16:creationId xmlns:a16="http://schemas.microsoft.com/office/drawing/2014/main" id="{C322D3CD-03C4-3A53-5087-EA72015DC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0955" y="3489931"/>
            <a:ext cx="2728256" cy="3368069"/>
          </a:xfrm>
          <a:prstGeom prst="rect">
            <a:avLst/>
          </a:prstGeom>
        </p:spPr>
      </p:pic>
    </p:spTree>
    <p:extLst>
      <p:ext uri="{BB962C8B-B14F-4D97-AF65-F5344CB8AC3E}">
        <p14:creationId xmlns:p14="http://schemas.microsoft.com/office/powerpoint/2010/main" val="212508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8E4C15-60AD-E963-8223-0159295EB713}"/>
              </a:ext>
            </a:extLst>
          </p:cNvPr>
          <p:cNvSpPr>
            <a:spLocks noGrp="1"/>
          </p:cNvSpPr>
          <p:nvPr>
            <p:ph type="title"/>
          </p:nvPr>
        </p:nvSpPr>
        <p:spPr>
          <a:xfrm>
            <a:off x="319177" y="1008909"/>
            <a:ext cx="11550267" cy="512761"/>
          </a:xfrm>
          <a:prstGeom prst="rect">
            <a:avLst/>
          </a:prstGeom>
        </p:spPr>
        <p:txBody>
          <a:bodyPr anchor="ctr" anchorCtr="0"/>
          <a:lstStyle>
            <a:lvl1pPr>
              <a:defRPr sz="2400" b="1"/>
            </a:lvl1pPr>
          </a:lstStyle>
          <a:p>
            <a:r>
              <a:rPr lang="en-US" dirty="0"/>
              <a:t>Click to edit Master title style</a:t>
            </a:r>
          </a:p>
        </p:txBody>
      </p:sp>
      <p:sp>
        <p:nvSpPr>
          <p:cNvPr id="4" name="Content Placeholder 2">
            <a:extLst>
              <a:ext uri="{FF2B5EF4-FFF2-40B4-BE49-F238E27FC236}">
                <a16:creationId xmlns:a16="http://schemas.microsoft.com/office/drawing/2014/main" id="{4AA5BDBB-CCE1-D5AA-CF57-C3BE6D727A4D}"/>
              </a:ext>
            </a:extLst>
          </p:cNvPr>
          <p:cNvSpPr>
            <a:spLocks noGrp="1"/>
          </p:cNvSpPr>
          <p:nvPr>
            <p:ph idx="1"/>
          </p:nvPr>
        </p:nvSpPr>
        <p:spPr>
          <a:xfrm>
            <a:off x="319177" y="1610686"/>
            <a:ext cx="11550267" cy="437905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466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Defau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1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plan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8E4C15-60AD-E963-8223-0159295EB713}"/>
              </a:ext>
            </a:extLst>
          </p:cNvPr>
          <p:cNvSpPr>
            <a:spLocks noGrp="1"/>
          </p:cNvSpPr>
          <p:nvPr>
            <p:ph type="title"/>
          </p:nvPr>
        </p:nvSpPr>
        <p:spPr>
          <a:xfrm>
            <a:off x="319177" y="1008909"/>
            <a:ext cx="11550267" cy="512761"/>
          </a:xfrm>
          <a:prstGeom prst="rect">
            <a:avLst/>
          </a:prstGeom>
        </p:spPr>
        <p:txBody>
          <a:bodyPr anchor="ctr" anchorCtr="0"/>
          <a:lstStyle>
            <a:lvl1pPr>
              <a:defRPr sz="2400" b="1"/>
            </a:lvl1pPr>
          </a:lstStyle>
          <a:p>
            <a:r>
              <a:rPr lang="en-US" dirty="0"/>
              <a:t>Click to edit Master title style</a:t>
            </a:r>
          </a:p>
        </p:txBody>
      </p:sp>
      <p:sp>
        <p:nvSpPr>
          <p:cNvPr id="4" name="Content Placeholder 2">
            <a:extLst>
              <a:ext uri="{FF2B5EF4-FFF2-40B4-BE49-F238E27FC236}">
                <a16:creationId xmlns:a16="http://schemas.microsoft.com/office/drawing/2014/main" id="{4AA5BDBB-CCE1-D5AA-CF57-C3BE6D727A4D}"/>
              </a:ext>
            </a:extLst>
          </p:cNvPr>
          <p:cNvSpPr>
            <a:spLocks noGrp="1"/>
          </p:cNvSpPr>
          <p:nvPr>
            <p:ph idx="1"/>
          </p:nvPr>
        </p:nvSpPr>
        <p:spPr>
          <a:xfrm>
            <a:off x="319177" y="1610686"/>
            <a:ext cx="11550267" cy="437905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738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plan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490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DCB23D-644B-A345-CCAE-4FEB27000747}"/>
              </a:ext>
            </a:extLst>
          </p:cNvPr>
          <p:cNvSpPr/>
          <p:nvPr userDrawn="1"/>
        </p:nvSpPr>
        <p:spPr>
          <a:xfrm>
            <a:off x="0" y="0"/>
            <a:ext cx="12192000" cy="577850"/>
          </a:xfrm>
          <a:prstGeom prst="rect">
            <a:avLst/>
          </a:prstGeom>
          <a:solidFill>
            <a:schemeClr val="tx1"/>
          </a:solidFill>
        </p:spPr>
        <p:txBody>
          <a:bodyPr vert="horz" lIns="91440" tIns="45720" rIns="91440" bIns="45720" rtlCol="0" anchor="ctr">
            <a:normAutofit fontScale="85000" lnSpcReduction="20000"/>
          </a:bodyPr>
          <a:lstStyle/>
          <a:p>
            <a:pPr marL="444500" marR="0" lvl="0" indent="0" defTabSz="444500" fontAlgn="auto">
              <a:lnSpc>
                <a:spcPct val="100000"/>
              </a:lnSpc>
              <a:spcBef>
                <a:spcPct val="0"/>
              </a:spcBef>
              <a:spcAft>
                <a:spcPts val="0"/>
              </a:spcAft>
              <a:buClrTx/>
              <a:buSzTx/>
              <a:buFontTx/>
              <a:buNone/>
              <a:tabLst/>
            </a:pPr>
            <a:endParaRPr kumimoji="0" lang="en-GB" sz="4400" b="1" i="0" u="none" strike="noStrike" cap="none" spc="0" normalizeH="0" baseline="0">
              <a:ln>
                <a:noFill/>
              </a:ln>
              <a:solidFill>
                <a:srgbClr val="002060"/>
              </a:solidFill>
              <a:effectLst/>
              <a:uLnTx/>
              <a:uFillTx/>
              <a:latin typeface="Arial" panose="020B0604020202020204" pitchFamily="34" charset="0"/>
              <a:ea typeface="+mj-ea"/>
              <a:cs typeface="Arial" panose="020B0604020202020204" pitchFamily="34" charset="0"/>
            </a:endParaRPr>
          </a:p>
        </p:txBody>
      </p:sp>
      <p:grpSp>
        <p:nvGrpSpPr>
          <p:cNvPr id="9" name="Graphic 11">
            <a:extLst>
              <a:ext uri="{FF2B5EF4-FFF2-40B4-BE49-F238E27FC236}">
                <a16:creationId xmlns:a16="http://schemas.microsoft.com/office/drawing/2014/main" id="{44F5BE10-D66C-FB48-F923-11086F52C6CA}"/>
              </a:ext>
            </a:extLst>
          </p:cNvPr>
          <p:cNvGrpSpPr/>
          <p:nvPr userDrawn="1"/>
        </p:nvGrpSpPr>
        <p:grpSpPr>
          <a:xfrm>
            <a:off x="10185327" y="79330"/>
            <a:ext cx="1808702" cy="362603"/>
            <a:chOff x="7449733" y="53782"/>
            <a:chExt cx="2335515" cy="468216"/>
          </a:xfrm>
        </p:grpSpPr>
        <p:sp>
          <p:nvSpPr>
            <p:cNvPr id="10" name="Freeform: Shape 9">
              <a:extLst>
                <a:ext uri="{FF2B5EF4-FFF2-40B4-BE49-F238E27FC236}">
                  <a16:creationId xmlns:a16="http://schemas.microsoft.com/office/drawing/2014/main" id="{5823585B-FBBF-07BE-87FC-ADCAB2B115FE}"/>
                </a:ext>
              </a:extLst>
            </p:cNvPr>
            <p:cNvSpPr/>
            <p:nvPr/>
          </p:nvSpPr>
          <p:spPr>
            <a:xfrm>
              <a:off x="7449733" y="53782"/>
              <a:ext cx="501208" cy="468216"/>
            </a:xfrm>
            <a:custGeom>
              <a:avLst/>
              <a:gdLst>
                <a:gd name="connsiteX0" fmla="*/ 193904 w 501208"/>
                <a:gd name="connsiteY0" fmla="*/ 434603 h 468216"/>
                <a:gd name="connsiteX1" fmla="*/ 7295 w 501208"/>
                <a:gd name="connsiteY1" fmla="*/ 94321 h 468216"/>
                <a:gd name="connsiteX2" fmla="*/ 32543 w 501208"/>
                <a:gd name="connsiteY2" fmla="*/ 7505 h 468216"/>
                <a:gd name="connsiteX3" fmla="*/ 63363 w 501208"/>
                <a:gd name="connsiteY3" fmla="*/ -394 h 468216"/>
                <a:gd name="connsiteX4" fmla="*/ 436616 w 501208"/>
                <a:gd name="connsiteY4" fmla="*/ -394 h 468216"/>
                <a:gd name="connsiteX5" fmla="*/ 500593 w 501208"/>
                <a:gd name="connsiteY5" fmla="*/ 63562 h 468216"/>
                <a:gd name="connsiteX6" fmla="*/ 492718 w 501208"/>
                <a:gd name="connsiteY6" fmla="*/ 94321 h 468216"/>
                <a:gd name="connsiteX7" fmla="*/ 306074 w 501208"/>
                <a:gd name="connsiteY7" fmla="*/ 434603 h 468216"/>
                <a:gd name="connsiteX8" fmla="*/ 219230 w 501208"/>
                <a:gd name="connsiteY8" fmla="*/ 459929 h 468216"/>
                <a:gd name="connsiteX9" fmla="*/ 193904 w 501208"/>
                <a:gd name="connsiteY9" fmla="*/ 434603 h 46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08" h="468216">
                  <a:moveTo>
                    <a:pt x="193904" y="434603"/>
                  </a:moveTo>
                  <a:lnTo>
                    <a:pt x="7295" y="94321"/>
                  </a:lnTo>
                  <a:cubicBezTo>
                    <a:pt x="-9705" y="63375"/>
                    <a:pt x="1597" y="24509"/>
                    <a:pt x="32543" y="7505"/>
                  </a:cubicBezTo>
                  <a:cubicBezTo>
                    <a:pt x="41987" y="2318"/>
                    <a:pt x="52587" y="-401"/>
                    <a:pt x="63363" y="-394"/>
                  </a:cubicBezTo>
                  <a:lnTo>
                    <a:pt x="436616" y="-394"/>
                  </a:lnTo>
                  <a:cubicBezTo>
                    <a:pt x="471942" y="-401"/>
                    <a:pt x="500586" y="28232"/>
                    <a:pt x="500593" y="63562"/>
                  </a:cubicBezTo>
                  <a:cubicBezTo>
                    <a:pt x="500596" y="74313"/>
                    <a:pt x="497888" y="84892"/>
                    <a:pt x="492718" y="94321"/>
                  </a:cubicBezTo>
                  <a:lnTo>
                    <a:pt x="306074" y="434603"/>
                  </a:lnTo>
                  <a:cubicBezTo>
                    <a:pt x="289085" y="465578"/>
                    <a:pt x="250204" y="476918"/>
                    <a:pt x="219230" y="459929"/>
                  </a:cubicBezTo>
                  <a:cubicBezTo>
                    <a:pt x="208549" y="454072"/>
                    <a:pt x="199761" y="445284"/>
                    <a:pt x="193904" y="434603"/>
                  </a:cubicBezTo>
                </a:path>
              </a:pathLst>
            </a:custGeom>
            <a:solidFill>
              <a:srgbClr val="BBF41E"/>
            </a:solidFill>
            <a:ln w="3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F68123F-D1A8-3199-E79D-9337C446AC96}"/>
                </a:ext>
              </a:extLst>
            </p:cNvPr>
            <p:cNvSpPr/>
            <p:nvPr/>
          </p:nvSpPr>
          <p:spPr>
            <a:xfrm>
              <a:off x="7594197" y="115668"/>
              <a:ext cx="212317" cy="245199"/>
            </a:xfrm>
            <a:custGeom>
              <a:avLst/>
              <a:gdLst>
                <a:gd name="connsiteX0" fmla="*/ 105543 w 212317"/>
                <a:gd name="connsiteY0" fmla="*/ 207231 h 245199"/>
                <a:gd name="connsiteX1" fmla="*/ 37501 w 212317"/>
                <a:gd name="connsiteY1" fmla="*/ 138530 h 245199"/>
                <a:gd name="connsiteX2" fmla="*/ 86678 w 212317"/>
                <a:gd name="connsiteY2" fmla="*/ 73234 h 245199"/>
                <a:gd name="connsiteX3" fmla="*/ 86678 w 212317"/>
                <a:gd name="connsiteY3" fmla="*/ 112834 h 245199"/>
                <a:gd name="connsiteX4" fmla="*/ 105543 w 212317"/>
                <a:gd name="connsiteY4" fmla="*/ 131699 h 245199"/>
                <a:gd name="connsiteX5" fmla="*/ 124408 w 212317"/>
                <a:gd name="connsiteY5" fmla="*/ 112834 h 245199"/>
                <a:gd name="connsiteX6" fmla="*/ 124408 w 212317"/>
                <a:gd name="connsiteY6" fmla="*/ 72987 h 245199"/>
                <a:gd name="connsiteX7" fmla="*/ 170563 w 212317"/>
                <a:gd name="connsiteY7" fmla="*/ 158012 h 245199"/>
                <a:gd name="connsiteX8" fmla="*/ 105543 w 212317"/>
                <a:gd name="connsiteY8" fmla="*/ 206985 h 245199"/>
                <a:gd name="connsiteX9" fmla="*/ 124408 w 212317"/>
                <a:gd name="connsiteY9" fmla="*/ 34199 h 245199"/>
                <a:gd name="connsiteX10" fmla="*/ 124408 w 212317"/>
                <a:gd name="connsiteY10" fmla="*/ 18472 h 245199"/>
                <a:gd name="connsiteX11" fmla="*/ 105543 w 212317"/>
                <a:gd name="connsiteY11" fmla="*/ -394 h 245199"/>
                <a:gd name="connsiteX12" fmla="*/ 86678 w 212317"/>
                <a:gd name="connsiteY12" fmla="*/ 18472 h 245199"/>
                <a:gd name="connsiteX13" fmla="*/ 86678 w 212317"/>
                <a:gd name="connsiteY13" fmla="*/ 34199 h 245199"/>
                <a:gd name="connsiteX14" fmla="*/ 1092 w 212317"/>
                <a:gd name="connsiteY14" fmla="*/ 157515 h 245199"/>
                <a:gd name="connsiteX15" fmla="*/ 124408 w 212317"/>
                <a:gd name="connsiteY15" fmla="*/ 243097 h 245199"/>
                <a:gd name="connsiteX16" fmla="*/ 209994 w 212317"/>
                <a:gd name="connsiteY16" fmla="*/ 119784 h 245199"/>
                <a:gd name="connsiteX17" fmla="*/ 124408 w 212317"/>
                <a:gd name="connsiteY17" fmla="*/ 34199 h 24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317" h="245199">
                  <a:moveTo>
                    <a:pt x="105543" y="207231"/>
                  </a:moveTo>
                  <a:cubicBezTo>
                    <a:pt x="67780" y="207048"/>
                    <a:pt x="37317" y="176289"/>
                    <a:pt x="37501" y="138530"/>
                  </a:cubicBezTo>
                  <a:cubicBezTo>
                    <a:pt x="37645" y="108282"/>
                    <a:pt x="57646" y="81725"/>
                    <a:pt x="86678" y="73234"/>
                  </a:cubicBezTo>
                  <a:lnTo>
                    <a:pt x="86678" y="112834"/>
                  </a:lnTo>
                  <a:cubicBezTo>
                    <a:pt x="86678" y="123254"/>
                    <a:pt x="95123" y="131699"/>
                    <a:pt x="105543" y="131699"/>
                  </a:cubicBezTo>
                  <a:cubicBezTo>
                    <a:pt x="115963" y="131699"/>
                    <a:pt x="124408" y="123254"/>
                    <a:pt x="124408" y="112834"/>
                  </a:cubicBezTo>
                  <a:lnTo>
                    <a:pt x="124408" y="72987"/>
                  </a:lnTo>
                  <a:cubicBezTo>
                    <a:pt x="160634" y="83721"/>
                    <a:pt x="181297" y="121787"/>
                    <a:pt x="170563" y="158012"/>
                  </a:cubicBezTo>
                  <a:cubicBezTo>
                    <a:pt x="162016" y="186857"/>
                    <a:pt x="135629" y="206734"/>
                    <a:pt x="105543" y="206985"/>
                  </a:cubicBezTo>
                  <a:moveTo>
                    <a:pt x="124408" y="34199"/>
                  </a:moveTo>
                  <a:lnTo>
                    <a:pt x="124408" y="18472"/>
                  </a:lnTo>
                  <a:cubicBezTo>
                    <a:pt x="124408" y="8052"/>
                    <a:pt x="115963" y="-394"/>
                    <a:pt x="105543" y="-394"/>
                  </a:cubicBezTo>
                  <a:cubicBezTo>
                    <a:pt x="95123" y="-394"/>
                    <a:pt x="86678" y="8052"/>
                    <a:pt x="86678" y="18472"/>
                  </a:cubicBezTo>
                  <a:lnTo>
                    <a:pt x="86678" y="34199"/>
                  </a:lnTo>
                  <a:cubicBezTo>
                    <a:pt x="28992" y="44619"/>
                    <a:pt x="-9324" y="99829"/>
                    <a:pt x="1092" y="157515"/>
                  </a:cubicBezTo>
                  <a:cubicBezTo>
                    <a:pt x="11512" y="215201"/>
                    <a:pt x="66723" y="253517"/>
                    <a:pt x="124408" y="243097"/>
                  </a:cubicBezTo>
                  <a:cubicBezTo>
                    <a:pt x="182094" y="232680"/>
                    <a:pt x="220410" y="177470"/>
                    <a:pt x="209994" y="119784"/>
                  </a:cubicBezTo>
                  <a:cubicBezTo>
                    <a:pt x="202120" y="76189"/>
                    <a:pt x="168000" y="42073"/>
                    <a:pt x="124408" y="34199"/>
                  </a:cubicBezTo>
                </a:path>
              </a:pathLst>
            </a:custGeom>
            <a:solidFill>
              <a:srgbClr val="FFFFFF"/>
            </a:solidFill>
            <a:ln w="3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771A2C3-9288-953A-8B90-B65422BBE325}"/>
                </a:ext>
              </a:extLst>
            </p:cNvPr>
            <p:cNvSpPr/>
            <p:nvPr/>
          </p:nvSpPr>
          <p:spPr>
            <a:xfrm>
              <a:off x="8860314" y="302312"/>
              <a:ext cx="135196" cy="106351"/>
            </a:xfrm>
            <a:custGeom>
              <a:avLst/>
              <a:gdLst>
                <a:gd name="connsiteX0" fmla="*/ 94151 w 135196"/>
                <a:gd name="connsiteY0" fmla="*/ 0 h 106351"/>
                <a:gd name="connsiteX1" fmla="*/ 83607 w 135196"/>
                <a:gd name="connsiteY1" fmla="*/ 39106 h 106351"/>
                <a:gd name="connsiteX2" fmla="*/ 65024 w 135196"/>
                <a:gd name="connsiteY2" fmla="*/ 0 h 106351"/>
                <a:gd name="connsiteX3" fmla="*/ 28563 w 135196"/>
                <a:gd name="connsiteY3" fmla="*/ 0 h 106351"/>
                <a:gd name="connsiteX4" fmla="*/ 0 w 135196"/>
                <a:gd name="connsiteY4" fmla="*/ 106351 h 106351"/>
                <a:gd name="connsiteX5" fmla="*/ 41045 w 135196"/>
                <a:gd name="connsiteY5" fmla="*/ 106351 h 106351"/>
                <a:gd name="connsiteX6" fmla="*/ 52153 w 135196"/>
                <a:gd name="connsiteY6" fmla="*/ 65306 h 106351"/>
                <a:gd name="connsiteX7" fmla="*/ 71724 w 135196"/>
                <a:gd name="connsiteY7" fmla="*/ 106351 h 106351"/>
                <a:gd name="connsiteX8" fmla="*/ 106634 w 135196"/>
                <a:gd name="connsiteY8" fmla="*/ 106351 h 106351"/>
                <a:gd name="connsiteX9" fmla="*/ 135196 w 135196"/>
                <a:gd name="connsiteY9" fmla="*/ 0 h 106351"/>
                <a:gd name="connsiteX10" fmla="*/ 94151 w 135196"/>
                <a:gd name="connsiteY10" fmla="*/ 0 h 10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96" h="106351">
                  <a:moveTo>
                    <a:pt x="94151" y="0"/>
                  </a:moveTo>
                  <a:lnTo>
                    <a:pt x="83607" y="39106"/>
                  </a:lnTo>
                  <a:lnTo>
                    <a:pt x="65024" y="0"/>
                  </a:lnTo>
                  <a:lnTo>
                    <a:pt x="28563" y="0"/>
                  </a:lnTo>
                  <a:lnTo>
                    <a:pt x="0" y="106351"/>
                  </a:lnTo>
                  <a:lnTo>
                    <a:pt x="41045" y="106351"/>
                  </a:lnTo>
                  <a:lnTo>
                    <a:pt x="52153" y="65306"/>
                  </a:lnTo>
                  <a:lnTo>
                    <a:pt x="71724" y="106351"/>
                  </a:lnTo>
                  <a:lnTo>
                    <a:pt x="106634" y="106351"/>
                  </a:lnTo>
                  <a:lnTo>
                    <a:pt x="135196" y="0"/>
                  </a:lnTo>
                  <a:lnTo>
                    <a:pt x="94151" y="0"/>
                  </a:lnTo>
                  <a:close/>
                </a:path>
              </a:pathLst>
            </a:custGeom>
            <a:solidFill>
              <a:srgbClr val="BCCDD8"/>
            </a:solidFill>
            <a:ln w="3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D8DCAD-FE55-9CAB-824E-6B3CB3AAA5AF}"/>
                </a:ext>
              </a:extLst>
            </p:cNvPr>
            <p:cNvSpPr/>
            <p:nvPr/>
          </p:nvSpPr>
          <p:spPr>
            <a:xfrm>
              <a:off x="7938765" y="246632"/>
              <a:ext cx="931528" cy="217604"/>
            </a:xfrm>
            <a:custGeom>
              <a:avLst/>
              <a:gdLst>
                <a:gd name="connsiteX0" fmla="*/ 481951 w 931528"/>
                <a:gd name="connsiteY0" fmla="*/ 150494 h 217604"/>
                <a:gd name="connsiteX1" fmla="*/ 513511 w 931528"/>
                <a:gd name="connsiteY1" fmla="*/ 100704 h 217604"/>
                <a:gd name="connsiteX2" fmla="*/ 519047 w 931528"/>
                <a:gd name="connsiteY2" fmla="*/ 150388 h 217604"/>
                <a:gd name="connsiteX3" fmla="*/ 328454 w 931528"/>
                <a:gd name="connsiteY3" fmla="*/ 99998 h 217604"/>
                <a:gd name="connsiteX4" fmla="*/ 303770 w 931528"/>
                <a:gd name="connsiteY4" fmla="*/ 105535 h 217604"/>
                <a:gd name="connsiteX5" fmla="*/ 290265 w 931528"/>
                <a:gd name="connsiteY5" fmla="*/ 105535 h 217604"/>
                <a:gd name="connsiteX6" fmla="*/ 304123 w 931528"/>
                <a:gd name="connsiteY6" fmla="*/ 54757 h 217604"/>
                <a:gd name="connsiteX7" fmla="*/ 320449 w 931528"/>
                <a:gd name="connsiteY7" fmla="*/ 54757 h 217604"/>
                <a:gd name="connsiteX8" fmla="*/ 341607 w 931528"/>
                <a:gd name="connsiteY8" fmla="*/ 71648 h 217604"/>
                <a:gd name="connsiteX9" fmla="*/ 328277 w 931528"/>
                <a:gd name="connsiteY9" fmla="*/ 99857 h 217604"/>
                <a:gd name="connsiteX10" fmla="*/ 651035 w 931528"/>
                <a:gd name="connsiteY10" fmla="*/ 2533 h 217604"/>
                <a:gd name="connsiteX11" fmla="*/ 602478 w 931528"/>
                <a:gd name="connsiteY11" fmla="*/ 183394 h 217604"/>
                <a:gd name="connsiteX12" fmla="*/ 575291 w 931528"/>
                <a:gd name="connsiteY12" fmla="*/ 2533 h 217604"/>
                <a:gd name="connsiteX13" fmla="*/ 502368 w 931528"/>
                <a:gd name="connsiteY13" fmla="*/ 2533 h 217604"/>
                <a:gd name="connsiteX14" fmla="*/ 378562 w 931528"/>
                <a:gd name="connsiteY14" fmla="*/ 182865 h 217604"/>
                <a:gd name="connsiteX15" fmla="*/ 363117 w 931528"/>
                <a:gd name="connsiteY15" fmla="*/ 143230 h 217604"/>
                <a:gd name="connsiteX16" fmla="*/ 396193 w 931528"/>
                <a:gd name="connsiteY16" fmla="*/ 123060 h 217604"/>
                <a:gd name="connsiteX17" fmla="*/ 416998 w 931528"/>
                <a:gd name="connsiteY17" fmla="*/ 70343 h 217604"/>
                <a:gd name="connsiteX18" fmla="*/ 399896 w 931528"/>
                <a:gd name="connsiteY18" fmla="*/ 25313 h 217604"/>
                <a:gd name="connsiteX19" fmla="*/ 323023 w 931528"/>
                <a:gd name="connsiteY19" fmla="*/ 2533 h 217604"/>
                <a:gd name="connsiteX20" fmla="*/ 241567 w 931528"/>
                <a:gd name="connsiteY20" fmla="*/ 2533 h 217604"/>
                <a:gd name="connsiteX21" fmla="*/ 197031 w 931528"/>
                <a:gd name="connsiteY21" fmla="*/ 167949 h 217604"/>
                <a:gd name="connsiteX22" fmla="*/ 143396 w 931528"/>
                <a:gd name="connsiteY22" fmla="*/ 125634 h 217604"/>
                <a:gd name="connsiteX23" fmla="*/ 140328 w 931528"/>
                <a:gd name="connsiteY23" fmla="*/ 129161 h 217604"/>
                <a:gd name="connsiteX24" fmla="*/ 105419 w 931528"/>
                <a:gd name="connsiteY24" fmla="*/ 148167 h 217604"/>
                <a:gd name="connsiteX25" fmla="*/ 79042 w 931528"/>
                <a:gd name="connsiteY25" fmla="*/ 118934 h 217604"/>
                <a:gd name="connsiteX26" fmla="*/ 94099 w 931528"/>
                <a:gd name="connsiteY26" fmla="*/ 81451 h 217604"/>
                <a:gd name="connsiteX27" fmla="*/ 123332 w 931528"/>
                <a:gd name="connsiteY27" fmla="*/ 69214 h 217604"/>
                <a:gd name="connsiteX28" fmla="*/ 149603 w 931528"/>
                <a:gd name="connsiteY28" fmla="*/ 89737 h 217604"/>
                <a:gd name="connsiteX29" fmla="*/ 151048 w 931528"/>
                <a:gd name="connsiteY29" fmla="*/ 95309 h 217604"/>
                <a:gd name="connsiteX30" fmla="*/ 219599 w 931528"/>
                <a:gd name="connsiteY30" fmla="*/ 65441 h 217604"/>
                <a:gd name="connsiteX31" fmla="*/ 218611 w 931528"/>
                <a:gd name="connsiteY31" fmla="*/ 61421 h 217604"/>
                <a:gd name="connsiteX32" fmla="*/ 132148 w 931528"/>
                <a:gd name="connsiteY32" fmla="*/ -358 h 217604"/>
                <a:gd name="connsiteX33" fmla="*/ 36939 w 931528"/>
                <a:gd name="connsiteY33" fmla="*/ 36350 h 217604"/>
                <a:gd name="connsiteX34" fmla="*/ -616 w 931528"/>
                <a:gd name="connsiteY34" fmla="*/ 124894 h 217604"/>
                <a:gd name="connsiteX35" fmla="*/ 98754 w 931528"/>
                <a:gd name="connsiteY35" fmla="*/ 217175 h 217604"/>
                <a:gd name="connsiteX36" fmla="*/ 193963 w 931528"/>
                <a:gd name="connsiteY36" fmla="*/ 171757 h 217604"/>
                <a:gd name="connsiteX37" fmla="*/ 196890 w 931528"/>
                <a:gd name="connsiteY37" fmla="*/ 167949 h 217604"/>
                <a:gd name="connsiteX38" fmla="*/ 184795 w 931528"/>
                <a:gd name="connsiteY38" fmla="*/ 212909 h 217604"/>
                <a:gd name="connsiteX39" fmla="*/ 261561 w 931528"/>
                <a:gd name="connsiteY39" fmla="*/ 212909 h 217604"/>
                <a:gd name="connsiteX40" fmla="*/ 277429 w 931528"/>
                <a:gd name="connsiteY40" fmla="*/ 154585 h 217604"/>
                <a:gd name="connsiteX41" fmla="*/ 286774 w 931528"/>
                <a:gd name="connsiteY41" fmla="*/ 154585 h 217604"/>
                <a:gd name="connsiteX42" fmla="*/ 308495 w 931528"/>
                <a:gd name="connsiteY42" fmla="*/ 212909 h 217604"/>
                <a:gd name="connsiteX43" fmla="*/ 442493 w 931528"/>
                <a:gd name="connsiteY43" fmla="*/ 212909 h 217604"/>
                <a:gd name="connsiteX44" fmla="*/ 459560 w 931528"/>
                <a:gd name="connsiteY44" fmla="*/ 186180 h 217604"/>
                <a:gd name="connsiteX45" fmla="*/ 523279 w 931528"/>
                <a:gd name="connsiteY45" fmla="*/ 186180 h 217604"/>
                <a:gd name="connsiteX46" fmla="*/ 525994 w 931528"/>
                <a:gd name="connsiteY46" fmla="*/ 212909 h 217604"/>
                <a:gd name="connsiteX47" fmla="*/ 671240 w 931528"/>
                <a:gd name="connsiteY47" fmla="*/ 212909 h 217604"/>
                <a:gd name="connsiteX48" fmla="*/ 727660 w 931528"/>
                <a:gd name="connsiteY48" fmla="*/ 2463 h 217604"/>
                <a:gd name="connsiteX49" fmla="*/ 832178 w 931528"/>
                <a:gd name="connsiteY49" fmla="*/ 137870 h 217604"/>
                <a:gd name="connsiteX50" fmla="*/ 828299 w 931528"/>
                <a:gd name="connsiteY50" fmla="*/ 150530 h 217604"/>
                <a:gd name="connsiteX51" fmla="*/ 814935 w 931528"/>
                <a:gd name="connsiteY51" fmla="*/ 152504 h 217604"/>
                <a:gd name="connsiteX52" fmla="*/ 781153 w 931528"/>
                <a:gd name="connsiteY52" fmla="*/ 120451 h 217604"/>
                <a:gd name="connsiteX53" fmla="*/ 795928 w 931528"/>
                <a:gd name="connsiteY53" fmla="*/ 82649 h 217604"/>
                <a:gd name="connsiteX54" fmla="*/ 836551 w 931528"/>
                <a:gd name="connsiteY54" fmla="*/ 67310 h 217604"/>
                <a:gd name="connsiteX55" fmla="*/ 879324 w 931528"/>
                <a:gd name="connsiteY55" fmla="*/ 83919 h 217604"/>
                <a:gd name="connsiteX56" fmla="*/ 880840 w 931528"/>
                <a:gd name="connsiteY56" fmla="*/ 85329 h 217604"/>
                <a:gd name="connsiteX57" fmla="*/ 813031 w 931528"/>
                <a:gd name="connsiteY57" fmla="*/ 85329 h 217604"/>
                <a:gd name="connsiteX58" fmla="*/ 799701 w 931528"/>
                <a:gd name="connsiteY58" fmla="*/ 137870 h 217604"/>
                <a:gd name="connsiteX59" fmla="*/ 930913 w 931528"/>
                <a:gd name="connsiteY59" fmla="*/ 37937 h 217604"/>
                <a:gd name="connsiteX60" fmla="*/ 928163 w 931528"/>
                <a:gd name="connsiteY60" fmla="*/ 34410 h 217604"/>
                <a:gd name="connsiteX61" fmla="*/ 840958 w 931528"/>
                <a:gd name="connsiteY61" fmla="*/ -394 h 217604"/>
                <a:gd name="connsiteX62" fmla="*/ 739297 w 931528"/>
                <a:gd name="connsiteY62" fmla="*/ 38395 h 217604"/>
                <a:gd name="connsiteX63" fmla="*/ 704563 w 931528"/>
                <a:gd name="connsiteY63" fmla="*/ 123519 h 217604"/>
                <a:gd name="connsiteX64" fmla="*/ 807953 w 931528"/>
                <a:gd name="connsiteY64" fmla="*/ 217211 h 217604"/>
                <a:gd name="connsiteX65" fmla="*/ 887011 w 931528"/>
                <a:gd name="connsiteY65" fmla="*/ 196053 h 217604"/>
                <a:gd name="connsiteX66" fmla="*/ 888704 w 931528"/>
                <a:gd name="connsiteY66" fmla="*/ 195031 h 217604"/>
                <a:gd name="connsiteX67" fmla="*/ 916914 w 931528"/>
                <a:gd name="connsiteY67" fmla="*/ 85294 h 217604"/>
                <a:gd name="connsiteX68" fmla="*/ 884684 w 931528"/>
                <a:gd name="connsiteY68" fmla="*/ 85294 h 21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31528" h="217604">
                  <a:moveTo>
                    <a:pt x="481951" y="150494"/>
                  </a:moveTo>
                  <a:lnTo>
                    <a:pt x="513511" y="100704"/>
                  </a:lnTo>
                  <a:lnTo>
                    <a:pt x="519047" y="150388"/>
                  </a:lnTo>
                  <a:close/>
                  <a:moveTo>
                    <a:pt x="328454" y="99998"/>
                  </a:moveTo>
                  <a:cubicBezTo>
                    <a:pt x="320901" y="104096"/>
                    <a:pt x="312353" y="106014"/>
                    <a:pt x="303770" y="105535"/>
                  </a:cubicBezTo>
                  <a:lnTo>
                    <a:pt x="290265" y="105535"/>
                  </a:lnTo>
                  <a:lnTo>
                    <a:pt x="304123" y="54757"/>
                  </a:lnTo>
                  <a:lnTo>
                    <a:pt x="320449" y="54757"/>
                  </a:lnTo>
                  <a:cubicBezTo>
                    <a:pt x="331028" y="54757"/>
                    <a:pt x="340619" y="60082"/>
                    <a:pt x="341607" y="71648"/>
                  </a:cubicBezTo>
                  <a:cubicBezTo>
                    <a:pt x="342657" y="82780"/>
                    <a:pt x="337545" y="93598"/>
                    <a:pt x="328277" y="99857"/>
                  </a:cubicBezTo>
                  <a:moveTo>
                    <a:pt x="651035" y="2533"/>
                  </a:moveTo>
                  <a:lnTo>
                    <a:pt x="602478" y="183394"/>
                  </a:lnTo>
                  <a:lnTo>
                    <a:pt x="575291" y="2533"/>
                  </a:lnTo>
                  <a:lnTo>
                    <a:pt x="502368" y="2533"/>
                  </a:lnTo>
                  <a:lnTo>
                    <a:pt x="378562" y="182865"/>
                  </a:lnTo>
                  <a:lnTo>
                    <a:pt x="363117" y="143230"/>
                  </a:lnTo>
                  <a:cubicBezTo>
                    <a:pt x="375476" y="138992"/>
                    <a:pt x="386764" y="132108"/>
                    <a:pt x="396193" y="123060"/>
                  </a:cubicBezTo>
                  <a:cubicBezTo>
                    <a:pt x="410160" y="109149"/>
                    <a:pt x="417699" y="90044"/>
                    <a:pt x="416998" y="70343"/>
                  </a:cubicBezTo>
                  <a:cubicBezTo>
                    <a:pt x="416998" y="51830"/>
                    <a:pt x="411250" y="36667"/>
                    <a:pt x="399896" y="25313"/>
                  </a:cubicBezTo>
                  <a:cubicBezTo>
                    <a:pt x="384803" y="10220"/>
                    <a:pt x="358920" y="2533"/>
                    <a:pt x="323023" y="2533"/>
                  </a:cubicBezTo>
                  <a:lnTo>
                    <a:pt x="241567" y="2533"/>
                  </a:lnTo>
                  <a:lnTo>
                    <a:pt x="197031" y="167949"/>
                  </a:lnTo>
                  <a:lnTo>
                    <a:pt x="143396" y="125634"/>
                  </a:lnTo>
                  <a:lnTo>
                    <a:pt x="140328" y="129161"/>
                  </a:lnTo>
                  <a:cubicBezTo>
                    <a:pt x="129432" y="142313"/>
                    <a:pt x="118642" y="148167"/>
                    <a:pt x="105419" y="148167"/>
                  </a:cubicBezTo>
                  <a:cubicBezTo>
                    <a:pt x="89128" y="148167"/>
                    <a:pt x="79042" y="136954"/>
                    <a:pt x="79042" y="118934"/>
                  </a:cubicBezTo>
                  <a:cubicBezTo>
                    <a:pt x="79004" y="104960"/>
                    <a:pt x="84402" y="91514"/>
                    <a:pt x="94099" y="81451"/>
                  </a:cubicBezTo>
                  <a:cubicBezTo>
                    <a:pt x="101776" y="73569"/>
                    <a:pt x="112330" y="69151"/>
                    <a:pt x="123332" y="69214"/>
                  </a:cubicBezTo>
                  <a:cubicBezTo>
                    <a:pt x="136978" y="69214"/>
                    <a:pt x="146076" y="76267"/>
                    <a:pt x="149603" y="89737"/>
                  </a:cubicBezTo>
                  <a:lnTo>
                    <a:pt x="151048" y="95309"/>
                  </a:lnTo>
                  <a:lnTo>
                    <a:pt x="219599" y="65441"/>
                  </a:lnTo>
                  <a:lnTo>
                    <a:pt x="218611" y="61421"/>
                  </a:lnTo>
                  <a:cubicBezTo>
                    <a:pt x="209372" y="23303"/>
                    <a:pt x="176296" y="-358"/>
                    <a:pt x="132148" y="-358"/>
                  </a:cubicBezTo>
                  <a:cubicBezTo>
                    <a:pt x="83909" y="-358"/>
                    <a:pt x="53794" y="19600"/>
                    <a:pt x="36939" y="36350"/>
                  </a:cubicBezTo>
                  <a:cubicBezTo>
                    <a:pt x="13102" y="59669"/>
                    <a:pt x="-418" y="91550"/>
                    <a:pt x="-616" y="124894"/>
                  </a:cubicBezTo>
                  <a:cubicBezTo>
                    <a:pt x="-616" y="180115"/>
                    <a:pt x="39302" y="217175"/>
                    <a:pt x="98754" y="217175"/>
                  </a:cubicBezTo>
                  <a:cubicBezTo>
                    <a:pt x="138671" y="217175"/>
                    <a:pt x="170725" y="201907"/>
                    <a:pt x="193963" y="171757"/>
                  </a:cubicBezTo>
                  <a:lnTo>
                    <a:pt x="196890" y="167949"/>
                  </a:lnTo>
                  <a:lnTo>
                    <a:pt x="184795" y="212909"/>
                  </a:lnTo>
                  <a:lnTo>
                    <a:pt x="261561" y="212909"/>
                  </a:lnTo>
                  <a:lnTo>
                    <a:pt x="277429" y="154585"/>
                  </a:lnTo>
                  <a:lnTo>
                    <a:pt x="286774" y="154585"/>
                  </a:lnTo>
                  <a:lnTo>
                    <a:pt x="308495" y="212909"/>
                  </a:lnTo>
                  <a:lnTo>
                    <a:pt x="442493" y="212909"/>
                  </a:lnTo>
                  <a:lnTo>
                    <a:pt x="459560" y="186180"/>
                  </a:lnTo>
                  <a:lnTo>
                    <a:pt x="523279" y="186180"/>
                  </a:lnTo>
                  <a:lnTo>
                    <a:pt x="525994" y="212909"/>
                  </a:lnTo>
                  <a:lnTo>
                    <a:pt x="671240" y="212909"/>
                  </a:lnTo>
                  <a:lnTo>
                    <a:pt x="727660" y="2463"/>
                  </a:lnTo>
                  <a:close/>
                  <a:moveTo>
                    <a:pt x="832178" y="137870"/>
                  </a:moveTo>
                  <a:lnTo>
                    <a:pt x="828299" y="150530"/>
                  </a:lnTo>
                  <a:cubicBezTo>
                    <a:pt x="823983" y="151912"/>
                    <a:pt x="819466" y="152578"/>
                    <a:pt x="814935" y="152504"/>
                  </a:cubicBezTo>
                  <a:cubicBezTo>
                    <a:pt x="798608" y="152504"/>
                    <a:pt x="781153" y="144076"/>
                    <a:pt x="781153" y="120451"/>
                  </a:cubicBezTo>
                  <a:cubicBezTo>
                    <a:pt x="780600" y="106342"/>
                    <a:pt x="785956" y="92643"/>
                    <a:pt x="795928" y="82649"/>
                  </a:cubicBezTo>
                  <a:cubicBezTo>
                    <a:pt x="806845" y="72268"/>
                    <a:pt x="821497" y="66735"/>
                    <a:pt x="836551" y="67310"/>
                  </a:cubicBezTo>
                  <a:cubicBezTo>
                    <a:pt x="852362" y="67427"/>
                    <a:pt x="867581" y="73337"/>
                    <a:pt x="879324" y="83919"/>
                  </a:cubicBezTo>
                  <a:lnTo>
                    <a:pt x="880840" y="85329"/>
                  </a:lnTo>
                  <a:lnTo>
                    <a:pt x="813031" y="85329"/>
                  </a:lnTo>
                  <a:lnTo>
                    <a:pt x="799701" y="137870"/>
                  </a:lnTo>
                  <a:close/>
                  <a:moveTo>
                    <a:pt x="930913" y="37937"/>
                  </a:moveTo>
                  <a:lnTo>
                    <a:pt x="928163" y="34410"/>
                  </a:lnTo>
                  <a:cubicBezTo>
                    <a:pt x="914516" y="17661"/>
                    <a:pt x="881405" y="-394"/>
                    <a:pt x="840958" y="-394"/>
                  </a:cubicBezTo>
                  <a:cubicBezTo>
                    <a:pt x="800512" y="-394"/>
                    <a:pt x="764298" y="13359"/>
                    <a:pt x="739297" y="38395"/>
                  </a:cubicBezTo>
                  <a:cubicBezTo>
                    <a:pt x="716669" y="60896"/>
                    <a:pt x="704137" y="91610"/>
                    <a:pt x="704563" y="123519"/>
                  </a:cubicBezTo>
                  <a:cubicBezTo>
                    <a:pt x="704563" y="166750"/>
                    <a:pt x="731645" y="217211"/>
                    <a:pt x="807953" y="217211"/>
                  </a:cubicBezTo>
                  <a:cubicBezTo>
                    <a:pt x="835687" y="217070"/>
                    <a:pt x="862916" y="209784"/>
                    <a:pt x="887011" y="196053"/>
                  </a:cubicBezTo>
                  <a:lnTo>
                    <a:pt x="888704" y="195031"/>
                  </a:lnTo>
                  <a:lnTo>
                    <a:pt x="916914" y="85294"/>
                  </a:lnTo>
                  <a:lnTo>
                    <a:pt x="884684" y="85294"/>
                  </a:lnTo>
                  <a:close/>
                </a:path>
              </a:pathLst>
            </a:custGeom>
            <a:solidFill>
              <a:schemeClr val="bg1"/>
            </a:solidFill>
            <a:ln w="3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4C6F6B0-762A-C52C-D71F-B187DD35CC23}"/>
                </a:ext>
              </a:extLst>
            </p:cNvPr>
            <p:cNvSpPr/>
            <p:nvPr/>
          </p:nvSpPr>
          <p:spPr>
            <a:xfrm>
              <a:off x="8976962" y="249559"/>
              <a:ext cx="412923" cy="210446"/>
            </a:xfrm>
            <a:custGeom>
              <a:avLst/>
              <a:gdLst>
                <a:gd name="connsiteX0" fmla="*/ 286915 w 412923"/>
                <a:gd name="connsiteY0" fmla="*/ 147603 h 210446"/>
                <a:gd name="connsiteX1" fmla="*/ 318298 w 412923"/>
                <a:gd name="connsiteY1" fmla="*/ 97918 h 210446"/>
                <a:gd name="connsiteX2" fmla="*/ 323870 w 412923"/>
                <a:gd name="connsiteY2" fmla="*/ 147603 h 210446"/>
                <a:gd name="connsiteX3" fmla="*/ 143749 w 412923"/>
                <a:gd name="connsiteY3" fmla="*/ 127115 h 210446"/>
                <a:gd name="connsiteX4" fmla="*/ 99988 w 412923"/>
                <a:gd name="connsiteY4" fmla="*/ 142172 h 210446"/>
                <a:gd name="connsiteX5" fmla="*/ 94417 w 412923"/>
                <a:gd name="connsiteY5" fmla="*/ 142172 h 210446"/>
                <a:gd name="connsiteX6" fmla="*/ 113988 w 412923"/>
                <a:gd name="connsiteY6" fmla="*/ 68932 h 210446"/>
                <a:gd name="connsiteX7" fmla="*/ 121604 w 412923"/>
                <a:gd name="connsiteY7" fmla="*/ 68932 h 210446"/>
                <a:gd name="connsiteX8" fmla="*/ 150555 w 412923"/>
                <a:gd name="connsiteY8" fmla="*/ 78030 h 210446"/>
                <a:gd name="connsiteX9" fmla="*/ 156796 w 412923"/>
                <a:gd name="connsiteY9" fmla="*/ 97001 h 210446"/>
                <a:gd name="connsiteX10" fmla="*/ 143749 w 412923"/>
                <a:gd name="connsiteY10" fmla="*/ 127115 h 210446"/>
                <a:gd name="connsiteX11" fmla="*/ 307684 w 412923"/>
                <a:gd name="connsiteY11" fmla="*/ -394 h 210446"/>
                <a:gd name="connsiteX12" fmla="*/ 232752 w 412923"/>
                <a:gd name="connsiteY12" fmla="*/ 108743 h 210446"/>
                <a:gd name="connsiteX13" fmla="*/ 234374 w 412923"/>
                <a:gd name="connsiteY13" fmla="*/ 89913 h 210446"/>
                <a:gd name="connsiteX14" fmla="*/ 211312 w 412923"/>
                <a:gd name="connsiteY14" fmla="*/ 28098 h 210446"/>
                <a:gd name="connsiteX15" fmla="*/ 129856 w 412923"/>
                <a:gd name="connsiteY15" fmla="*/ 1052 h 210446"/>
                <a:gd name="connsiteX16" fmla="*/ 55522 w 412923"/>
                <a:gd name="connsiteY16" fmla="*/ 1052 h 210446"/>
                <a:gd name="connsiteX17" fmla="*/ -616 w 412923"/>
                <a:gd name="connsiteY17" fmla="*/ 210052 h 210446"/>
                <a:gd name="connsiteX18" fmla="*/ 92407 w 412923"/>
                <a:gd name="connsiteY18" fmla="*/ 210052 h 210446"/>
                <a:gd name="connsiteX19" fmla="*/ 177283 w 412923"/>
                <a:gd name="connsiteY19" fmla="*/ 189706 h 210446"/>
                <a:gd name="connsiteX20" fmla="*/ 163178 w 412923"/>
                <a:gd name="connsiteY20" fmla="*/ 210052 h 210446"/>
                <a:gd name="connsiteX21" fmla="*/ 247808 w 412923"/>
                <a:gd name="connsiteY21" fmla="*/ 210052 h 210446"/>
                <a:gd name="connsiteX22" fmla="*/ 264876 w 412923"/>
                <a:gd name="connsiteY22" fmla="*/ 183324 h 210446"/>
                <a:gd name="connsiteX23" fmla="*/ 328665 w 412923"/>
                <a:gd name="connsiteY23" fmla="*/ 183324 h 210446"/>
                <a:gd name="connsiteX24" fmla="*/ 331416 w 412923"/>
                <a:gd name="connsiteY24" fmla="*/ 210052 h 210446"/>
                <a:gd name="connsiteX25" fmla="*/ 412308 w 412923"/>
                <a:gd name="connsiteY25" fmla="*/ 210052 h 210446"/>
                <a:gd name="connsiteX26" fmla="*/ 380572 w 412923"/>
                <a:gd name="connsiteY26" fmla="*/ -394 h 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2923" h="210446">
                  <a:moveTo>
                    <a:pt x="286915" y="147603"/>
                  </a:moveTo>
                  <a:lnTo>
                    <a:pt x="318298" y="97918"/>
                  </a:lnTo>
                  <a:lnTo>
                    <a:pt x="323870" y="147603"/>
                  </a:lnTo>
                  <a:close/>
                  <a:moveTo>
                    <a:pt x="143749" y="127115"/>
                  </a:moveTo>
                  <a:cubicBezTo>
                    <a:pt x="133734" y="137094"/>
                    <a:pt x="119066" y="142172"/>
                    <a:pt x="99988" y="142172"/>
                  </a:cubicBezTo>
                  <a:lnTo>
                    <a:pt x="94417" y="142172"/>
                  </a:lnTo>
                  <a:lnTo>
                    <a:pt x="113988" y="68932"/>
                  </a:lnTo>
                  <a:lnTo>
                    <a:pt x="121604" y="68932"/>
                  </a:lnTo>
                  <a:cubicBezTo>
                    <a:pt x="138107" y="68932"/>
                    <a:pt x="145089" y="72459"/>
                    <a:pt x="150555" y="78030"/>
                  </a:cubicBezTo>
                  <a:cubicBezTo>
                    <a:pt x="154751" y="82226"/>
                    <a:pt x="156796" y="88609"/>
                    <a:pt x="156796" y="97001"/>
                  </a:cubicBezTo>
                  <a:cubicBezTo>
                    <a:pt x="156549" y="108363"/>
                    <a:pt x="151895" y="119174"/>
                    <a:pt x="143749" y="127115"/>
                  </a:cubicBezTo>
                  <a:moveTo>
                    <a:pt x="307684" y="-394"/>
                  </a:moveTo>
                  <a:lnTo>
                    <a:pt x="232752" y="108743"/>
                  </a:lnTo>
                  <a:cubicBezTo>
                    <a:pt x="233809" y="102520"/>
                    <a:pt x="234338" y="96222"/>
                    <a:pt x="234374" y="89913"/>
                  </a:cubicBezTo>
                  <a:cubicBezTo>
                    <a:pt x="234374" y="64207"/>
                    <a:pt x="226616" y="43402"/>
                    <a:pt x="211312" y="28098"/>
                  </a:cubicBezTo>
                  <a:cubicBezTo>
                    <a:pt x="193363" y="10150"/>
                    <a:pt x="165964" y="1052"/>
                    <a:pt x="129856" y="1052"/>
                  </a:cubicBezTo>
                  <a:lnTo>
                    <a:pt x="55522" y="1052"/>
                  </a:lnTo>
                  <a:lnTo>
                    <a:pt x="-616" y="210052"/>
                  </a:lnTo>
                  <a:lnTo>
                    <a:pt x="92407" y="210052"/>
                  </a:lnTo>
                  <a:cubicBezTo>
                    <a:pt x="126118" y="210052"/>
                    <a:pt x="154539" y="203211"/>
                    <a:pt x="177283" y="189706"/>
                  </a:cubicBezTo>
                  <a:lnTo>
                    <a:pt x="163178" y="210052"/>
                  </a:lnTo>
                  <a:lnTo>
                    <a:pt x="247808" y="210052"/>
                  </a:lnTo>
                  <a:lnTo>
                    <a:pt x="264876" y="183324"/>
                  </a:lnTo>
                  <a:lnTo>
                    <a:pt x="328665" y="183324"/>
                  </a:lnTo>
                  <a:lnTo>
                    <a:pt x="331416" y="210052"/>
                  </a:lnTo>
                  <a:lnTo>
                    <a:pt x="412308" y="210052"/>
                  </a:lnTo>
                  <a:lnTo>
                    <a:pt x="380572" y="-394"/>
                  </a:lnTo>
                  <a:close/>
                </a:path>
              </a:pathLst>
            </a:custGeom>
            <a:solidFill>
              <a:schemeClr val="bg1"/>
            </a:solidFill>
            <a:ln w="3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564DD98-F3FF-3474-BF96-46F5CAF20E9B}"/>
                </a:ext>
              </a:extLst>
            </p:cNvPr>
            <p:cNvSpPr/>
            <p:nvPr/>
          </p:nvSpPr>
          <p:spPr>
            <a:xfrm>
              <a:off x="9377473" y="249559"/>
              <a:ext cx="407775" cy="210446"/>
            </a:xfrm>
            <a:custGeom>
              <a:avLst/>
              <a:gdLst>
                <a:gd name="connsiteX0" fmla="*/ 391766 w 407775"/>
                <a:gd name="connsiteY0" fmla="*/ 62626 h 210446"/>
                <a:gd name="connsiteX1" fmla="*/ 407775 w 407775"/>
                <a:gd name="connsiteY1" fmla="*/ 1446 h 210446"/>
                <a:gd name="connsiteX2" fmla="*/ 153568 w 407775"/>
                <a:gd name="connsiteY2" fmla="*/ 1446 h 210446"/>
                <a:gd name="connsiteX3" fmla="*/ 91224 w 407775"/>
                <a:gd name="connsiteY3" fmla="*/ 102684 h 210446"/>
                <a:gd name="connsiteX4" fmla="*/ 83396 w 407775"/>
                <a:gd name="connsiteY4" fmla="*/ 0 h 210446"/>
                <a:gd name="connsiteX5" fmla="*/ 0 w 407775"/>
                <a:gd name="connsiteY5" fmla="*/ 0 h 210446"/>
                <a:gd name="connsiteX6" fmla="*/ 28351 w 407775"/>
                <a:gd name="connsiteY6" fmla="*/ 210446 h 210446"/>
                <a:gd name="connsiteX7" fmla="*/ 100145 w 407775"/>
                <a:gd name="connsiteY7" fmla="*/ 210446 h 210446"/>
                <a:gd name="connsiteX8" fmla="*/ 219227 w 407775"/>
                <a:gd name="connsiteY8" fmla="*/ 33006 h 210446"/>
                <a:gd name="connsiteX9" fmla="*/ 171552 w 407775"/>
                <a:gd name="connsiteY9" fmla="*/ 210446 h 210446"/>
                <a:gd name="connsiteX10" fmla="*/ 353048 w 407775"/>
                <a:gd name="connsiteY10" fmla="*/ 210446 h 210446"/>
                <a:gd name="connsiteX11" fmla="*/ 369339 w 407775"/>
                <a:gd name="connsiteY11" fmla="*/ 148243 h 210446"/>
                <a:gd name="connsiteX12" fmla="*/ 264892 w 407775"/>
                <a:gd name="connsiteY12" fmla="*/ 148243 h 210446"/>
                <a:gd name="connsiteX13" fmla="*/ 269053 w 407775"/>
                <a:gd name="connsiteY13" fmla="*/ 131317 h 210446"/>
                <a:gd name="connsiteX14" fmla="*/ 373782 w 407775"/>
                <a:gd name="connsiteY14" fmla="*/ 131317 h 210446"/>
                <a:gd name="connsiteX15" fmla="*/ 387323 w 407775"/>
                <a:gd name="connsiteY15" fmla="*/ 79517 h 210446"/>
                <a:gd name="connsiteX16" fmla="*/ 282593 w 407775"/>
                <a:gd name="connsiteY16" fmla="*/ 79552 h 210446"/>
                <a:gd name="connsiteX17" fmla="*/ 287036 w 407775"/>
                <a:gd name="connsiteY17" fmla="*/ 62626 h 210446"/>
                <a:gd name="connsiteX18" fmla="*/ 391766 w 407775"/>
                <a:gd name="connsiteY18" fmla="*/ 62626 h 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7775" h="210446">
                  <a:moveTo>
                    <a:pt x="391766" y="62626"/>
                  </a:moveTo>
                  <a:lnTo>
                    <a:pt x="407775" y="1446"/>
                  </a:lnTo>
                  <a:lnTo>
                    <a:pt x="153568" y="1446"/>
                  </a:lnTo>
                  <a:lnTo>
                    <a:pt x="91224" y="102684"/>
                  </a:lnTo>
                  <a:lnTo>
                    <a:pt x="83396" y="0"/>
                  </a:lnTo>
                  <a:lnTo>
                    <a:pt x="0" y="0"/>
                  </a:lnTo>
                  <a:lnTo>
                    <a:pt x="28351" y="210446"/>
                  </a:lnTo>
                  <a:lnTo>
                    <a:pt x="100145" y="210446"/>
                  </a:lnTo>
                  <a:lnTo>
                    <a:pt x="219227" y="33006"/>
                  </a:lnTo>
                  <a:lnTo>
                    <a:pt x="171552" y="210446"/>
                  </a:lnTo>
                  <a:lnTo>
                    <a:pt x="353048" y="210446"/>
                  </a:lnTo>
                  <a:lnTo>
                    <a:pt x="369339" y="148243"/>
                  </a:lnTo>
                  <a:lnTo>
                    <a:pt x="264892" y="148243"/>
                  </a:lnTo>
                  <a:lnTo>
                    <a:pt x="269053" y="131317"/>
                  </a:lnTo>
                  <a:lnTo>
                    <a:pt x="373782" y="131317"/>
                  </a:lnTo>
                  <a:lnTo>
                    <a:pt x="387323" y="79517"/>
                  </a:lnTo>
                  <a:lnTo>
                    <a:pt x="282593" y="79552"/>
                  </a:lnTo>
                  <a:lnTo>
                    <a:pt x="287036" y="62626"/>
                  </a:lnTo>
                  <a:lnTo>
                    <a:pt x="391766" y="62626"/>
                  </a:lnTo>
                  <a:close/>
                </a:path>
              </a:pathLst>
            </a:custGeom>
            <a:solidFill>
              <a:schemeClr val="bg1"/>
            </a:solidFill>
            <a:ln w="3525" cap="flat">
              <a:noFill/>
              <a:prstDash val="solid"/>
              <a:miter/>
            </a:ln>
          </p:spPr>
          <p:txBody>
            <a:bodyPr rtlCol="0" anchor="ctr"/>
            <a:lstStyle/>
            <a:p>
              <a:endParaRPr lang="en-GB"/>
            </a:p>
          </p:txBody>
        </p:sp>
      </p:grpSp>
      <p:sp>
        <p:nvSpPr>
          <p:cNvPr id="2" name="Rectangle 1">
            <a:extLst>
              <a:ext uri="{FF2B5EF4-FFF2-40B4-BE49-F238E27FC236}">
                <a16:creationId xmlns:a16="http://schemas.microsoft.com/office/drawing/2014/main" id="{27672B4D-ECD4-EBE6-3B19-49CF64B63EF8}"/>
              </a:ext>
            </a:extLst>
          </p:cNvPr>
          <p:cNvSpPr/>
          <p:nvPr userDrawn="1"/>
        </p:nvSpPr>
        <p:spPr>
          <a:xfrm>
            <a:off x="0" y="576829"/>
            <a:ext cx="12192000" cy="272821"/>
          </a:xfrm>
          <a:prstGeom prst="rect">
            <a:avLst/>
          </a:prstGeom>
          <a:solidFill>
            <a:schemeClr val="accent1"/>
          </a:solidFill>
        </p:spPr>
        <p:txBody>
          <a:bodyPr vert="horz" lIns="91440" tIns="45720" rIns="91440" bIns="45720" rtlCol="0" anchor="ctr">
            <a:normAutofit fontScale="32500" lnSpcReduction="20000"/>
          </a:bodyPr>
          <a:lstStyle/>
          <a:p>
            <a:pPr marL="444500" marR="0" lvl="0" indent="0" defTabSz="444500" fontAlgn="auto">
              <a:lnSpc>
                <a:spcPct val="100000"/>
              </a:lnSpc>
              <a:spcBef>
                <a:spcPct val="0"/>
              </a:spcBef>
              <a:spcAft>
                <a:spcPts val="0"/>
              </a:spcAft>
              <a:buClrTx/>
              <a:buSzTx/>
              <a:buFontTx/>
              <a:buNone/>
              <a:tabLst/>
            </a:pPr>
            <a:endParaRPr kumimoji="0" lang="en-GB" sz="4400" b="1" i="0" u="none" strike="noStrike" cap="none" spc="0" normalizeH="0" baseline="0" dirty="0">
              <a:ln>
                <a:noFill/>
              </a:ln>
              <a:solidFill>
                <a:srgbClr val="002060"/>
              </a:solidFill>
              <a:effectLst/>
              <a:uLnTx/>
              <a:uFillTx/>
              <a:latin typeface="Arial" panose="020B0604020202020204" pitchFamily="34" charset="0"/>
              <a:ea typeface="+mj-ea"/>
              <a:cs typeface="Arial" panose="020B0604020202020204" pitchFamily="34" charset="0"/>
            </a:endParaRPr>
          </a:p>
        </p:txBody>
      </p:sp>
      <p:pic>
        <p:nvPicPr>
          <p:cNvPr id="5" name="Picture 4" descr="A spider on a surface&#10;&#10;AI-generated content may be incorrect.">
            <a:extLst>
              <a:ext uri="{FF2B5EF4-FFF2-40B4-BE49-F238E27FC236}">
                <a16:creationId xmlns:a16="http://schemas.microsoft.com/office/drawing/2014/main" id="{35568012-C2E7-A41D-1661-EB9FF00C7B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078755"/>
            <a:ext cx="12192000" cy="779245"/>
          </a:xfrm>
          <a:prstGeom prst="rect">
            <a:avLst/>
          </a:prstGeom>
        </p:spPr>
      </p:pic>
    </p:spTree>
    <p:extLst>
      <p:ext uri="{BB962C8B-B14F-4D97-AF65-F5344CB8AC3E}">
        <p14:creationId xmlns:p14="http://schemas.microsoft.com/office/powerpoint/2010/main" val="3468808388"/>
      </p:ext>
    </p:extLst>
  </p:cSld>
  <p:clrMap bg1="lt1" tx1="dk1" bg2="lt2" tx2="dk2" accent1="accent1" accent2="accent2" accent3="accent3" accent4="accent4" accent5="accent5" accent6="accent6" hlink="hlink" folHlink="folHlink"/>
  <p:sldLayoutIdLst>
    <p:sldLayoutId id="2147483684" r:id="rId1"/>
    <p:sldLayoutId id="2147483671" r:id="rId2"/>
    <p:sldLayoutId id="2147483695" r:id="rId3"/>
    <p:sldLayoutId id="2147483696" r:id="rId4"/>
    <p:sldLayoutId id="2147483697" r:id="rId5"/>
  </p:sldLayoutIdLst>
  <p:txStyles>
    <p:titleStyle>
      <a:lvl1pPr algn="l" defTabSz="1125444" rtl="0" eaLnBrk="1" latinLnBrk="0" hangingPunct="1">
        <a:lnSpc>
          <a:spcPct val="90000"/>
        </a:lnSpc>
        <a:spcBef>
          <a:spcPct val="0"/>
        </a:spcBef>
        <a:buNone/>
        <a:defRPr sz="2215" b="1" kern="1200">
          <a:solidFill>
            <a:schemeClr val="tx1"/>
          </a:solidFill>
          <a:latin typeface="Calibri" panose="020F0502020204030204" pitchFamily="34" charset="0"/>
          <a:ea typeface="+mj-ea"/>
          <a:cs typeface="+mj-cs"/>
        </a:defRPr>
      </a:lvl1pPr>
    </p:titleStyle>
    <p:bodyStyle>
      <a:lvl1pPr marL="281361" indent="-281361" algn="l" defTabSz="1125444" rtl="0" eaLnBrk="1" latinLnBrk="0" hangingPunct="1">
        <a:lnSpc>
          <a:spcPct val="90000"/>
        </a:lnSpc>
        <a:spcBef>
          <a:spcPts val="1231"/>
        </a:spcBef>
        <a:buFont typeface="Arial" panose="020B0604020202020204" pitchFamily="34" charset="0"/>
        <a:buChar char="•"/>
        <a:defRPr sz="1354" kern="1200">
          <a:solidFill>
            <a:schemeClr val="tx1"/>
          </a:solidFill>
          <a:latin typeface="+mn-lt"/>
          <a:ea typeface="+mn-ea"/>
          <a:cs typeface="+mn-cs"/>
        </a:defRPr>
      </a:lvl1pPr>
      <a:lvl2pPr marL="844083"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2pPr>
      <a:lvl3pPr marL="1406804"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3pPr>
      <a:lvl4pPr marL="1969526"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4pPr>
      <a:lvl5pPr marL="2532248"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DCB23D-644B-A345-CCAE-4FEB27000747}"/>
              </a:ext>
            </a:extLst>
          </p:cNvPr>
          <p:cNvSpPr/>
          <p:nvPr userDrawn="1"/>
        </p:nvSpPr>
        <p:spPr>
          <a:xfrm>
            <a:off x="0" y="0"/>
            <a:ext cx="12192000" cy="577850"/>
          </a:xfrm>
          <a:prstGeom prst="rect">
            <a:avLst/>
          </a:prstGeom>
          <a:solidFill>
            <a:schemeClr val="tx1"/>
          </a:solidFill>
        </p:spPr>
        <p:txBody>
          <a:bodyPr vert="horz" lIns="91440" tIns="45720" rIns="91440" bIns="45720" rtlCol="0" anchor="ctr">
            <a:normAutofit fontScale="85000" lnSpcReduction="20000"/>
          </a:bodyPr>
          <a:lstStyle/>
          <a:p>
            <a:pPr marL="444500" marR="0" lvl="0" indent="0" defTabSz="444500" fontAlgn="auto">
              <a:lnSpc>
                <a:spcPct val="100000"/>
              </a:lnSpc>
              <a:spcBef>
                <a:spcPct val="0"/>
              </a:spcBef>
              <a:spcAft>
                <a:spcPts val="0"/>
              </a:spcAft>
              <a:buClrTx/>
              <a:buSzTx/>
              <a:buFontTx/>
              <a:buNone/>
              <a:tabLst/>
            </a:pPr>
            <a:endParaRPr kumimoji="0" lang="en-GB" sz="4400" b="1" i="0" u="none" strike="noStrike" cap="none" spc="0" normalizeH="0" baseline="0">
              <a:ln>
                <a:noFill/>
              </a:ln>
              <a:solidFill>
                <a:srgbClr val="002060"/>
              </a:solidFill>
              <a:effectLst/>
              <a:uLnTx/>
              <a:uFillTx/>
              <a:latin typeface="Arial" panose="020B0604020202020204" pitchFamily="34" charset="0"/>
              <a:ea typeface="+mj-ea"/>
              <a:cs typeface="Arial" panose="020B0604020202020204" pitchFamily="34" charset="0"/>
            </a:endParaRPr>
          </a:p>
        </p:txBody>
      </p:sp>
      <p:grpSp>
        <p:nvGrpSpPr>
          <p:cNvPr id="9" name="Graphic 11">
            <a:extLst>
              <a:ext uri="{FF2B5EF4-FFF2-40B4-BE49-F238E27FC236}">
                <a16:creationId xmlns:a16="http://schemas.microsoft.com/office/drawing/2014/main" id="{44F5BE10-D66C-FB48-F923-11086F52C6CA}"/>
              </a:ext>
            </a:extLst>
          </p:cNvPr>
          <p:cNvGrpSpPr/>
          <p:nvPr userDrawn="1"/>
        </p:nvGrpSpPr>
        <p:grpSpPr>
          <a:xfrm>
            <a:off x="10185327" y="79330"/>
            <a:ext cx="1808702" cy="362603"/>
            <a:chOff x="7449733" y="53782"/>
            <a:chExt cx="2335515" cy="468216"/>
          </a:xfrm>
        </p:grpSpPr>
        <p:sp>
          <p:nvSpPr>
            <p:cNvPr id="10" name="Freeform: Shape 9">
              <a:extLst>
                <a:ext uri="{FF2B5EF4-FFF2-40B4-BE49-F238E27FC236}">
                  <a16:creationId xmlns:a16="http://schemas.microsoft.com/office/drawing/2014/main" id="{5823585B-FBBF-07BE-87FC-ADCAB2B115FE}"/>
                </a:ext>
              </a:extLst>
            </p:cNvPr>
            <p:cNvSpPr/>
            <p:nvPr/>
          </p:nvSpPr>
          <p:spPr>
            <a:xfrm>
              <a:off x="7449733" y="53782"/>
              <a:ext cx="501208" cy="468216"/>
            </a:xfrm>
            <a:custGeom>
              <a:avLst/>
              <a:gdLst>
                <a:gd name="connsiteX0" fmla="*/ 193904 w 501208"/>
                <a:gd name="connsiteY0" fmla="*/ 434603 h 468216"/>
                <a:gd name="connsiteX1" fmla="*/ 7295 w 501208"/>
                <a:gd name="connsiteY1" fmla="*/ 94321 h 468216"/>
                <a:gd name="connsiteX2" fmla="*/ 32543 w 501208"/>
                <a:gd name="connsiteY2" fmla="*/ 7505 h 468216"/>
                <a:gd name="connsiteX3" fmla="*/ 63363 w 501208"/>
                <a:gd name="connsiteY3" fmla="*/ -394 h 468216"/>
                <a:gd name="connsiteX4" fmla="*/ 436616 w 501208"/>
                <a:gd name="connsiteY4" fmla="*/ -394 h 468216"/>
                <a:gd name="connsiteX5" fmla="*/ 500593 w 501208"/>
                <a:gd name="connsiteY5" fmla="*/ 63562 h 468216"/>
                <a:gd name="connsiteX6" fmla="*/ 492718 w 501208"/>
                <a:gd name="connsiteY6" fmla="*/ 94321 h 468216"/>
                <a:gd name="connsiteX7" fmla="*/ 306074 w 501208"/>
                <a:gd name="connsiteY7" fmla="*/ 434603 h 468216"/>
                <a:gd name="connsiteX8" fmla="*/ 219230 w 501208"/>
                <a:gd name="connsiteY8" fmla="*/ 459929 h 468216"/>
                <a:gd name="connsiteX9" fmla="*/ 193904 w 501208"/>
                <a:gd name="connsiteY9" fmla="*/ 434603 h 46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08" h="468216">
                  <a:moveTo>
                    <a:pt x="193904" y="434603"/>
                  </a:moveTo>
                  <a:lnTo>
                    <a:pt x="7295" y="94321"/>
                  </a:lnTo>
                  <a:cubicBezTo>
                    <a:pt x="-9705" y="63375"/>
                    <a:pt x="1597" y="24509"/>
                    <a:pt x="32543" y="7505"/>
                  </a:cubicBezTo>
                  <a:cubicBezTo>
                    <a:pt x="41987" y="2318"/>
                    <a:pt x="52587" y="-401"/>
                    <a:pt x="63363" y="-394"/>
                  </a:cubicBezTo>
                  <a:lnTo>
                    <a:pt x="436616" y="-394"/>
                  </a:lnTo>
                  <a:cubicBezTo>
                    <a:pt x="471942" y="-401"/>
                    <a:pt x="500586" y="28232"/>
                    <a:pt x="500593" y="63562"/>
                  </a:cubicBezTo>
                  <a:cubicBezTo>
                    <a:pt x="500596" y="74313"/>
                    <a:pt x="497888" y="84892"/>
                    <a:pt x="492718" y="94321"/>
                  </a:cubicBezTo>
                  <a:lnTo>
                    <a:pt x="306074" y="434603"/>
                  </a:lnTo>
                  <a:cubicBezTo>
                    <a:pt x="289085" y="465578"/>
                    <a:pt x="250204" y="476918"/>
                    <a:pt x="219230" y="459929"/>
                  </a:cubicBezTo>
                  <a:cubicBezTo>
                    <a:pt x="208549" y="454072"/>
                    <a:pt x="199761" y="445284"/>
                    <a:pt x="193904" y="434603"/>
                  </a:cubicBezTo>
                </a:path>
              </a:pathLst>
            </a:custGeom>
            <a:solidFill>
              <a:srgbClr val="BBF41E"/>
            </a:solidFill>
            <a:ln w="3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F68123F-D1A8-3199-E79D-9337C446AC96}"/>
                </a:ext>
              </a:extLst>
            </p:cNvPr>
            <p:cNvSpPr/>
            <p:nvPr/>
          </p:nvSpPr>
          <p:spPr>
            <a:xfrm>
              <a:off x="7594197" y="115668"/>
              <a:ext cx="212317" cy="245199"/>
            </a:xfrm>
            <a:custGeom>
              <a:avLst/>
              <a:gdLst>
                <a:gd name="connsiteX0" fmla="*/ 105543 w 212317"/>
                <a:gd name="connsiteY0" fmla="*/ 207231 h 245199"/>
                <a:gd name="connsiteX1" fmla="*/ 37501 w 212317"/>
                <a:gd name="connsiteY1" fmla="*/ 138530 h 245199"/>
                <a:gd name="connsiteX2" fmla="*/ 86678 w 212317"/>
                <a:gd name="connsiteY2" fmla="*/ 73234 h 245199"/>
                <a:gd name="connsiteX3" fmla="*/ 86678 w 212317"/>
                <a:gd name="connsiteY3" fmla="*/ 112834 h 245199"/>
                <a:gd name="connsiteX4" fmla="*/ 105543 w 212317"/>
                <a:gd name="connsiteY4" fmla="*/ 131699 h 245199"/>
                <a:gd name="connsiteX5" fmla="*/ 124408 w 212317"/>
                <a:gd name="connsiteY5" fmla="*/ 112834 h 245199"/>
                <a:gd name="connsiteX6" fmla="*/ 124408 w 212317"/>
                <a:gd name="connsiteY6" fmla="*/ 72987 h 245199"/>
                <a:gd name="connsiteX7" fmla="*/ 170563 w 212317"/>
                <a:gd name="connsiteY7" fmla="*/ 158012 h 245199"/>
                <a:gd name="connsiteX8" fmla="*/ 105543 w 212317"/>
                <a:gd name="connsiteY8" fmla="*/ 206985 h 245199"/>
                <a:gd name="connsiteX9" fmla="*/ 124408 w 212317"/>
                <a:gd name="connsiteY9" fmla="*/ 34199 h 245199"/>
                <a:gd name="connsiteX10" fmla="*/ 124408 w 212317"/>
                <a:gd name="connsiteY10" fmla="*/ 18472 h 245199"/>
                <a:gd name="connsiteX11" fmla="*/ 105543 w 212317"/>
                <a:gd name="connsiteY11" fmla="*/ -394 h 245199"/>
                <a:gd name="connsiteX12" fmla="*/ 86678 w 212317"/>
                <a:gd name="connsiteY12" fmla="*/ 18472 h 245199"/>
                <a:gd name="connsiteX13" fmla="*/ 86678 w 212317"/>
                <a:gd name="connsiteY13" fmla="*/ 34199 h 245199"/>
                <a:gd name="connsiteX14" fmla="*/ 1092 w 212317"/>
                <a:gd name="connsiteY14" fmla="*/ 157515 h 245199"/>
                <a:gd name="connsiteX15" fmla="*/ 124408 w 212317"/>
                <a:gd name="connsiteY15" fmla="*/ 243097 h 245199"/>
                <a:gd name="connsiteX16" fmla="*/ 209994 w 212317"/>
                <a:gd name="connsiteY16" fmla="*/ 119784 h 245199"/>
                <a:gd name="connsiteX17" fmla="*/ 124408 w 212317"/>
                <a:gd name="connsiteY17" fmla="*/ 34199 h 24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317" h="245199">
                  <a:moveTo>
                    <a:pt x="105543" y="207231"/>
                  </a:moveTo>
                  <a:cubicBezTo>
                    <a:pt x="67780" y="207048"/>
                    <a:pt x="37317" y="176289"/>
                    <a:pt x="37501" y="138530"/>
                  </a:cubicBezTo>
                  <a:cubicBezTo>
                    <a:pt x="37645" y="108282"/>
                    <a:pt x="57646" y="81725"/>
                    <a:pt x="86678" y="73234"/>
                  </a:cubicBezTo>
                  <a:lnTo>
                    <a:pt x="86678" y="112834"/>
                  </a:lnTo>
                  <a:cubicBezTo>
                    <a:pt x="86678" y="123254"/>
                    <a:pt x="95123" y="131699"/>
                    <a:pt x="105543" y="131699"/>
                  </a:cubicBezTo>
                  <a:cubicBezTo>
                    <a:pt x="115963" y="131699"/>
                    <a:pt x="124408" y="123254"/>
                    <a:pt x="124408" y="112834"/>
                  </a:cubicBezTo>
                  <a:lnTo>
                    <a:pt x="124408" y="72987"/>
                  </a:lnTo>
                  <a:cubicBezTo>
                    <a:pt x="160634" y="83721"/>
                    <a:pt x="181297" y="121787"/>
                    <a:pt x="170563" y="158012"/>
                  </a:cubicBezTo>
                  <a:cubicBezTo>
                    <a:pt x="162016" y="186857"/>
                    <a:pt x="135629" y="206734"/>
                    <a:pt x="105543" y="206985"/>
                  </a:cubicBezTo>
                  <a:moveTo>
                    <a:pt x="124408" y="34199"/>
                  </a:moveTo>
                  <a:lnTo>
                    <a:pt x="124408" y="18472"/>
                  </a:lnTo>
                  <a:cubicBezTo>
                    <a:pt x="124408" y="8052"/>
                    <a:pt x="115963" y="-394"/>
                    <a:pt x="105543" y="-394"/>
                  </a:cubicBezTo>
                  <a:cubicBezTo>
                    <a:pt x="95123" y="-394"/>
                    <a:pt x="86678" y="8052"/>
                    <a:pt x="86678" y="18472"/>
                  </a:cubicBezTo>
                  <a:lnTo>
                    <a:pt x="86678" y="34199"/>
                  </a:lnTo>
                  <a:cubicBezTo>
                    <a:pt x="28992" y="44619"/>
                    <a:pt x="-9324" y="99829"/>
                    <a:pt x="1092" y="157515"/>
                  </a:cubicBezTo>
                  <a:cubicBezTo>
                    <a:pt x="11512" y="215201"/>
                    <a:pt x="66723" y="253517"/>
                    <a:pt x="124408" y="243097"/>
                  </a:cubicBezTo>
                  <a:cubicBezTo>
                    <a:pt x="182094" y="232680"/>
                    <a:pt x="220410" y="177470"/>
                    <a:pt x="209994" y="119784"/>
                  </a:cubicBezTo>
                  <a:cubicBezTo>
                    <a:pt x="202120" y="76189"/>
                    <a:pt x="168000" y="42073"/>
                    <a:pt x="124408" y="34199"/>
                  </a:cubicBezTo>
                </a:path>
              </a:pathLst>
            </a:custGeom>
            <a:solidFill>
              <a:srgbClr val="FFFFFF"/>
            </a:solidFill>
            <a:ln w="3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771A2C3-9288-953A-8B90-B65422BBE325}"/>
                </a:ext>
              </a:extLst>
            </p:cNvPr>
            <p:cNvSpPr/>
            <p:nvPr/>
          </p:nvSpPr>
          <p:spPr>
            <a:xfrm>
              <a:off x="8860314" y="302312"/>
              <a:ext cx="135196" cy="106351"/>
            </a:xfrm>
            <a:custGeom>
              <a:avLst/>
              <a:gdLst>
                <a:gd name="connsiteX0" fmla="*/ 94151 w 135196"/>
                <a:gd name="connsiteY0" fmla="*/ 0 h 106351"/>
                <a:gd name="connsiteX1" fmla="*/ 83607 w 135196"/>
                <a:gd name="connsiteY1" fmla="*/ 39106 h 106351"/>
                <a:gd name="connsiteX2" fmla="*/ 65024 w 135196"/>
                <a:gd name="connsiteY2" fmla="*/ 0 h 106351"/>
                <a:gd name="connsiteX3" fmla="*/ 28563 w 135196"/>
                <a:gd name="connsiteY3" fmla="*/ 0 h 106351"/>
                <a:gd name="connsiteX4" fmla="*/ 0 w 135196"/>
                <a:gd name="connsiteY4" fmla="*/ 106351 h 106351"/>
                <a:gd name="connsiteX5" fmla="*/ 41045 w 135196"/>
                <a:gd name="connsiteY5" fmla="*/ 106351 h 106351"/>
                <a:gd name="connsiteX6" fmla="*/ 52153 w 135196"/>
                <a:gd name="connsiteY6" fmla="*/ 65306 h 106351"/>
                <a:gd name="connsiteX7" fmla="*/ 71724 w 135196"/>
                <a:gd name="connsiteY7" fmla="*/ 106351 h 106351"/>
                <a:gd name="connsiteX8" fmla="*/ 106634 w 135196"/>
                <a:gd name="connsiteY8" fmla="*/ 106351 h 106351"/>
                <a:gd name="connsiteX9" fmla="*/ 135196 w 135196"/>
                <a:gd name="connsiteY9" fmla="*/ 0 h 106351"/>
                <a:gd name="connsiteX10" fmla="*/ 94151 w 135196"/>
                <a:gd name="connsiteY10" fmla="*/ 0 h 10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96" h="106351">
                  <a:moveTo>
                    <a:pt x="94151" y="0"/>
                  </a:moveTo>
                  <a:lnTo>
                    <a:pt x="83607" y="39106"/>
                  </a:lnTo>
                  <a:lnTo>
                    <a:pt x="65024" y="0"/>
                  </a:lnTo>
                  <a:lnTo>
                    <a:pt x="28563" y="0"/>
                  </a:lnTo>
                  <a:lnTo>
                    <a:pt x="0" y="106351"/>
                  </a:lnTo>
                  <a:lnTo>
                    <a:pt x="41045" y="106351"/>
                  </a:lnTo>
                  <a:lnTo>
                    <a:pt x="52153" y="65306"/>
                  </a:lnTo>
                  <a:lnTo>
                    <a:pt x="71724" y="106351"/>
                  </a:lnTo>
                  <a:lnTo>
                    <a:pt x="106634" y="106351"/>
                  </a:lnTo>
                  <a:lnTo>
                    <a:pt x="135196" y="0"/>
                  </a:lnTo>
                  <a:lnTo>
                    <a:pt x="94151" y="0"/>
                  </a:lnTo>
                  <a:close/>
                </a:path>
              </a:pathLst>
            </a:custGeom>
            <a:solidFill>
              <a:srgbClr val="BCCDD8"/>
            </a:solidFill>
            <a:ln w="3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D8DCAD-FE55-9CAB-824E-6B3CB3AAA5AF}"/>
                </a:ext>
              </a:extLst>
            </p:cNvPr>
            <p:cNvSpPr/>
            <p:nvPr/>
          </p:nvSpPr>
          <p:spPr>
            <a:xfrm>
              <a:off x="7938765" y="246632"/>
              <a:ext cx="931528" cy="217604"/>
            </a:xfrm>
            <a:custGeom>
              <a:avLst/>
              <a:gdLst>
                <a:gd name="connsiteX0" fmla="*/ 481951 w 931528"/>
                <a:gd name="connsiteY0" fmla="*/ 150494 h 217604"/>
                <a:gd name="connsiteX1" fmla="*/ 513511 w 931528"/>
                <a:gd name="connsiteY1" fmla="*/ 100704 h 217604"/>
                <a:gd name="connsiteX2" fmla="*/ 519047 w 931528"/>
                <a:gd name="connsiteY2" fmla="*/ 150388 h 217604"/>
                <a:gd name="connsiteX3" fmla="*/ 328454 w 931528"/>
                <a:gd name="connsiteY3" fmla="*/ 99998 h 217604"/>
                <a:gd name="connsiteX4" fmla="*/ 303770 w 931528"/>
                <a:gd name="connsiteY4" fmla="*/ 105535 h 217604"/>
                <a:gd name="connsiteX5" fmla="*/ 290265 w 931528"/>
                <a:gd name="connsiteY5" fmla="*/ 105535 h 217604"/>
                <a:gd name="connsiteX6" fmla="*/ 304123 w 931528"/>
                <a:gd name="connsiteY6" fmla="*/ 54757 h 217604"/>
                <a:gd name="connsiteX7" fmla="*/ 320449 w 931528"/>
                <a:gd name="connsiteY7" fmla="*/ 54757 h 217604"/>
                <a:gd name="connsiteX8" fmla="*/ 341607 w 931528"/>
                <a:gd name="connsiteY8" fmla="*/ 71648 h 217604"/>
                <a:gd name="connsiteX9" fmla="*/ 328277 w 931528"/>
                <a:gd name="connsiteY9" fmla="*/ 99857 h 217604"/>
                <a:gd name="connsiteX10" fmla="*/ 651035 w 931528"/>
                <a:gd name="connsiteY10" fmla="*/ 2533 h 217604"/>
                <a:gd name="connsiteX11" fmla="*/ 602478 w 931528"/>
                <a:gd name="connsiteY11" fmla="*/ 183394 h 217604"/>
                <a:gd name="connsiteX12" fmla="*/ 575291 w 931528"/>
                <a:gd name="connsiteY12" fmla="*/ 2533 h 217604"/>
                <a:gd name="connsiteX13" fmla="*/ 502368 w 931528"/>
                <a:gd name="connsiteY13" fmla="*/ 2533 h 217604"/>
                <a:gd name="connsiteX14" fmla="*/ 378562 w 931528"/>
                <a:gd name="connsiteY14" fmla="*/ 182865 h 217604"/>
                <a:gd name="connsiteX15" fmla="*/ 363117 w 931528"/>
                <a:gd name="connsiteY15" fmla="*/ 143230 h 217604"/>
                <a:gd name="connsiteX16" fmla="*/ 396193 w 931528"/>
                <a:gd name="connsiteY16" fmla="*/ 123060 h 217604"/>
                <a:gd name="connsiteX17" fmla="*/ 416998 w 931528"/>
                <a:gd name="connsiteY17" fmla="*/ 70343 h 217604"/>
                <a:gd name="connsiteX18" fmla="*/ 399896 w 931528"/>
                <a:gd name="connsiteY18" fmla="*/ 25313 h 217604"/>
                <a:gd name="connsiteX19" fmla="*/ 323023 w 931528"/>
                <a:gd name="connsiteY19" fmla="*/ 2533 h 217604"/>
                <a:gd name="connsiteX20" fmla="*/ 241567 w 931528"/>
                <a:gd name="connsiteY20" fmla="*/ 2533 h 217604"/>
                <a:gd name="connsiteX21" fmla="*/ 197031 w 931528"/>
                <a:gd name="connsiteY21" fmla="*/ 167949 h 217604"/>
                <a:gd name="connsiteX22" fmla="*/ 143396 w 931528"/>
                <a:gd name="connsiteY22" fmla="*/ 125634 h 217604"/>
                <a:gd name="connsiteX23" fmla="*/ 140328 w 931528"/>
                <a:gd name="connsiteY23" fmla="*/ 129161 h 217604"/>
                <a:gd name="connsiteX24" fmla="*/ 105419 w 931528"/>
                <a:gd name="connsiteY24" fmla="*/ 148167 h 217604"/>
                <a:gd name="connsiteX25" fmla="*/ 79042 w 931528"/>
                <a:gd name="connsiteY25" fmla="*/ 118934 h 217604"/>
                <a:gd name="connsiteX26" fmla="*/ 94099 w 931528"/>
                <a:gd name="connsiteY26" fmla="*/ 81451 h 217604"/>
                <a:gd name="connsiteX27" fmla="*/ 123332 w 931528"/>
                <a:gd name="connsiteY27" fmla="*/ 69214 h 217604"/>
                <a:gd name="connsiteX28" fmla="*/ 149603 w 931528"/>
                <a:gd name="connsiteY28" fmla="*/ 89737 h 217604"/>
                <a:gd name="connsiteX29" fmla="*/ 151048 w 931528"/>
                <a:gd name="connsiteY29" fmla="*/ 95309 h 217604"/>
                <a:gd name="connsiteX30" fmla="*/ 219599 w 931528"/>
                <a:gd name="connsiteY30" fmla="*/ 65441 h 217604"/>
                <a:gd name="connsiteX31" fmla="*/ 218611 w 931528"/>
                <a:gd name="connsiteY31" fmla="*/ 61421 h 217604"/>
                <a:gd name="connsiteX32" fmla="*/ 132148 w 931528"/>
                <a:gd name="connsiteY32" fmla="*/ -358 h 217604"/>
                <a:gd name="connsiteX33" fmla="*/ 36939 w 931528"/>
                <a:gd name="connsiteY33" fmla="*/ 36350 h 217604"/>
                <a:gd name="connsiteX34" fmla="*/ -616 w 931528"/>
                <a:gd name="connsiteY34" fmla="*/ 124894 h 217604"/>
                <a:gd name="connsiteX35" fmla="*/ 98754 w 931528"/>
                <a:gd name="connsiteY35" fmla="*/ 217175 h 217604"/>
                <a:gd name="connsiteX36" fmla="*/ 193963 w 931528"/>
                <a:gd name="connsiteY36" fmla="*/ 171757 h 217604"/>
                <a:gd name="connsiteX37" fmla="*/ 196890 w 931528"/>
                <a:gd name="connsiteY37" fmla="*/ 167949 h 217604"/>
                <a:gd name="connsiteX38" fmla="*/ 184795 w 931528"/>
                <a:gd name="connsiteY38" fmla="*/ 212909 h 217604"/>
                <a:gd name="connsiteX39" fmla="*/ 261561 w 931528"/>
                <a:gd name="connsiteY39" fmla="*/ 212909 h 217604"/>
                <a:gd name="connsiteX40" fmla="*/ 277429 w 931528"/>
                <a:gd name="connsiteY40" fmla="*/ 154585 h 217604"/>
                <a:gd name="connsiteX41" fmla="*/ 286774 w 931528"/>
                <a:gd name="connsiteY41" fmla="*/ 154585 h 217604"/>
                <a:gd name="connsiteX42" fmla="*/ 308495 w 931528"/>
                <a:gd name="connsiteY42" fmla="*/ 212909 h 217604"/>
                <a:gd name="connsiteX43" fmla="*/ 442493 w 931528"/>
                <a:gd name="connsiteY43" fmla="*/ 212909 h 217604"/>
                <a:gd name="connsiteX44" fmla="*/ 459560 w 931528"/>
                <a:gd name="connsiteY44" fmla="*/ 186180 h 217604"/>
                <a:gd name="connsiteX45" fmla="*/ 523279 w 931528"/>
                <a:gd name="connsiteY45" fmla="*/ 186180 h 217604"/>
                <a:gd name="connsiteX46" fmla="*/ 525994 w 931528"/>
                <a:gd name="connsiteY46" fmla="*/ 212909 h 217604"/>
                <a:gd name="connsiteX47" fmla="*/ 671240 w 931528"/>
                <a:gd name="connsiteY47" fmla="*/ 212909 h 217604"/>
                <a:gd name="connsiteX48" fmla="*/ 727660 w 931528"/>
                <a:gd name="connsiteY48" fmla="*/ 2463 h 217604"/>
                <a:gd name="connsiteX49" fmla="*/ 832178 w 931528"/>
                <a:gd name="connsiteY49" fmla="*/ 137870 h 217604"/>
                <a:gd name="connsiteX50" fmla="*/ 828299 w 931528"/>
                <a:gd name="connsiteY50" fmla="*/ 150530 h 217604"/>
                <a:gd name="connsiteX51" fmla="*/ 814935 w 931528"/>
                <a:gd name="connsiteY51" fmla="*/ 152504 h 217604"/>
                <a:gd name="connsiteX52" fmla="*/ 781153 w 931528"/>
                <a:gd name="connsiteY52" fmla="*/ 120451 h 217604"/>
                <a:gd name="connsiteX53" fmla="*/ 795928 w 931528"/>
                <a:gd name="connsiteY53" fmla="*/ 82649 h 217604"/>
                <a:gd name="connsiteX54" fmla="*/ 836551 w 931528"/>
                <a:gd name="connsiteY54" fmla="*/ 67310 h 217604"/>
                <a:gd name="connsiteX55" fmla="*/ 879324 w 931528"/>
                <a:gd name="connsiteY55" fmla="*/ 83919 h 217604"/>
                <a:gd name="connsiteX56" fmla="*/ 880840 w 931528"/>
                <a:gd name="connsiteY56" fmla="*/ 85329 h 217604"/>
                <a:gd name="connsiteX57" fmla="*/ 813031 w 931528"/>
                <a:gd name="connsiteY57" fmla="*/ 85329 h 217604"/>
                <a:gd name="connsiteX58" fmla="*/ 799701 w 931528"/>
                <a:gd name="connsiteY58" fmla="*/ 137870 h 217604"/>
                <a:gd name="connsiteX59" fmla="*/ 930913 w 931528"/>
                <a:gd name="connsiteY59" fmla="*/ 37937 h 217604"/>
                <a:gd name="connsiteX60" fmla="*/ 928163 w 931528"/>
                <a:gd name="connsiteY60" fmla="*/ 34410 h 217604"/>
                <a:gd name="connsiteX61" fmla="*/ 840958 w 931528"/>
                <a:gd name="connsiteY61" fmla="*/ -394 h 217604"/>
                <a:gd name="connsiteX62" fmla="*/ 739297 w 931528"/>
                <a:gd name="connsiteY62" fmla="*/ 38395 h 217604"/>
                <a:gd name="connsiteX63" fmla="*/ 704563 w 931528"/>
                <a:gd name="connsiteY63" fmla="*/ 123519 h 217604"/>
                <a:gd name="connsiteX64" fmla="*/ 807953 w 931528"/>
                <a:gd name="connsiteY64" fmla="*/ 217211 h 217604"/>
                <a:gd name="connsiteX65" fmla="*/ 887011 w 931528"/>
                <a:gd name="connsiteY65" fmla="*/ 196053 h 217604"/>
                <a:gd name="connsiteX66" fmla="*/ 888704 w 931528"/>
                <a:gd name="connsiteY66" fmla="*/ 195031 h 217604"/>
                <a:gd name="connsiteX67" fmla="*/ 916914 w 931528"/>
                <a:gd name="connsiteY67" fmla="*/ 85294 h 217604"/>
                <a:gd name="connsiteX68" fmla="*/ 884684 w 931528"/>
                <a:gd name="connsiteY68" fmla="*/ 85294 h 21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31528" h="217604">
                  <a:moveTo>
                    <a:pt x="481951" y="150494"/>
                  </a:moveTo>
                  <a:lnTo>
                    <a:pt x="513511" y="100704"/>
                  </a:lnTo>
                  <a:lnTo>
                    <a:pt x="519047" y="150388"/>
                  </a:lnTo>
                  <a:close/>
                  <a:moveTo>
                    <a:pt x="328454" y="99998"/>
                  </a:moveTo>
                  <a:cubicBezTo>
                    <a:pt x="320901" y="104096"/>
                    <a:pt x="312353" y="106014"/>
                    <a:pt x="303770" y="105535"/>
                  </a:cubicBezTo>
                  <a:lnTo>
                    <a:pt x="290265" y="105535"/>
                  </a:lnTo>
                  <a:lnTo>
                    <a:pt x="304123" y="54757"/>
                  </a:lnTo>
                  <a:lnTo>
                    <a:pt x="320449" y="54757"/>
                  </a:lnTo>
                  <a:cubicBezTo>
                    <a:pt x="331028" y="54757"/>
                    <a:pt x="340619" y="60082"/>
                    <a:pt x="341607" y="71648"/>
                  </a:cubicBezTo>
                  <a:cubicBezTo>
                    <a:pt x="342657" y="82780"/>
                    <a:pt x="337545" y="93598"/>
                    <a:pt x="328277" y="99857"/>
                  </a:cubicBezTo>
                  <a:moveTo>
                    <a:pt x="651035" y="2533"/>
                  </a:moveTo>
                  <a:lnTo>
                    <a:pt x="602478" y="183394"/>
                  </a:lnTo>
                  <a:lnTo>
                    <a:pt x="575291" y="2533"/>
                  </a:lnTo>
                  <a:lnTo>
                    <a:pt x="502368" y="2533"/>
                  </a:lnTo>
                  <a:lnTo>
                    <a:pt x="378562" y="182865"/>
                  </a:lnTo>
                  <a:lnTo>
                    <a:pt x="363117" y="143230"/>
                  </a:lnTo>
                  <a:cubicBezTo>
                    <a:pt x="375476" y="138992"/>
                    <a:pt x="386764" y="132108"/>
                    <a:pt x="396193" y="123060"/>
                  </a:cubicBezTo>
                  <a:cubicBezTo>
                    <a:pt x="410160" y="109149"/>
                    <a:pt x="417699" y="90044"/>
                    <a:pt x="416998" y="70343"/>
                  </a:cubicBezTo>
                  <a:cubicBezTo>
                    <a:pt x="416998" y="51830"/>
                    <a:pt x="411250" y="36667"/>
                    <a:pt x="399896" y="25313"/>
                  </a:cubicBezTo>
                  <a:cubicBezTo>
                    <a:pt x="384803" y="10220"/>
                    <a:pt x="358920" y="2533"/>
                    <a:pt x="323023" y="2533"/>
                  </a:cubicBezTo>
                  <a:lnTo>
                    <a:pt x="241567" y="2533"/>
                  </a:lnTo>
                  <a:lnTo>
                    <a:pt x="197031" y="167949"/>
                  </a:lnTo>
                  <a:lnTo>
                    <a:pt x="143396" y="125634"/>
                  </a:lnTo>
                  <a:lnTo>
                    <a:pt x="140328" y="129161"/>
                  </a:lnTo>
                  <a:cubicBezTo>
                    <a:pt x="129432" y="142313"/>
                    <a:pt x="118642" y="148167"/>
                    <a:pt x="105419" y="148167"/>
                  </a:cubicBezTo>
                  <a:cubicBezTo>
                    <a:pt x="89128" y="148167"/>
                    <a:pt x="79042" y="136954"/>
                    <a:pt x="79042" y="118934"/>
                  </a:cubicBezTo>
                  <a:cubicBezTo>
                    <a:pt x="79004" y="104960"/>
                    <a:pt x="84402" y="91514"/>
                    <a:pt x="94099" y="81451"/>
                  </a:cubicBezTo>
                  <a:cubicBezTo>
                    <a:pt x="101776" y="73569"/>
                    <a:pt x="112330" y="69151"/>
                    <a:pt x="123332" y="69214"/>
                  </a:cubicBezTo>
                  <a:cubicBezTo>
                    <a:pt x="136978" y="69214"/>
                    <a:pt x="146076" y="76267"/>
                    <a:pt x="149603" y="89737"/>
                  </a:cubicBezTo>
                  <a:lnTo>
                    <a:pt x="151048" y="95309"/>
                  </a:lnTo>
                  <a:lnTo>
                    <a:pt x="219599" y="65441"/>
                  </a:lnTo>
                  <a:lnTo>
                    <a:pt x="218611" y="61421"/>
                  </a:lnTo>
                  <a:cubicBezTo>
                    <a:pt x="209372" y="23303"/>
                    <a:pt x="176296" y="-358"/>
                    <a:pt x="132148" y="-358"/>
                  </a:cubicBezTo>
                  <a:cubicBezTo>
                    <a:pt x="83909" y="-358"/>
                    <a:pt x="53794" y="19600"/>
                    <a:pt x="36939" y="36350"/>
                  </a:cubicBezTo>
                  <a:cubicBezTo>
                    <a:pt x="13102" y="59669"/>
                    <a:pt x="-418" y="91550"/>
                    <a:pt x="-616" y="124894"/>
                  </a:cubicBezTo>
                  <a:cubicBezTo>
                    <a:pt x="-616" y="180115"/>
                    <a:pt x="39302" y="217175"/>
                    <a:pt x="98754" y="217175"/>
                  </a:cubicBezTo>
                  <a:cubicBezTo>
                    <a:pt x="138671" y="217175"/>
                    <a:pt x="170725" y="201907"/>
                    <a:pt x="193963" y="171757"/>
                  </a:cubicBezTo>
                  <a:lnTo>
                    <a:pt x="196890" y="167949"/>
                  </a:lnTo>
                  <a:lnTo>
                    <a:pt x="184795" y="212909"/>
                  </a:lnTo>
                  <a:lnTo>
                    <a:pt x="261561" y="212909"/>
                  </a:lnTo>
                  <a:lnTo>
                    <a:pt x="277429" y="154585"/>
                  </a:lnTo>
                  <a:lnTo>
                    <a:pt x="286774" y="154585"/>
                  </a:lnTo>
                  <a:lnTo>
                    <a:pt x="308495" y="212909"/>
                  </a:lnTo>
                  <a:lnTo>
                    <a:pt x="442493" y="212909"/>
                  </a:lnTo>
                  <a:lnTo>
                    <a:pt x="459560" y="186180"/>
                  </a:lnTo>
                  <a:lnTo>
                    <a:pt x="523279" y="186180"/>
                  </a:lnTo>
                  <a:lnTo>
                    <a:pt x="525994" y="212909"/>
                  </a:lnTo>
                  <a:lnTo>
                    <a:pt x="671240" y="212909"/>
                  </a:lnTo>
                  <a:lnTo>
                    <a:pt x="727660" y="2463"/>
                  </a:lnTo>
                  <a:close/>
                  <a:moveTo>
                    <a:pt x="832178" y="137870"/>
                  </a:moveTo>
                  <a:lnTo>
                    <a:pt x="828299" y="150530"/>
                  </a:lnTo>
                  <a:cubicBezTo>
                    <a:pt x="823983" y="151912"/>
                    <a:pt x="819466" y="152578"/>
                    <a:pt x="814935" y="152504"/>
                  </a:cubicBezTo>
                  <a:cubicBezTo>
                    <a:pt x="798608" y="152504"/>
                    <a:pt x="781153" y="144076"/>
                    <a:pt x="781153" y="120451"/>
                  </a:cubicBezTo>
                  <a:cubicBezTo>
                    <a:pt x="780600" y="106342"/>
                    <a:pt x="785956" y="92643"/>
                    <a:pt x="795928" y="82649"/>
                  </a:cubicBezTo>
                  <a:cubicBezTo>
                    <a:pt x="806845" y="72268"/>
                    <a:pt x="821497" y="66735"/>
                    <a:pt x="836551" y="67310"/>
                  </a:cubicBezTo>
                  <a:cubicBezTo>
                    <a:pt x="852362" y="67427"/>
                    <a:pt x="867581" y="73337"/>
                    <a:pt x="879324" y="83919"/>
                  </a:cubicBezTo>
                  <a:lnTo>
                    <a:pt x="880840" y="85329"/>
                  </a:lnTo>
                  <a:lnTo>
                    <a:pt x="813031" y="85329"/>
                  </a:lnTo>
                  <a:lnTo>
                    <a:pt x="799701" y="137870"/>
                  </a:lnTo>
                  <a:close/>
                  <a:moveTo>
                    <a:pt x="930913" y="37937"/>
                  </a:moveTo>
                  <a:lnTo>
                    <a:pt x="928163" y="34410"/>
                  </a:lnTo>
                  <a:cubicBezTo>
                    <a:pt x="914516" y="17661"/>
                    <a:pt x="881405" y="-394"/>
                    <a:pt x="840958" y="-394"/>
                  </a:cubicBezTo>
                  <a:cubicBezTo>
                    <a:pt x="800512" y="-394"/>
                    <a:pt x="764298" y="13359"/>
                    <a:pt x="739297" y="38395"/>
                  </a:cubicBezTo>
                  <a:cubicBezTo>
                    <a:pt x="716669" y="60896"/>
                    <a:pt x="704137" y="91610"/>
                    <a:pt x="704563" y="123519"/>
                  </a:cubicBezTo>
                  <a:cubicBezTo>
                    <a:pt x="704563" y="166750"/>
                    <a:pt x="731645" y="217211"/>
                    <a:pt x="807953" y="217211"/>
                  </a:cubicBezTo>
                  <a:cubicBezTo>
                    <a:pt x="835687" y="217070"/>
                    <a:pt x="862916" y="209784"/>
                    <a:pt x="887011" y="196053"/>
                  </a:cubicBezTo>
                  <a:lnTo>
                    <a:pt x="888704" y="195031"/>
                  </a:lnTo>
                  <a:lnTo>
                    <a:pt x="916914" y="85294"/>
                  </a:lnTo>
                  <a:lnTo>
                    <a:pt x="884684" y="85294"/>
                  </a:lnTo>
                  <a:close/>
                </a:path>
              </a:pathLst>
            </a:custGeom>
            <a:solidFill>
              <a:schemeClr val="bg1"/>
            </a:solidFill>
            <a:ln w="3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4C6F6B0-762A-C52C-D71F-B187DD35CC23}"/>
                </a:ext>
              </a:extLst>
            </p:cNvPr>
            <p:cNvSpPr/>
            <p:nvPr/>
          </p:nvSpPr>
          <p:spPr>
            <a:xfrm>
              <a:off x="8976962" y="249559"/>
              <a:ext cx="412923" cy="210446"/>
            </a:xfrm>
            <a:custGeom>
              <a:avLst/>
              <a:gdLst>
                <a:gd name="connsiteX0" fmla="*/ 286915 w 412923"/>
                <a:gd name="connsiteY0" fmla="*/ 147603 h 210446"/>
                <a:gd name="connsiteX1" fmla="*/ 318298 w 412923"/>
                <a:gd name="connsiteY1" fmla="*/ 97918 h 210446"/>
                <a:gd name="connsiteX2" fmla="*/ 323870 w 412923"/>
                <a:gd name="connsiteY2" fmla="*/ 147603 h 210446"/>
                <a:gd name="connsiteX3" fmla="*/ 143749 w 412923"/>
                <a:gd name="connsiteY3" fmla="*/ 127115 h 210446"/>
                <a:gd name="connsiteX4" fmla="*/ 99988 w 412923"/>
                <a:gd name="connsiteY4" fmla="*/ 142172 h 210446"/>
                <a:gd name="connsiteX5" fmla="*/ 94417 w 412923"/>
                <a:gd name="connsiteY5" fmla="*/ 142172 h 210446"/>
                <a:gd name="connsiteX6" fmla="*/ 113988 w 412923"/>
                <a:gd name="connsiteY6" fmla="*/ 68932 h 210446"/>
                <a:gd name="connsiteX7" fmla="*/ 121604 w 412923"/>
                <a:gd name="connsiteY7" fmla="*/ 68932 h 210446"/>
                <a:gd name="connsiteX8" fmla="*/ 150555 w 412923"/>
                <a:gd name="connsiteY8" fmla="*/ 78030 h 210446"/>
                <a:gd name="connsiteX9" fmla="*/ 156796 w 412923"/>
                <a:gd name="connsiteY9" fmla="*/ 97001 h 210446"/>
                <a:gd name="connsiteX10" fmla="*/ 143749 w 412923"/>
                <a:gd name="connsiteY10" fmla="*/ 127115 h 210446"/>
                <a:gd name="connsiteX11" fmla="*/ 307684 w 412923"/>
                <a:gd name="connsiteY11" fmla="*/ -394 h 210446"/>
                <a:gd name="connsiteX12" fmla="*/ 232752 w 412923"/>
                <a:gd name="connsiteY12" fmla="*/ 108743 h 210446"/>
                <a:gd name="connsiteX13" fmla="*/ 234374 w 412923"/>
                <a:gd name="connsiteY13" fmla="*/ 89913 h 210446"/>
                <a:gd name="connsiteX14" fmla="*/ 211312 w 412923"/>
                <a:gd name="connsiteY14" fmla="*/ 28098 h 210446"/>
                <a:gd name="connsiteX15" fmla="*/ 129856 w 412923"/>
                <a:gd name="connsiteY15" fmla="*/ 1052 h 210446"/>
                <a:gd name="connsiteX16" fmla="*/ 55522 w 412923"/>
                <a:gd name="connsiteY16" fmla="*/ 1052 h 210446"/>
                <a:gd name="connsiteX17" fmla="*/ -616 w 412923"/>
                <a:gd name="connsiteY17" fmla="*/ 210052 h 210446"/>
                <a:gd name="connsiteX18" fmla="*/ 92407 w 412923"/>
                <a:gd name="connsiteY18" fmla="*/ 210052 h 210446"/>
                <a:gd name="connsiteX19" fmla="*/ 177283 w 412923"/>
                <a:gd name="connsiteY19" fmla="*/ 189706 h 210446"/>
                <a:gd name="connsiteX20" fmla="*/ 163178 w 412923"/>
                <a:gd name="connsiteY20" fmla="*/ 210052 h 210446"/>
                <a:gd name="connsiteX21" fmla="*/ 247808 w 412923"/>
                <a:gd name="connsiteY21" fmla="*/ 210052 h 210446"/>
                <a:gd name="connsiteX22" fmla="*/ 264876 w 412923"/>
                <a:gd name="connsiteY22" fmla="*/ 183324 h 210446"/>
                <a:gd name="connsiteX23" fmla="*/ 328665 w 412923"/>
                <a:gd name="connsiteY23" fmla="*/ 183324 h 210446"/>
                <a:gd name="connsiteX24" fmla="*/ 331416 w 412923"/>
                <a:gd name="connsiteY24" fmla="*/ 210052 h 210446"/>
                <a:gd name="connsiteX25" fmla="*/ 412308 w 412923"/>
                <a:gd name="connsiteY25" fmla="*/ 210052 h 210446"/>
                <a:gd name="connsiteX26" fmla="*/ 380572 w 412923"/>
                <a:gd name="connsiteY26" fmla="*/ -394 h 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2923" h="210446">
                  <a:moveTo>
                    <a:pt x="286915" y="147603"/>
                  </a:moveTo>
                  <a:lnTo>
                    <a:pt x="318298" y="97918"/>
                  </a:lnTo>
                  <a:lnTo>
                    <a:pt x="323870" y="147603"/>
                  </a:lnTo>
                  <a:close/>
                  <a:moveTo>
                    <a:pt x="143749" y="127115"/>
                  </a:moveTo>
                  <a:cubicBezTo>
                    <a:pt x="133734" y="137094"/>
                    <a:pt x="119066" y="142172"/>
                    <a:pt x="99988" y="142172"/>
                  </a:cubicBezTo>
                  <a:lnTo>
                    <a:pt x="94417" y="142172"/>
                  </a:lnTo>
                  <a:lnTo>
                    <a:pt x="113988" y="68932"/>
                  </a:lnTo>
                  <a:lnTo>
                    <a:pt x="121604" y="68932"/>
                  </a:lnTo>
                  <a:cubicBezTo>
                    <a:pt x="138107" y="68932"/>
                    <a:pt x="145089" y="72459"/>
                    <a:pt x="150555" y="78030"/>
                  </a:cubicBezTo>
                  <a:cubicBezTo>
                    <a:pt x="154751" y="82226"/>
                    <a:pt x="156796" y="88609"/>
                    <a:pt x="156796" y="97001"/>
                  </a:cubicBezTo>
                  <a:cubicBezTo>
                    <a:pt x="156549" y="108363"/>
                    <a:pt x="151895" y="119174"/>
                    <a:pt x="143749" y="127115"/>
                  </a:cubicBezTo>
                  <a:moveTo>
                    <a:pt x="307684" y="-394"/>
                  </a:moveTo>
                  <a:lnTo>
                    <a:pt x="232752" y="108743"/>
                  </a:lnTo>
                  <a:cubicBezTo>
                    <a:pt x="233809" y="102520"/>
                    <a:pt x="234338" y="96222"/>
                    <a:pt x="234374" y="89913"/>
                  </a:cubicBezTo>
                  <a:cubicBezTo>
                    <a:pt x="234374" y="64207"/>
                    <a:pt x="226616" y="43402"/>
                    <a:pt x="211312" y="28098"/>
                  </a:cubicBezTo>
                  <a:cubicBezTo>
                    <a:pt x="193363" y="10150"/>
                    <a:pt x="165964" y="1052"/>
                    <a:pt x="129856" y="1052"/>
                  </a:cubicBezTo>
                  <a:lnTo>
                    <a:pt x="55522" y="1052"/>
                  </a:lnTo>
                  <a:lnTo>
                    <a:pt x="-616" y="210052"/>
                  </a:lnTo>
                  <a:lnTo>
                    <a:pt x="92407" y="210052"/>
                  </a:lnTo>
                  <a:cubicBezTo>
                    <a:pt x="126118" y="210052"/>
                    <a:pt x="154539" y="203211"/>
                    <a:pt x="177283" y="189706"/>
                  </a:cubicBezTo>
                  <a:lnTo>
                    <a:pt x="163178" y="210052"/>
                  </a:lnTo>
                  <a:lnTo>
                    <a:pt x="247808" y="210052"/>
                  </a:lnTo>
                  <a:lnTo>
                    <a:pt x="264876" y="183324"/>
                  </a:lnTo>
                  <a:lnTo>
                    <a:pt x="328665" y="183324"/>
                  </a:lnTo>
                  <a:lnTo>
                    <a:pt x="331416" y="210052"/>
                  </a:lnTo>
                  <a:lnTo>
                    <a:pt x="412308" y="210052"/>
                  </a:lnTo>
                  <a:lnTo>
                    <a:pt x="380572" y="-394"/>
                  </a:lnTo>
                  <a:close/>
                </a:path>
              </a:pathLst>
            </a:custGeom>
            <a:solidFill>
              <a:schemeClr val="bg1"/>
            </a:solidFill>
            <a:ln w="3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564DD98-F3FF-3474-BF96-46F5CAF20E9B}"/>
                </a:ext>
              </a:extLst>
            </p:cNvPr>
            <p:cNvSpPr/>
            <p:nvPr/>
          </p:nvSpPr>
          <p:spPr>
            <a:xfrm>
              <a:off x="9377473" y="249559"/>
              <a:ext cx="407775" cy="210446"/>
            </a:xfrm>
            <a:custGeom>
              <a:avLst/>
              <a:gdLst>
                <a:gd name="connsiteX0" fmla="*/ 391766 w 407775"/>
                <a:gd name="connsiteY0" fmla="*/ 62626 h 210446"/>
                <a:gd name="connsiteX1" fmla="*/ 407775 w 407775"/>
                <a:gd name="connsiteY1" fmla="*/ 1446 h 210446"/>
                <a:gd name="connsiteX2" fmla="*/ 153568 w 407775"/>
                <a:gd name="connsiteY2" fmla="*/ 1446 h 210446"/>
                <a:gd name="connsiteX3" fmla="*/ 91224 w 407775"/>
                <a:gd name="connsiteY3" fmla="*/ 102684 h 210446"/>
                <a:gd name="connsiteX4" fmla="*/ 83396 w 407775"/>
                <a:gd name="connsiteY4" fmla="*/ 0 h 210446"/>
                <a:gd name="connsiteX5" fmla="*/ 0 w 407775"/>
                <a:gd name="connsiteY5" fmla="*/ 0 h 210446"/>
                <a:gd name="connsiteX6" fmla="*/ 28351 w 407775"/>
                <a:gd name="connsiteY6" fmla="*/ 210446 h 210446"/>
                <a:gd name="connsiteX7" fmla="*/ 100145 w 407775"/>
                <a:gd name="connsiteY7" fmla="*/ 210446 h 210446"/>
                <a:gd name="connsiteX8" fmla="*/ 219227 w 407775"/>
                <a:gd name="connsiteY8" fmla="*/ 33006 h 210446"/>
                <a:gd name="connsiteX9" fmla="*/ 171552 w 407775"/>
                <a:gd name="connsiteY9" fmla="*/ 210446 h 210446"/>
                <a:gd name="connsiteX10" fmla="*/ 353048 w 407775"/>
                <a:gd name="connsiteY10" fmla="*/ 210446 h 210446"/>
                <a:gd name="connsiteX11" fmla="*/ 369339 w 407775"/>
                <a:gd name="connsiteY11" fmla="*/ 148243 h 210446"/>
                <a:gd name="connsiteX12" fmla="*/ 264892 w 407775"/>
                <a:gd name="connsiteY12" fmla="*/ 148243 h 210446"/>
                <a:gd name="connsiteX13" fmla="*/ 269053 w 407775"/>
                <a:gd name="connsiteY13" fmla="*/ 131317 h 210446"/>
                <a:gd name="connsiteX14" fmla="*/ 373782 w 407775"/>
                <a:gd name="connsiteY14" fmla="*/ 131317 h 210446"/>
                <a:gd name="connsiteX15" fmla="*/ 387323 w 407775"/>
                <a:gd name="connsiteY15" fmla="*/ 79517 h 210446"/>
                <a:gd name="connsiteX16" fmla="*/ 282593 w 407775"/>
                <a:gd name="connsiteY16" fmla="*/ 79552 h 210446"/>
                <a:gd name="connsiteX17" fmla="*/ 287036 w 407775"/>
                <a:gd name="connsiteY17" fmla="*/ 62626 h 210446"/>
                <a:gd name="connsiteX18" fmla="*/ 391766 w 407775"/>
                <a:gd name="connsiteY18" fmla="*/ 62626 h 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7775" h="210446">
                  <a:moveTo>
                    <a:pt x="391766" y="62626"/>
                  </a:moveTo>
                  <a:lnTo>
                    <a:pt x="407775" y="1446"/>
                  </a:lnTo>
                  <a:lnTo>
                    <a:pt x="153568" y="1446"/>
                  </a:lnTo>
                  <a:lnTo>
                    <a:pt x="91224" y="102684"/>
                  </a:lnTo>
                  <a:lnTo>
                    <a:pt x="83396" y="0"/>
                  </a:lnTo>
                  <a:lnTo>
                    <a:pt x="0" y="0"/>
                  </a:lnTo>
                  <a:lnTo>
                    <a:pt x="28351" y="210446"/>
                  </a:lnTo>
                  <a:lnTo>
                    <a:pt x="100145" y="210446"/>
                  </a:lnTo>
                  <a:lnTo>
                    <a:pt x="219227" y="33006"/>
                  </a:lnTo>
                  <a:lnTo>
                    <a:pt x="171552" y="210446"/>
                  </a:lnTo>
                  <a:lnTo>
                    <a:pt x="353048" y="210446"/>
                  </a:lnTo>
                  <a:lnTo>
                    <a:pt x="369339" y="148243"/>
                  </a:lnTo>
                  <a:lnTo>
                    <a:pt x="264892" y="148243"/>
                  </a:lnTo>
                  <a:lnTo>
                    <a:pt x="269053" y="131317"/>
                  </a:lnTo>
                  <a:lnTo>
                    <a:pt x="373782" y="131317"/>
                  </a:lnTo>
                  <a:lnTo>
                    <a:pt x="387323" y="79517"/>
                  </a:lnTo>
                  <a:lnTo>
                    <a:pt x="282593" y="79552"/>
                  </a:lnTo>
                  <a:lnTo>
                    <a:pt x="287036" y="62626"/>
                  </a:lnTo>
                  <a:lnTo>
                    <a:pt x="391766" y="62626"/>
                  </a:lnTo>
                  <a:close/>
                </a:path>
              </a:pathLst>
            </a:custGeom>
            <a:solidFill>
              <a:schemeClr val="bg1"/>
            </a:solidFill>
            <a:ln w="3525" cap="flat">
              <a:noFill/>
              <a:prstDash val="solid"/>
              <a:miter/>
            </a:ln>
          </p:spPr>
          <p:txBody>
            <a:bodyPr rtlCol="0" anchor="ctr"/>
            <a:lstStyle/>
            <a:p>
              <a:endParaRPr lang="en-GB"/>
            </a:p>
          </p:txBody>
        </p:sp>
      </p:grpSp>
      <p:sp>
        <p:nvSpPr>
          <p:cNvPr id="2" name="Rectangle 1">
            <a:extLst>
              <a:ext uri="{FF2B5EF4-FFF2-40B4-BE49-F238E27FC236}">
                <a16:creationId xmlns:a16="http://schemas.microsoft.com/office/drawing/2014/main" id="{27672B4D-ECD4-EBE6-3B19-49CF64B63EF8}"/>
              </a:ext>
            </a:extLst>
          </p:cNvPr>
          <p:cNvSpPr/>
          <p:nvPr userDrawn="1"/>
        </p:nvSpPr>
        <p:spPr>
          <a:xfrm>
            <a:off x="0" y="576829"/>
            <a:ext cx="12192000" cy="272821"/>
          </a:xfrm>
          <a:prstGeom prst="rect">
            <a:avLst/>
          </a:prstGeom>
          <a:solidFill>
            <a:schemeClr val="accent1"/>
          </a:solidFill>
        </p:spPr>
        <p:txBody>
          <a:bodyPr vert="horz" lIns="91440" tIns="45720" rIns="91440" bIns="45720" rtlCol="0" anchor="ctr">
            <a:normAutofit fontScale="32500" lnSpcReduction="20000"/>
          </a:bodyPr>
          <a:lstStyle/>
          <a:p>
            <a:pPr marL="444500" marR="0" lvl="0" indent="0" defTabSz="444500" fontAlgn="auto">
              <a:lnSpc>
                <a:spcPct val="100000"/>
              </a:lnSpc>
              <a:spcBef>
                <a:spcPct val="0"/>
              </a:spcBef>
              <a:spcAft>
                <a:spcPts val="0"/>
              </a:spcAft>
              <a:buClrTx/>
              <a:buSzTx/>
              <a:buFontTx/>
              <a:buNone/>
              <a:tabLst/>
            </a:pPr>
            <a:endParaRPr kumimoji="0" lang="en-GB" sz="4400" b="1" i="0" u="none" strike="noStrike" cap="none" spc="0" normalizeH="0" baseline="0" dirty="0">
              <a:ln>
                <a:noFill/>
              </a:ln>
              <a:solidFill>
                <a:srgbClr val="00206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09000"/>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1125444" rtl="0" eaLnBrk="1" latinLnBrk="0" hangingPunct="1">
        <a:lnSpc>
          <a:spcPct val="90000"/>
        </a:lnSpc>
        <a:spcBef>
          <a:spcPct val="0"/>
        </a:spcBef>
        <a:buNone/>
        <a:defRPr sz="2215" b="1" kern="1200">
          <a:solidFill>
            <a:schemeClr val="tx1"/>
          </a:solidFill>
          <a:latin typeface="Calibri" panose="020F0502020204030204" pitchFamily="34" charset="0"/>
          <a:ea typeface="+mj-ea"/>
          <a:cs typeface="+mj-cs"/>
        </a:defRPr>
      </a:lvl1pPr>
    </p:titleStyle>
    <p:bodyStyle>
      <a:lvl1pPr marL="281361" indent="-281361" algn="l" defTabSz="1125444" rtl="0" eaLnBrk="1" latinLnBrk="0" hangingPunct="1">
        <a:lnSpc>
          <a:spcPct val="90000"/>
        </a:lnSpc>
        <a:spcBef>
          <a:spcPts val="1231"/>
        </a:spcBef>
        <a:buFont typeface="Arial" panose="020B0604020202020204" pitchFamily="34" charset="0"/>
        <a:buChar char="•"/>
        <a:defRPr sz="1354" kern="1200">
          <a:solidFill>
            <a:schemeClr val="tx1"/>
          </a:solidFill>
          <a:latin typeface="+mn-lt"/>
          <a:ea typeface="+mn-ea"/>
          <a:cs typeface="+mn-cs"/>
        </a:defRPr>
      </a:lvl1pPr>
      <a:lvl2pPr marL="844083"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2pPr>
      <a:lvl3pPr marL="1406804"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3pPr>
      <a:lvl4pPr marL="1969526"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4pPr>
      <a:lvl5pPr marL="2532248"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DCB23D-644B-A345-CCAE-4FEB27000747}"/>
              </a:ext>
            </a:extLst>
          </p:cNvPr>
          <p:cNvSpPr/>
          <p:nvPr userDrawn="1"/>
        </p:nvSpPr>
        <p:spPr>
          <a:xfrm>
            <a:off x="0" y="0"/>
            <a:ext cx="12192000" cy="577850"/>
          </a:xfrm>
          <a:prstGeom prst="rect">
            <a:avLst/>
          </a:prstGeom>
          <a:solidFill>
            <a:schemeClr val="tx1"/>
          </a:solidFill>
        </p:spPr>
        <p:txBody>
          <a:bodyPr vert="horz" lIns="91440" tIns="45720" rIns="91440" bIns="45720" rtlCol="0" anchor="ctr">
            <a:normAutofit fontScale="85000" lnSpcReduction="20000"/>
          </a:bodyPr>
          <a:lstStyle/>
          <a:p>
            <a:pPr marL="444500" marR="0" lvl="0" indent="0" defTabSz="444500" fontAlgn="auto">
              <a:lnSpc>
                <a:spcPct val="100000"/>
              </a:lnSpc>
              <a:spcBef>
                <a:spcPct val="0"/>
              </a:spcBef>
              <a:spcAft>
                <a:spcPts val="0"/>
              </a:spcAft>
              <a:buClrTx/>
              <a:buSzTx/>
              <a:buFontTx/>
              <a:buNone/>
              <a:tabLst/>
            </a:pPr>
            <a:endParaRPr kumimoji="0" lang="en-GB" sz="4400" b="1" i="0" u="none" strike="noStrike" cap="none" spc="0" normalizeH="0" baseline="0">
              <a:ln>
                <a:noFill/>
              </a:ln>
              <a:solidFill>
                <a:srgbClr val="002060"/>
              </a:solidFill>
              <a:effectLst/>
              <a:uLnTx/>
              <a:uFillTx/>
              <a:latin typeface="Arial" panose="020B0604020202020204" pitchFamily="34" charset="0"/>
              <a:ea typeface="+mj-ea"/>
              <a:cs typeface="Arial" panose="020B0604020202020204" pitchFamily="34" charset="0"/>
            </a:endParaRPr>
          </a:p>
        </p:txBody>
      </p:sp>
      <p:grpSp>
        <p:nvGrpSpPr>
          <p:cNvPr id="9" name="Graphic 11">
            <a:extLst>
              <a:ext uri="{FF2B5EF4-FFF2-40B4-BE49-F238E27FC236}">
                <a16:creationId xmlns:a16="http://schemas.microsoft.com/office/drawing/2014/main" id="{44F5BE10-D66C-FB48-F923-11086F52C6CA}"/>
              </a:ext>
            </a:extLst>
          </p:cNvPr>
          <p:cNvGrpSpPr/>
          <p:nvPr userDrawn="1"/>
        </p:nvGrpSpPr>
        <p:grpSpPr>
          <a:xfrm>
            <a:off x="10185327" y="79330"/>
            <a:ext cx="1808702" cy="362603"/>
            <a:chOff x="7449733" y="53782"/>
            <a:chExt cx="2335515" cy="468216"/>
          </a:xfrm>
        </p:grpSpPr>
        <p:sp>
          <p:nvSpPr>
            <p:cNvPr id="10" name="Freeform: Shape 9">
              <a:extLst>
                <a:ext uri="{FF2B5EF4-FFF2-40B4-BE49-F238E27FC236}">
                  <a16:creationId xmlns:a16="http://schemas.microsoft.com/office/drawing/2014/main" id="{5823585B-FBBF-07BE-87FC-ADCAB2B115FE}"/>
                </a:ext>
              </a:extLst>
            </p:cNvPr>
            <p:cNvSpPr/>
            <p:nvPr/>
          </p:nvSpPr>
          <p:spPr>
            <a:xfrm>
              <a:off x="7449733" y="53782"/>
              <a:ext cx="501208" cy="468216"/>
            </a:xfrm>
            <a:custGeom>
              <a:avLst/>
              <a:gdLst>
                <a:gd name="connsiteX0" fmla="*/ 193904 w 501208"/>
                <a:gd name="connsiteY0" fmla="*/ 434603 h 468216"/>
                <a:gd name="connsiteX1" fmla="*/ 7295 w 501208"/>
                <a:gd name="connsiteY1" fmla="*/ 94321 h 468216"/>
                <a:gd name="connsiteX2" fmla="*/ 32543 w 501208"/>
                <a:gd name="connsiteY2" fmla="*/ 7505 h 468216"/>
                <a:gd name="connsiteX3" fmla="*/ 63363 w 501208"/>
                <a:gd name="connsiteY3" fmla="*/ -394 h 468216"/>
                <a:gd name="connsiteX4" fmla="*/ 436616 w 501208"/>
                <a:gd name="connsiteY4" fmla="*/ -394 h 468216"/>
                <a:gd name="connsiteX5" fmla="*/ 500593 w 501208"/>
                <a:gd name="connsiteY5" fmla="*/ 63562 h 468216"/>
                <a:gd name="connsiteX6" fmla="*/ 492718 w 501208"/>
                <a:gd name="connsiteY6" fmla="*/ 94321 h 468216"/>
                <a:gd name="connsiteX7" fmla="*/ 306074 w 501208"/>
                <a:gd name="connsiteY7" fmla="*/ 434603 h 468216"/>
                <a:gd name="connsiteX8" fmla="*/ 219230 w 501208"/>
                <a:gd name="connsiteY8" fmla="*/ 459929 h 468216"/>
                <a:gd name="connsiteX9" fmla="*/ 193904 w 501208"/>
                <a:gd name="connsiteY9" fmla="*/ 434603 h 46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08" h="468216">
                  <a:moveTo>
                    <a:pt x="193904" y="434603"/>
                  </a:moveTo>
                  <a:lnTo>
                    <a:pt x="7295" y="94321"/>
                  </a:lnTo>
                  <a:cubicBezTo>
                    <a:pt x="-9705" y="63375"/>
                    <a:pt x="1597" y="24509"/>
                    <a:pt x="32543" y="7505"/>
                  </a:cubicBezTo>
                  <a:cubicBezTo>
                    <a:pt x="41987" y="2318"/>
                    <a:pt x="52587" y="-401"/>
                    <a:pt x="63363" y="-394"/>
                  </a:cubicBezTo>
                  <a:lnTo>
                    <a:pt x="436616" y="-394"/>
                  </a:lnTo>
                  <a:cubicBezTo>
                    <a:pt x="471942" y="-401"/>
                    <a:pt x="500586" y="28232"/>
                    <a:pt x="500593" y="63562"/>
                  </a:cubicBezTo>
                  <a:cubicBezTo>
                    <a:pt x="500596" y="74313"/>
                    <a:pt x="497888" y="84892"/>
                    <a:pt x="492718" y="94321"/>
                  </a:cubicBezTo>
                  <a:lnTo>
                    <a:pt x="306074" y="434603"/>
                  </a:lnTo>
                  <a:cubicBezTo>
                    <a:pt x="289085" y="465578"/>
                    <a:pt x="250204" y="476918"/>
                    <a:pt x="219230" y="459929"/>
                  </a:cubicBezTo>
                  <a:cubicBezTo>
                    <a:pt x="208549" y="454072"/>
                    <a:pt x="199761" y="445284"/>
                    <a:pt x="193904" y="434603"/>
                  </a:cubicBezTo>
                </a:path>
              </a:pathLst>
            </a:custGeom>
            <a:solidFill>
              <a:srgbClr val="BBF41E"/>
            </a:solidFill>
            <a:ln w="3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F68123F-D1A8-3199-E79D-9337C446AC96}"/>
                </a:ext>
              </a:extLst>
            </p:cNvPr>
            <p:cNvSpPr/>
            <p:nvPr/>
          </p:nvSpPr>
          <p:spPr>
            <a:xfrm>
              <a:off x="7594197" y="115668"/>
              <a:ext cx="212317" cy="245199"/>
            </a:xfrm>
            <a:custGeom>
              <a:avLst/>
              <a:gdLst>
                <a:gd name="connsiteX0" fmla="*/ 105543 w 212317"/>
                <a:gd name="connsiteY0" fmla="*/ 207231 h 245199"/>
                <a:gd name="connsiteX1" fmla="*/ 37501 w 212317"/>
                <a:gd name="connsiteY1" fmla="*/ 138530 h 245199"/>
                <a:gd name="connsiteX2" fmla="*/ 86678 w 212317"/>
                <a:gd name="connsiteY2" fmla="*/ 73234 h 245199"/>
                <a:gd name="connsiteX3" fmla="*/ 86678 w 212317"/>
                <a:gd name="connsiteY3" fmla="*/ 112834 h 245199"/>
                <a:gd name="connsiteX4" fmla="*/ 105543 w 212317"/>
                <a:gd name="connsiteY4" fmla="*/ 131699 h 245199"/>
                <a:gd name="connsiteX5" fmla="*/ 124408 w 212317"/>
                <a:gd name="connsiteY5" fmla="*/ 112834 h 245199"/>
                <a:gd name="connsiteX6" fmla="*/ 124408 w 212317"/>
                <a:gd name="connsiteY6" fmla="*/ 72987 h 245199"/>
                <a:gd name="connsiteX7" fmla="*/ 170563 w 212317"/>
                <a:gd name="connsiteY7" fmla="*/ 158012 h 245199"/>
                <a:gd name="connsiteX8" fmla="*/ 105543 w 212317"/>
                <a:gd name="connsiteY8" fmla="*/ 206985 h 245199"/>
                <a:gd name="connsiteX9" fmla="*/ 124408 w 212317"/>
                <a:gd name="connsiteY9" fmla="*/ 34199 h 245199"/>
                <a:gd name="connsiteX10" fmla="*/ 124408 w 212317"/>
                <a:gd name="connsiteY10" fmla="*/ 18472 h 245199"/>
                <a:gd name="connsiteX11" fmla="*/ 105543 w 212317"/>
                <a:gd name="connsiteY11" fmla="*/ -394 h 245199"/>
                <a:gd name="connsiteX12" fmla="*/ 86678 w 212317"/>
                <a:gd name="connsiteY12" fmla="*/ 18472 h 245199"/>
                <a:gd name="connsiteX13" fmla="*/ 86678 w 212317"/>
                <a:gd name="connsiteY13" fmla="*/ 34199 h 245199"/>
                <a:gd name="connsiteX14" fmla="*/ 1092 w 212317"/>
                <a:gd name="connsiteY14" fmla="*/ 157515 h 245199"/>
                <a:gd name="connsiteX15" fmla="*/ 124408 w 212317"/>
                <a:gd name="connsiteY15" fmla="*/ 243097 h 245199"/>
                <a:gd name="connsiteX16" fmla="*/ 209994 w 212317"/>
                <a:gd name="connsiteY16" fmla="*/ 119784 h 245199"/>
                <a:gd name="connsiteX17" fmla="*/ 124408 w 212317"/>
                <a:gd name="connsiteY17" fmla="*/ 34199 h 24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317" h="245199">
                  <a:moveTo>
                    <a:pt x="105543" y="207231"/>
                  </a:moveTo>
                  <a:cubicBezTo>
                    <a:pt x="67780" y="207048"/>
                    <a:pt x="37317" y="176289"/>
                    <a:pt x="37501" y="138530"/>
                  </a:cubicBezTo>
                  <a:cubicBezTo>
                    <a:pt x="37645" y="108282"/>
                    <a:pt x="57646" y="81725"/>
                    <a:pt x="86678" y="73234"/>
                  </a:cubicBezTo>
                  <a:lnTo>
                    <a:pt x="86678" y="112834"/>
                  </a:lnTo>
                  <a:cubicBezTo>
                    <a:pt x="86678" y="123254"/>
                    <a:pt x="95123" y="131699"/>
                    <a:pt x="105543" y="131699"/>
                  </a:cubicBezTo>
                  <a:cubicBezTo>
                    <a:pt x="115963" y="131699"/>
                    <a:pt x="124408" y="123254"/>
                    <a:pt x="124408" y="112834"/>
                  </a:cubicBezTo>
                  <a:lnTo>
                    <a:pt x="124408" y="72987"/>
                  </a:lnTo>
                  <a:cubicBezTo>
                    <a:pt x="160634" y="83721"/>
                    <a:pt x="181297" y="121787"/>
                    <a:pt x="170563" y="158012"/>
                  </a:cubicBezTo>
                  <a:cubicBezTo>
                    <a:pt x="162016" y="186857"/>
                    <a:pt x="135629" y="206734"/>
                    <a:pt x="105543" y="206985"/>
                  </a:cubicBezTo>
                  <a:moveTo>
                    <a:pt x="124408" y="34199"/>
                  </a:moveTo>
                  <a:lnTo>
                    <a:pt x="124408" y="18472"/>
                  </a:lnTo>
                  <a:cubicBezTo>
                    <a:pt x="124408" y="8052"/>
                    <a:pt x="115963" y="-394"/>
                    <a:pt x="105543" y="-394"/>
                  </a:cubicBezTo>
                  <a:cubicBezTo>
                    <a:pt x="95123" y="-394"/>
                    <a:pt x="86678" y="8052"/>
                    <a:pt x="86678" y="18472"/>
                  </a:cubicBezTo>
                  <a:lnTo>
                    <a:pt x="86678" y="34199"/>
                  </a:lnTo>
                  <a:cubicBezTo>
                    <a:pt x="28992" y="44619"/>
                    <a:pt x="-9324" y="99829"/>
                    <a:pt x="1092" y="157515"/>
                  </a:cubicBezTo>
                  <a:cubicBezTo>
                    <a:pt x="11512" y="215201"/>
                    <a:pt x="66723" y="253517"/>
                    <a:pt x="124408" y="243097"/>
                  </a:cubicBezTo>
                  <a:cubicBezTo>
                    <a:pt x="182094" y="232680"/>
                    <a:pt x="220410" y="177470"/>
                    <a:pt x="209994" y="119784"/>
                  </a:cubicBezTo>
                  <a:cubicBezTo>
                    <a:pt x="202120" y="76189"/>
                    <a:pt x="168000" y="42073"/>
                    <a:pt x="124408" y="34199"/>
                  </a:cubicBezTo>
                </a:path>
              </a:pathLst>
            </a:custGeom>
            <a:solidFill>
              <a:srgbClr val="FFFFFF"/>
            </a:solidFill>
            <a:ln w="3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771A2C3-9288-953A-8B90-B65422BBE325}"/>
                </a:ext>
              </a:extLst>
            </p:cNvPr>
            <p:cNvSpPr/>
            <p:nvPr/>
          </p:nvSpPr>
          <p:spPr>
            <a:xfrm>
              <a:off x="8860314" y="302312"/>
              <a:ext cx="135196" cy="106351"/>
            </a:xfrm>
            <a:custGeom>
              <a:avLst/>
              <a:gdLst>
                <a:gd name="connsiteX0" fmla="*/ 94151 w 135196"/>
                <a:gd name="connsiteY0" fmla="*/ 0 h 106351"/>
                <a:gd name="connsiteX1" fmla="*/ 83607 w 135196"/>
                <a:gd name="connsiteY1" fmla="*/ 39106 h 106351"/>
                <a:gd name="connsiteX2" fmla="*/ 65024 w 135196"/>
                <a:gd name="connsiteY2" fmla="*/ 0 h 106351"/>
                <a:gd name="connsiteX3" fmla="*/ 28563 w 135196"/>
                <a:gd name="connsiteY3" fmla="*/ 0 h 106351"/>
                <a:gd name="connsiteX4" fmla="*/ 0 w 135196"/>
                <a:gd name="connsiteY4" fmla="*/ 106351 h 106351"/>
                <a:gd name="connsiteX5" fmla="*/ 41045 w 135196"/>
                <a:gd name="connsiteY5" fmla="*/ 106351 h 106351"/>
                <a:gd name="connsiteX6" fmla="*/ 52153 w 135196"/>
                <a:gd name="connsiteY6" fmla="*/ 65306 h 106351"/>
                <a:gd name="connsiteX7" fmla="*/ 71724 w 135196"/>
                <a:gd name="connsiteY7" fmla="*/ 106351 h 106351"/>
                <a:gd name="connsiteX8" fmla="*/ 106634 w 135196"/>
                <a:gd name="connsiteY8" fmla="*/ 106351 h 106351"/>
                <a:gd name="connsiteX9" fmla="*/ 135196 w 135196"/>
                <a:gd name="connsiteY9" fmla="*/ 0 h 106351"/>
                <a:gd name="connsiteX10" fmla="*/ 94151 w 135196"/>
                <a:gd name="connsiteY10" fmla="*/ 0 h 10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96" h="106351">
                  <a:moveTo>
                    <a:pt x="94151" y="0"/>
                  </a:moveTo>
                  <a:lnTo>
                    <a:pt x="83607" y="39106"/>
                  </a:lnTo>
                  <a:lnTo>
                    <a:pt x="65024" y="0"/>
                  </a:lnTo>
                  <a:lnTo>
                    <a:pt x="28563" y="0"/>
                  </a:lnTo>
                  <a:lnTo>
                    <a:pt x="0" y="106351"/>
                  </a:lnTo>
                  <a:lnTo>
                    <a:pt x="41045" y="106351"/>
                  </a:lnTo>
                  <a:lnTo>
                    <a:pt x="52153" y="65306"/>
                  </a:lnTo>
                  <a:lnTo>
                    <a:pt x="71724" y="106351"/>
                  </a:lnTo>
                  <a:lnTo>
                    <a:pt x="106634" y="106351"/>
                  </a:lnTo>
                  <a:lnTo>
                    <a:pt x="135196" y="0"/>
                  </a:lnTo>
                  <a:lnTo>
                    <a:pt x="94151" y="0"/>
                  </a:lnTo>
                  <a:close/>
                </a:path>
              </a:pathLst>
            </a:custGeom>
            <a:solidFill>
              <a:srgbClr val="BCCDD8"/>
            </a:solidFill>
            <a:ln w="3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D8DCAD-FE55-9CAB-824E-6B3CB3AAA5AF}"/>
                </a:ext>
              </a:extLst>
            </p:cNvPr>
            <p:cNvSpPr/>
            <p:nvPr/>
          </p:nvSpPr>
          <p:spPr>
            <a:xfrm>
              <a:off x="7938765" y="246632"/>
              <a:ext cx="931528" cy="217604"/>
            </a:xfrm>
            <a:custGeom>
              <a:avLst/>
              <a:gdLst>
                <a:gd name="connsiteX0" fmla="*/ 481951 w 931528"/>
                <a:gd name="connsiteY0" fmla="*/ 150494 h 217604"/>
                <a:gd name="connsiteX1" fmla="*/ 513511 w 931528"/>
                <a:gd name="connsiteY1" fmla="*/ 100704 h 217604"/>
                <a:gd name="connsiteX2" fmla="*/ 519047 w 931528"/>
                <a:gd name="connsiteY2" fmla="*/ 150388 h 217604"/>
                <a:gd name="connsiteX3" fmla="*/ 328454 w 931528"/>
                <a:gd name="connsiteY3" fmla="*/ 99998 h 217604"/>
                <a:gd name="connsiteX4" fmla="*/ 303770 w 931528"/>
                <a:gd name="connsiteY4" fmla="*/ 105535 h 217604"/>
                <a:gd name="connsiteX5" fmla="*/ 290265 w 931528"/>
                <a:gd name="connsiteY5" fmla="*/ 105535 h 217604"/>
                <a:gd name="connsiteX6" fmla="*/ 304123 w 931528"/>
                <a:gd name="connsiteY6" fmla="*/ 54757 h 217604"/>
                <a:gd name="connsiteX7" fmla="*/ 320449 w 931528"/>
                <a:gd name="connsiteY7" fmla="*/ 54757 h 217604"/>
                <a:gd name="connsiteX8" fmla="*/ 341607 w 931528"/>
                <a:gd name="connsiteY8" fmla="*/ 71648 h 217604"/>
                <a:gd name="connsiteX9" fmla="*/ 328277 w 931528"/>
                <a:gd name="connsiteY9" fmla="*/ 99857 h 217604"/>
                <a:gd name="connsiteX10" fmla="*/ 651035 w 931528"/>
                <a:gd name="connsiteY10" fmla="*/ 2533 h 217604"/>
                <a:gd name="connsiteX11" fmla="*/ 602478 w 931528"/>
                <a:gd name="connsiteY11" fmla="*/ 183394 h 217604"/>
                <a:gd name="connsiteX12" fmla="*/ 575291 w 931528"/>
                <a:gd name="connsiteY12" fmla="*/ 2533 h 217604"/>
                <a:gd name="connsiteX13" fmla="*/ 502368 w 931528"/>
                <a:gd name="connsiteY13" fmla="*/ 2533 h 217604"/>
                <a:gd name="connsiteX14" fmla="*/ 378562 w 931528"/>
                <a:gd name="connsiteY14" fmla="*/ 182865 h 217604"/>
                <a:gd name="connsiteX15" fmla="*/ 363117 w 931528"/>
                <a:gd name="connsiteY15" fmla="*/ 143230 h 217604"/>
                <a:gd name="connsiteX16" fmla="*/ 396193 w 931528"/>
                <a:gd name="connsiteY16" fmla="*/ 123060 h 217604"/>
                <a:gd name="connsiteX17" fmla="*/ 416998 w 931528"/>
                <a:gd name="connsiteY17" fmla="*/ 70343 h 217604"/>
                <a:gd name="connsiteX18" fmla="*/ 399896 w 931528"/>
                <a:gd name="connsiteY18" fmla="*/ 25313 h 217604"/>
                <a:gd name="connsiteX19" fmla="*/ 323023 w 931528"/>
                <a:gd name="connsiteY19" fmla="*/ 2533 h 217604"/>
                <a:gd name="connsiteX20" fmla="*/ 241567 w 931528"/>
                <a:gd name="connsiteY20" fmla="*/ 2533 h 217604"/>
                <a:gd name="connsiteX21" fmla="*/ 197031 w 931528"/>
                <a:gd name="connsiteY21" fmla="*/ 167949 h 217604"/>
                <a:gd name="connsiteX22" fmla="*/ 143396 w 931528"/>
                <a:gd name="connsiteY22" fmla="*/ 125634 h 217604"/>
                <a:gd name="connsiteX23" fmla="*/ 140328 w 931528"/>
                <a:gd name="connsiteY23" fmla="*/ 129161 h 217604"/>
                <a:gd name="connsiteX24" fmla="*/ 105419 w 931528"/>
                <a:gd name="connsiteY24" fmla="*/ 148167 h 217604"/>
                <a:gd name="connsiteX25" fmla="*/ 79042 w 931528"/>
                <a:gd name="connsiteY25" fmla="*/ 118934 h 217604"/>
                <a:gd name="connsiteX26" fmla="*/ 94099 w 931528"/>
                <a:gd name="connsiteY26" fmla="*/ 81451 h 217604"/>
                <a:gd name="connsiteX27" fmla="*/ 123332 w 931528"/>
                <a:gd name="connsiteY27" fmla="*/ 69214 h 217604"/>
                <a:gd name="connsiteX28" fmla="*/ 149603 w 931528"/>
                <a:gd name="connsiteY28" fmla="*/ 89737 h 217604"/>
                <a:gd name="connsiteX29" fmla="*/ 151048 w 931528"/>
                <a:gd name="connsiteY29" fmla="*/ 95309 h 217604"/>
                <a:gd name="connsiteX30" fmla="*/ 219599 w 931528"/>
                <a:gd name="connsiteY30" fmla="*/ 65441 h 217604"/>
                <a:gd name="connsiteX31" fmla="*/ 218611 w 931528"/>
                <a:gd name="connsiteY31" fmla="*/ 61421 h 217604"/>
                <a:gd name="connsiteX32" fmla="*/ 132148 w 931528"/>
                <a:gd name="connsiteY32" fmla="*/ -358 h 217604"/>
                <a:gd name="connsiteX33" fmla="*/ 36939 w 931528"/>
                <a:gd name="connsiteY33" fmla="*/ 36350 h 217604"/>
                <a:gd name="connsiteX34" fmla="*/ -616 w 931528"/>
                <a:gd name="connsiteY34" fmla="*/ 124894 h 217604"/>
                <a:gd name="connsiteX35" fmla="*/ 98754 w 931528"/>
                <a:gd name="connsiteY35" fmla="*/ 217175 h 217604"/>
                <a:gd name="connsiteX36" fmla="*/ 193963 w 931528"/>
                <a:gd name="connsiteY36" fmla="*/ 171757 h 217604"/>
                <a:gd name="connsiteX37" fmla="*/ 196890 w 931528"/>
                <a:gd name="connsiteY37" fmla="*/ 167949 h 217604"/>
                <a:gd name="connsiteX38" fmla="*/ 184795 w 931528"/>
                <a:gd name="connsiteY38" fmla="*/ 212909 h 217604"/>
                <a:gd name="connsiteX39" fmla="*/ 261561 w 931528"/>
                <a:gd name="connsiteY39" fmla="*/ 212909 h 217604"/>
                <a:gd name="connsiteX40" fmla="*/ 277429 w 931528"/>
                <a:gd name="connsiteY40" fmla="*/ 154585 h 217604"/>
                <a:gd name="connsiteX41" fmla="*/ 286774 w 931528"/>
                <a:gd name="connsiteY41" fmla="*/ 154585 h 217604"/>
                <a:gd name="connsiteX42" fmla="*/ 308495 w 931528"/>
                <a:gd name="connsiteY42" fmla="*/ 212909 h 217604"/>
                <a:gd name="connsiteX43" fmla="*/ 442493 w 931528"/>
                <a:gd name="connsiteY43" fmla="*/ 212909 h 217604"/>
                <a:gd name="connsiteX44" fmla="*/ 459560 w 931528"/>
                <a:gd name="connsiteY44" fmla="*/ 186180 h 217604"/>
                <a:gd name="connsiteX45" fmla="*/ 523279 w 931528"/>
                <a:gd name="connsiteY45" fmla="*/ 186180 h 217604"/>
                <a:gd name="connsiteX46" fmla="*/ 525994 w 931528"/>
                <a:gd name="connsiteY46" fmla="*/ 212909 h 217604"/>
                <a:gd name="connsiteX47" fmla="*/ 671240 w 931528"/>
                <a:gd name="connsiteY47" fmla="*/ 212909 h 217604"/>
                <a:gd name="connsiteX48" fmla="*/ 727660 w 931528"/>
                <a:gd name="connsiteY48" fmla="*/ 2463 h 217604"/>
                <a:gd name="connsiteX49" fmla="*/ 832178 w 931528"/>
                <a:gd name="connsiteY49" fmla="*/ 137870 h 217604"/>
                <a:gd name="connsiteX50" fmla="*/ 828299 w 931528"/>
                <a:gd name="connsiteY50" fmla="*/ 150530 h 217604"/>
                <a:gd name="connsiteX51" fmla="*/ 814935 w 931528"/>
                <a:gd name="connsiteY51" fmla="*/ 152504 h 217604"/>
                <a:gd name="connsiteX52" fmla="*/ 781153 w 931528"/>
                <a:gd name="connsiteY52" fmla="*/ 120451 h 217604"/>
                <a:gd name="connsiteX53" fmla="*/ 795928 w 931528"/>
                <a:gd name="connsiteY53" fmla="*/ 82649 h 217604"/>
                <a:gd name="connsiteX54" fmla="*/ 836551 w 931528"/>
                <a:gd name="connsiteY54" fmla="*/ 67310 h 217604"/>
                <a:gd name="connsiteX55" fmla="*/ 879324 w 931528"/>
                <a:gd name="connsiteY55" fmla="*/ 83919 h 217604"/>
                <a:gd name="connsiteX56" fmla="*/ 880840 w 931528"/>
                <a:gd name="connsiteY56" fmla="*/ 85329 h 217604"/>
                <a:gd name="connsiteX57" fmla="*/ 813031 w 931528"/>
                <a:gd name="connsiteY57" fmla="*/ 85329 h 217604"/>
                <a:gd name="connsiteX58" fmla="*/ 799701 w 931528"/>
                <a:gd name="connsiteY58" fmla="*/ 137870 h 217604"/>
                <a:gd name="connsiteX59" fmla="*/ 930913 w 931528"/>
                <a:gd name="connsiteY59" fmla="*/ 37937 h 217604"/>
                <a:gd name="connsiteX60" fmla="*/ 928163 w 931528"/>
                <a:gd name="connsiteY60" fmla="*/ 34410 h 217604"/>
                <a:gd name="connsiteX61" fmla="*/ 840958 w 931528"/>
                <a:gd name="connsiteY61" fmla="*/ -394 h 217604"/>
                <a:gd name="connsiteX62" fmla="*/ 739297 w 931528"/>
                <a:gd name="connsiteY62" fmla="*/ 38395 h 217604"/>
                <a:gd name="connsiteX63" fmla="*/ 704563 w 931528"/>
                <a:gd name="connsiteY63" fmla="*/ 123519 h 217604"/>
                <a:gd name="connsiteX64" fmla="*/ 807953 w 931528"/>
                <a:gd name="connsiteY64" fmla="*/ 217211 h 217604"/>
                <a:gd name="connsiteX65" fmla="*/ 887011 w 931528"/>
                <a:gd name="connsiteY65" fmla="*/ 196053 h 217604"/>
                <a:gd name="connsiteX66" fmla="*/ 888704 w 931528"/>
                <a:gd name="connsiteY66" fmla="*/ 195031 h 217604"/>
                <a:gd name="connsiteX67" fmla="*/ 916914 w 931528"/>
                <a:gd name="connsiteY67" fmla="*/ 85294 h 217604"/>
                <a:gd name="connsiteX68" fmla="*/ 884684 w 931528"/>
                <a:gd name="connsiteY68" fmla="*/ 85294 h 21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31528" h="217604">
                  <a:moveTo>
                    <a:pt x="481951" y="150494"/>
                  </a:moveTo>
                  <a:lnTo>
                    <a:pt x="513511" y="100704"/>
                  </a:lnTo>
                  <a:lnTo>
                    <a:pt x="519047" y="150388"/>
                  </a:lnTo>
                  <a:close/>
                  <a:moveTo>
                    <a:pt x="328454" y="99998"/>
                  </a:moveTo>
                  <a:cubicBezTo>
                    <a:pt x="320901" y="104096"/>
                    <a:pt x="312353" y="106014"/>
                    <a:pt x="303770" y="105535"/>
                  </a:cubicBezTo>
                  <a:lnTo>
                    <a:pt x="290265" y="105535"/>
                  </a:lnTo>
                  <a:lnTo>
                    <a:pt x="304123" y="54757"/>
                  </a:lnTo>
                  <a:lnTo>
                    <a:pt x="320449" y="54757"/>
                  </a:lnTo>
                  <a:cubicBezTo>
                    <a:pt x="331028" y="54757"/>
                    <a:pt x="340619" y="60082"/>
                    <a:pt x="341607" y="71648"/>
                  </a:cubicBezTo>
                  <a:cubicBezTo>
                    <a:pt x="342657" y="82780"/>
                    <a:pt x="337545" y="93598"/>
                    <a:pt x="328277" y="99857"/>
                  </a:cubicBezTo>
                  <a:moveTo>
                    <a:pt x="651035" y="2533"/>
                  </a:moveTo>
                  <a:lnTo>
                    <a:pt x="602478" y="183394"/>
                  </a:lnTo>
                  <a:lnTo>
                    <a:pt x="575291" y="2533"/>
                  </a:lnTo>
                  <a:lnTo>
                    <a:pt x="502368" y="2533"/>
                  </a:lnTo>
                  <a:lnTo>
                    <a:pt x="378562" y="182865"/>
                  </a:lnTo>
                  <a:lnTo>
                    <a:pt x="363117" y="143230"/>
                  </a:lnTo>
                  <a:cubicBezTo>
                    <a:pt x="375476" y="138992"/>
                    <a:pt x="386764" y="132108"/>
                    <a:pt x="396193" y="123060"/>
                  </a:cubicBezTo>
                  <a:cubicBezTo>
                    <a:pt x="410160" y="109149"/>
                    <a:pt x="417699" y="90044"/>
                    <a:pt x="416998" y="70343"/>
                  </a:cubicBezTo>
                  <a:cubicBezTo>
                    <a:pt x="416998" y="51830"/>
                    <a:pt x="411250" y="36667"/>
                    <a:pt x="399896" y="25313"/>
                  </a:cubicBezTo>
                  <a:cubicBezTo>
                    <a:pt x="384803" y="10220"/>
                    <a:pt x="358920" y="2533"/>
                    <a:pt x="323023" y="2533"/>
                  </a:cubicBezTo>
                  <a:lnTo>
                    <a:pt x="241567" y="2533"/>
                  </a:lnTo>
                  <a:lnTo>
                    <a:pt x="197031" y="167949"/>
                  </a:lnTo>
                  <a:lnTo>
                    <a:pt x="143396" y="125634"/>
                  </a:lnTo>
                  <a:lnTo>
                    <a:pt x="140328" y="129161"/>
                  </a:lnTo>
                  <a:cubicBezTo>
                    <a:pt x="129432" y="142313"/>
                    <a:pt x="118642" y="148167"/>
                    <a:pt x="105419" y="148167"/>
                  </a:cubicBezTo>
                  <a:cubicBezTo>
                    <a:pt x="89128" y="148167"/>
                    <a:pt x="79042" y="136954"/>
                    <a:pt x="79042" y="118934"/>
                  </a:cubicBezTo>
                  <a:cubicBezTo>
                    <a:pt x="79004" y="104960"/>
                    <a:pt x="84402" y="91514"/>
                    <a:pt x="94099" y="81451"/>
                  </a:cubicBezTo>
                  <a:cubicBezTo>
                    <a:pt x="101776" y="73569"/>
                    <a:pt x="112330" y="69151"/>
                    <a:pt x="123332" y="69214"/>
                  </a:cubicBezTo>
                  <a:cubicBezTo>
                    <a:pt x="136978" y="69214"/>
                    <a:pt x="146076" y="76267"/>
                    <a:pt x="149603" y="89737"/>
                  </a:cubicBezTo>
                  <a:lnTo>
                    <a:pt x="151048" y="95309"/>
                  </a:lnTo>
                  <a:lnTo>
                    <a:pt x="219599" y="65441"/>
                  </a:lnTo>
                  <a:lnTo>
                    <a:pt x="218611" y="61421"/>
                  </a:lnTo>
                  <a:cubicBezTo>
                    <a:pt x="209372" y="23303"/>
                    <a:pt x="176296" y="-358"/>
                    <a:pt x="132148" y="-358"/>
                  </a:cubicBezTo>
                  <a:cubicBezTo>
                    <a:pt x="83909" y="-358"/>
                    <a:pt x="53794" y="19600"/>
                    <a:pt x="36939" y="36350"/>
                  </a:cubicBezTo>
                  <a:cubicBezTo>
                    <a:pt x="13102" y="59669"/>
                    <a:pt x="-418" y="91550"/>
                    <a:pt x="-616" y="124894"/>
                  </a:cubicBezTo>
                  <a:cubicBezTo>
                    <a:pt x="-616" y="180115"/>
                    <a:pt x="39302" y="217175"/>
                    <a:pt x="98754" y="217175"/>
                  </a:cubicBezTo>
                  <a:cubicBezTo>
                    <a:pt x="138671" y="217175"/>
                    <a:pt x="170725" y="201907"/>
                    <a:pt x="193963" y="171757"/>
                  </a:cubicBezTo>
                  <a:lnTo>
                    <a:pt x="196890" y="167949"/>
                  </a:lnTo>
                  <a:lnTo>
                    <a:pt x="184795" y="212909"/>
                  </a:lnTo>
                  <a:lnTo>
                    <a:pt x="261561" y="212909"/>
                  </a:lnTo>
                  <a:lnTo>
                    <a:pt x="277429" y="154585"/>
                  </a:lnTo>
                  <a:lnTo>
                    <a:pt x="286774" y="154585"/>
                  </a:lnTo>
                  <a:lnTo>
                    <a:pt x="308495" y="212909"/>
                  </a:lnTo>
                  <a:lnTo>
                    <a:pt x="442493" y="212909"/>
                  </a:lnTo>
                  <a:lnTo>
                    <a:pt x="459560" y="186180"/>
                  </a:lnTo>
                  <a:lnTo>
                    <a:pt x="523279" y="186180"/>
                  </a:lnTo>
                  <a:lnTo>
                    <a:pt x="525994" y="212909"/>
                  </a:lnTo>
                  <a:lnTo>
                    <a:pt x="671240" y="212909"/>
                  </a:lnTo>
                  <a:lnTo>
                    <a:pt x="727660" y="2463"/>
                  </a:lnTo>
                  <a:close/>
                  <a:moveTo>
                    <a:pt x="832178" y="137870"/>
                  </a:moveTo>
                  <a:lnTo>
                    <a:pt x="828299" y="150530"/>
                  </a:lnTo>
                  <a:cubicBezTo>
                    <a:pt x="823983" y="151912"/>
                    <a:pt x="819466" y="152578"/>
                    <a:pt x="814935" y="152504"/>
                  </a:cubicBezTo>
                  <a:cubicBezTo>
                    <a:pt x="798608" y="152504"/>
                    <a:pt x="781153" y="144076"/>
                    <a:pt x="781153" y="120451"/>
                  </a:cubicBezTo>
                  <a:cubicBezTo>
                    <a:pt x="780600" y="106342"/>
                    <a:pt x="785956" y="92643"/>
                    <a:pt x="795928" y="82649"/>
                  </a:cubicBezTo>
                  <a:cubicBezTo>
                    <a:pt x="806845" y="72268"/>
                    <a:pt x="821497" y="66735"/>
                    <a:pt x="836551" y="67310"/>
                  </a:cubicBezTo>
                  <a:cubicBezTo>
                    <a:pt x="852362" y="67427"/>
                    <a:pt x="867581" y="73337"/>
                    <a:pt x="879324" y="83919"/>
                  </a:cubicBezTo>
                  <a:lnTo>
                    <a:pt x="880840" y="85329"/>
                  </a:lnTo>
                  <a:lnTo>
                    <a:pt x="813031" y="85329"/>
                  </a:lnTo>
                  <a:lnTo>
                    <a:pt x="799701" y="137870"/>
                  </a:lnTo>
                  <a:close/>
                  <a:moveTo>
                    <a:pt x="930913" y="37937"/>
                  </a:moveTo>
                  <a:lnTo>
                    <a:pt x="928163" y="34410"/>
                  </a:lnTo>
                  <a:cubicBezTo>
                    <a:pt x="914516" y="17661"/>
                    <a:pt x="881405" y="-394"/>
                    <a:pt x="840958" y="-394"/>
                  </a:cubicBezTo>
                  <a:cubicBezTo>
                    <a:pt x="800512" y="-394"/>
                    <a:pt x="764298" y="13359"/>
                    <a:pt x="739297" y="38395"/>
                  </a:cubicBezTo>
                  <a:cubicBezTo>
                    <a:pt x="716669" y="60896"/>
                    <a:pt x="704137" y="91610"/>
                    <a:pt x="704563" y="123519"/>
                  </a:cubicBezTo>
                  <a:cubicBezTo>
                    <a:pt x="704563" y="166750"/>
                    <a:pt x="731645" y="217211"/>
                    <a:pt x="807953" y="217211"/>
                  </a:cubicBezTo>
                  <a:cubicBezTo>
                    <a:pt x="835687" y="217070"/>
                    <a:pt x="862916" y="209784"/>
                    <a:pt x="887011" y="196053"/>
                  </a:cubicBezTo>
                  <a:lnTo>
                    <a:pt x="888704" y="195031"/>
                  </a:lnTo>
                  <a:lnTo>
                    <a:pt x="916914" y="85294"/>
                  </a:lnTo>
                  <a:lnTo>
                    <a:pt x="884684" y="85294"/>
                  </a:lnTo>
                  <a:close/>
                </a:path>
              </a:pathLst>
            </a:custGeom>
            <a:solidFill>
              <a:schemeClr val="bg1"/>
            </a:solidFill>
            <a:ln w="3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4C6F6B0-762A-C52C-D71F-B187DD35CC23}"/>
                </a:ext>
              </a:extLst>
            </p:cNvPr>
            <p:cNvSpPr/>
            <p:nvPr/>
          </p:nvSpPr>
          <p:spPr>
            <a:xfrm>
              <a:off x="8976962" y="249559"/>
              <a:ext cx="412923" cy="210446"/>
            </a:xfrm>
            <a:custGeom>
              <a:avLst/>
              <a:gdLst>
                <a:gd name="connsiteX0" fmla="*/ 286915 w 412923"/>
                <a:gd name="connsiteY0" fmla="*/ 147603 h 210446"/>
                <a:gd name="connsiteX1" fmla="*/ 318298 w 412923"/>
                <a:gd name="connsiteY1" fmla="*/ 97918 h 210446"/>
                <a:gd name="connsiteX2" fmla="*/ 323870 w 412923"/>
                <a:gd name="connsiteY2" fmla="*/ 147603 h 210446"/>
                <a:gd name="connsiteX3" fmla="*/ 143749 w 412923"/>
                <a:gd name="connsiteY3" fmla="*/ 127115 h 210446"/>
                <a:gd name="connsiteX4" fmla="*/ 99988 w 412923"/>
                <a:gd name="connsiteY4" fmla="*/ 142172 h 210446"/>
                <a:gd name="connsiteX5" fmla="*/ 94417 w 412923"/>
                <a:gd name="connsiteY5" fmla="*/ 142172 h 210446"/>
                <a:gd name="connsiteX6" fmla="*/ 113988 w 412923"/>
                <a:gd name="connsiteY6" fmla="*/ 68932 h 210446"/>
                <a:gd name="connsiteX7" fmla="*/ 121604 w 412923"/>
                <a:gd name="connsiteY7" fmla="*/ 68932 h 210446"/>
                <a:gd name="connsiteX8" fmla="*/ 150555 w 412923"/>
                <a:gd name="connsiteY8" fmla="*/ 78030 h 210446"/>
                <a:gd name="connsiteX9" fmla="*/ 156796 w 412923"/>
                <a:gd name="connsiteY9" fmla="*/ 97001 h 210446"/>
                <a:gd name="connsiteX10" fmla="*/ 143749 w 412923"/>
                <a:gd name="connsiteY10" fmla="*/ 127115 h 210446"/>
                <a:gd name="connsiteX11" fmla="*/ 307684 w 412923"/>
                <a:gd name="connsiteY11" fmla="*/ -394 h 210446"/>
                <a:gd name="connsiteX12" fmla="*/ 232752 w 412923"/>
                <a:gd name="connsiteY12" fmla="*/ 108743 h 210446"/>
                <a:gd name="connsiteX13" fmla="*/ 234374 w 412923"/>
                <a:gd name="connsiteY13" fmla="*/ 89913 h 210446"/>
                <a:gd name="connsiteX14" fmla="*/ 211312 w 412923"/>
                <a:gd name="connsiteY14" fmla="*/ 28098 h 210446"/>
                <a:gd name="connsiteX15" fmla="*/ 129856 w 412923"/>
                <a:gd name="connsiteY15" fmla="*/ 1052 h 210446"/>
                <a:gd name="connsiteX16" fmla="*/ 55522 w 412923"/>
                <a:gd name="connsiteY16" fmla="*/ 1052 h 210446"/>
                <a:gd name="connsiteX17" fmla="*/ -616 w 412923"/>
                <a:gd name="connsiteY17" fmla="*/ 210052 h 210446"/>
                <a:gd name="connsiteX18" fmla="*/ 92407 w 412923"/>
                <a:gd name="connsiteY18" fmla="*/ 210052 h 210446"/>
                <a:gd name="connsiteX19" fmla="*/ 177283 w 412923"/>
                <a:gd name="connsiteY19" fmla="*/ 189706 h 210446"/>
                <a:gd name="connsiteX20" fmla="*/ 163178 w 412923"/>
                <a:gd name="connsiteY20" fmla="*/ 210052 h 210446"/>
                <a:gd name="connsiteX21" fmla="*/ 247808 w 412923"/>
                <a:gd name="connsiteY21" fmla="*/ 210052 h 210446"/>
                <a:gd name="connsiteX22" fmla="*/ 264876 w 412923"/>
                <a:gd name="connsiteY22" fmla="*/ 183324 h 210446"/>
                <a:gd name="connsiteX23" fmla="*/ 328665 w 412923"/>
                <a:gd name="connsiteY23" fmla="*/ 183324 h 210446"/>
                <a:gd name="connsiteX24" fmla="*/ 331416 w 412923"/>
                <a:gd name="connsiteY24" fmla="*/ 210052 h 210446"/>
                <a:gd name="connsiteX25" fmla="*/ 412308 w 412923"/>
                <a:gd name="connsiteY25" fmla="*/ 210052 h 210446"/>
                <a:gd name="connsiteX26" fmla="*/ 380572 w 412923"/>
                <a:gd name="connsiteY26" fmla="*/ -394 h 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2923" h="210446">
                  <a:moveTo>
                    <a:pt x="286915" y="147603"/>
                  </a:moveTo>
                  <a:lnTo>
                    <a:pt x="318298" y="97918"/>
                  </a:lnTo>
                  <a:lnTo>
                    <a:pt x="323870" y="147603"/>
                  </a:lnTo>
                  <a:close/>
                  <a:moveTo>
                    <a:pt x="143749" y="127115"/>
                  </a:moveTo>
                  <a:cubicBezTo>
                    <a:pt x="133734" y="137094"/>
                    <a:pt x="119066" y="142172"/>
                    <a:pt x="99988" y="142172"/>
                  </a:cubicBezTo>
                  <a:lnTo>
                    <a:pt x="94417" y="142172"/>
                  </a:lnTo>
                  <a:lnTo>
                    <a:pt x="113988" y="68932"/>
                  </a:lnTo>
                  <a:lnTo>
                    <a:pt x="121604" y="68932"/>
                  </a:lnTo>
                  <a:cubicBezTo>
                    <a:pt x="138107" y="68932"/>
                    <a:pt x="145089" y="72459"/>
                    <a:pt x="150555" y="78030"/>
                  </a:cubicBezTo>
                  <a:cubicBezTo>
                    <a:pt x="154751" y="82226"/>
                    <a:pt x="156796" y="88609"/>
                    <a:pt x="156796" y="97001"/>
                  </a:cubicBezTo>
                  <a:cubicBezTo>
                    <a:pt x="156549" y="108363"/>
                    <a:pt x="151895" y="119174"/>
                    <a:pt x="143749" y="127115"/>
                  </a:cubicBezTo>
                  <a:moveTo>
                    <a:pt x="307684" y="-394"/>
                  </a:moveTo>
                  <a:lnTo>
                    <a:pt x="232752" y="108743"/>
                  </a:lnTo>
                  <a:cubicBezTo>
                    <a:pt x="233809" y="102520"/>
                    <a:pt x="234338" y="96222"/>
                    <a:pt x="234374" y="89913"/>
                  </a:cubicBezTo>
                  <a:cubicBezTo>
                    <a:pt x="234374" y="64207"/>
                    <a:pt x="226616" y="43402"/>
                    <a:pt x="211312" y="28098"/>
                  </a:cubicBezTo>
                  <a:cubicBezTo>
                    <a:pt x="193363" y="10150"/>
                    <a:pt x="165964" y="1052"/>
                    <a:pt x="129856" y="1052"/>
                  </a:cubicBezTo>
                  <a:lnTo>
                    <a:pt x="55522" y="1052"/>
                  </a:lnTo>
                  <a:lnTo>
                    <a:pt x="-616" y="210052"/>
                  </a:lnTo>
                  <a:lnTo>
                    <a:pt x="92407" y="210052"/>
                  </a:lnTo>
                  <a:cubicBezTo>
                    <a:pt x="126118" y="210052"/>
                    <a:pt x="154539" y="203211"/>
                    <a:pt x="177283" y="189706"/>
                  </a:cubicBezTo>
                  <a:lnTo>
                    <a:pt x="163178" y="210052"/>
                  </a:lnTo>
                  <a:lnTo>
                    <a:pt x="247808" y="210052"/>
                  </a:lnTo>
                  <a:lnTo>
                    <a:pt x="264876" y="183324"/>
                  </a:lnTo>
                  <a:lnTo>
                    <a:pt x="328665" y="183324"/>
                  </a:lnTo>
                  <a:lnTo>
                    <a:pt x="331416" y="210052"/>
                  </a:lnTo>
                  <a:lnTo>
                    <a:pt x="412308" y="210052"/>
                  </a:lnTo>
                  <a:lnTo>
                    <a:pt x="380572" y="-394"/>
                  </a:lnTo>
                  <a:close/>
                </a:path>
              </a:pathLst>
            </a:custGeom>
            <a:solidFill>
              <a:schemeClr val="bg1"/>
            </a:solidFill>
            <a:ln w="3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564DD98-F3FF-3474-BF96-46F5CAF20E9B}"/>
                </a:ext>
              </a:extLst>
            </p:cNvPr>
            <p:cNvSpPr/>
            <p:nvPr/>
          </p:nvSpPr>
          <p:spPr>
            <a:xfrm>
              <a:off x="9377473" y="249559"/>
              <a:ext cx="407775" cy="210446"/>
            </a:xfrm>
            <a:custGeom>
              <a:avLst/>
              <a:gdLst>
                <a:gd name="connsiteX0" fmla="*/ 391766 w 407775"/>
                <a:gd name="connsiteY0" fmla="*/ 62626 h 210446"/>
                <a:gd name="connsiteX1" fmla="*/ 407775 w 407775"/>
                <a:gd name="connsiteY1" fmla="*/ 1446 h 210446"/>
                <a:gd name="connsiteX2" fmla="*/ 153568 w 407775"/>
                <a:gd name="connsiteY2" fmla="*/ 1446 h 210446"/>
                <a:gd name="connsiteX3" fmla="*/ 91224 w 407775"/>
                <a:gd name="connsiteY3" fmla="*/ 102684 h 210446"/>
                <a:gd name="connsiteX4" fmla="*/ 83396 w 407775"/>
                <a:gd name="connsiteY4" fmla="*/ 0 h 210446"/>
                <a:gd name="connsiteX5" fmla="*/ 0 w 407775"/>
                <a:gd name="connsiteY5" fmla="*/ 0 h 210446"/>
                <a:gd name="connsiteX6" fmla="*/ 28351 w 407775"/>
                <a:gd name="connsiteY6" fmla="*/ 210446 h 210446"/>
                <a:gd name="connsiteX7" fmla="*/ 100145 w 407775"/>
                <a:gd name="connsiteY7" fmla="*/ 210446 h 210446"/>
                <a:gd name="connsiteX8" fmla="*/ 219227 w 407775"/>
                <a:gd name="connsiteY8" fmla="*/ 33006 h 210446"/>
                <a:gd name="connsiteX9" fmla="*/ 171552 w 407775"/>
                <a:gd name="connsiteY9" fmla="*/ 210446 h 210446"/>
                <a:gd name="connsiteX10" fmla="*/ 353048 w 407775"/>
                <a:gd name="connsiteY10" fmla="*/ 210446 h 210446"/>
                <a:gd name="connsiteX11" fmla="*/ 369339 w 407775"/>
                <a:gd name="connsiteY11" fmla="*/ 148243 h 210446"/>
                <a:gd name="connsiteX12" fmla="*/ 264892 w 407775"/>
                <a:gd name="connsiteY12" fmla="*/ 148243 h 210446"/>
                <a:gd name="connsiteX13" fmla="*/ 269053 w 407775"/>
                <a:gd name="connsiteY13" fmla="*/ 131317 h 210446"/>
                <a:gd name="connsiteX14" fmla="*/ 373782 w 407775"/>
                <a:gd name="connsiteY14" fmla="*/ 131317 h 210446"/>
                <a:gd name="connsiteX15" fmla="*/ 387323 w 407775"/>
                <a:gd name="connsiteY15" fmla="*/ 79517 h 210446"/>
                <a:gd name="connsiteX16" fmla="*/ 282593 w 407775"/>
                <a:gd name="connsiteY16" fmla="*/ 79552 h 210446"/>
                <a:gd name="connsiteX17" fmla="*/ 287036 w 407775"/>
                <a:gd name="connsiteY17" fmla="*/ 62626 h 210446"/>
                <a:gd name="connsiteX18" fmla="*/ 391766 w 407775"/>
                <a:gd name="connsiteY18" fmla="*/ 62626 h 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7775" h="210446">
                  <a:moveTo>
                    <a:pt x="391766" y="62626"/>
                  </a:moveTo>
                  <a:lnTo>
                    <a:pt x="407775" y="1446"/>
                  </a:lnTo>
                  <a:lnTo>
                    <a:pt x="153568" y="1446"/>
                  </a:lnTo>
                  <a:lnTo>
                    <a:pt x="91224" y="102684"/>
                  </a:lnTo>
                  <a:lnTo>
                    <a:pt x="83396" y="0"/>
                  </a:lnTo>
                  <a:lnTo>
                    <a:pt x="0" y="0"/>
                  </a:lnTo>
                  <a:lnTo>
                    <a:pt x="28351" y="210446"/>
                  </a:lnTo>
                  <a:lnTo>
                    <a:pt x="100145" y="210446"/>
                  </a:lnTo>
                  <a:lnTo>
                    <a:pt x="219227" y="33006"/>
                  </a:lnTo>
                  <a:lnTo>
                    <a:pt x="171552" y="210446"/>
                  </a:lnTo>
                  <a:lnTo>
                    <a:pt x="353048" y="210446"/>
                  </a:lnTo>
                  <a:lnTo>
                    <a:pt x="369339" y="148243"/>
                  </a:lnTo>
                  <a:lnTo>
                    <a:pt x="264892" y="148243"/>
                  </a:lnTo>
                  <a:lnTo>
                    <a:pt x="269053" y="131317"/>
                  </a:lnTo>
                  <a:lnTo>
                    <a:pt x="373782" y="131317"/>
                  </a:lnTo>
                  <a:lnTo>
                    <a:pt x="387323" y="79517"/>
                  </a:lnTo>
                  <a:lnTo>
                    <a:pt x="282593" y="79552"/>
                  </a:lnTo>
                  <a:lnTo>
                    <a:pt x="287036" y="62626"/>
                  </a:lnTo>
                  <a:lnTo>
                    <a:pt x="391766" y="62626"/>
                  </a:lnTo>
                  <a:close/>
                </a:path>
              </a:pathLst>
            </a:custGeom>
            <a:solidFill>
              <a:schemeClr val="bg1"/>
            </a:solidFill>
            <a:ln w="3525" cap="flat">
              <a:noFill/>
              <a:prstDash val="solid"/>
              <a:miter/>
            </a:ln>
          </p:spPr>
          <p:txBody>
            <a:bodyPr rtlCol="0" anchor="ctr"/>
            <a:lstStyle/>
            <a:p>
              <a:endParaRPr lang="en-GB"/>
            </a:p>
          </p:txBody>
        </p:sp>
      </p:grpSp>
      <p:sp>
        <p:nvSpPr>
          <p:cNvPr id="2" name="Rectangle 1">
            <a:extLst>
              <a:ext uri="{FF2B5EF4-FFF2-40B4-BE49-F238E27FC236}">
                <a16:creationId xmlns:a16="http://schemas.microsoft.com/office/drawing/2014/main" id="{27672B4D-ECD4-EBE6-3B19-49CF64B63EF8}"/>
              </a:ext>
            </a:extLst>
          </p:cNvPr>
          <p:cNvSpPr/>
          <p:nvPr userDrawn="1"/>
        </p:nvSpPr>
        <p:spPr>
          <a:xfrm>
            <a:off x="0" y="576829"/>
            <a:ext cx="12192000" cy="272821"/>
          </a:xfrm>
          <a:prstGeom prst="rect">
            <a:avLst/>
          </a:prstGeom>
          <a:solidFill>
            <a:schemeClr val="accent1"/>
          </a:solidFill>
        </p:spPr>
        <p:txBody>
          <a:bodyPr vert="horz" lIns="91440" tIns="45720" rIns="91440" bIns="45720" rtlCol="0" anchor="ctr">
            <a:normAutofit fontScale="32500" lnSpcReduction="20000"/>
          </a:bodyPr>
          <a:lstStyle/>
          <a:p>
            <a:pPr marL="444500" marR="0" lvl="0" indent="0" defTabSz="444500" fontAlgn="auto">
              <a:lnSpc>
                <a:spcPct val="100000"/>
              </a:lnSpc>
              <a:spcBef>
                <a:spcPct val="0"/>
              </a:spcBef>
              <a:spcAft>
                <a:spcPts val="0"/>
              </a:spcAft>
              <a:buClrTx/>
              <a:buSzTx/>
              <a:buFontTx/>
              <a:buNone/>
              <a:tabLst/>
            </a:pPr>
            <a:endParaRPr kumimoji="0" lang="en-GB" sz="4400" b="1" i="0" u="none" strike="noStrike" cap="none" spc="0" normalizeH="0" baseline="0" dirty="0">
              <a:ln>
                <a:noFill/>
              </a:ln>
              <a:solidFill>
                <a:srgbClr val="002060"/>
              </a:solidFill>
              <a:effectLst/>
              <a:uLnTx/>
              <a:uFillTx/>
              <a:latin typeface="Arial" panose="020B0604020202020204" pitchFamily="34" charset="0"/>
              <a:ea typeface="+mj-ea"/>
              <a:cs typeface="Arial" panose="020B0604020202020204" pitchFamily="34" charset="0"/>
            </a:endParaRPr>
          </a:p>
        </p:txBody>
      </p:sp>
      <p:pic>
        <p:nvPicPr>
          <p:cNvPr id="5" name="Picture 4" descr="A spider on a surface&#10;&#10;AI-generated content may be incorrect.">
            <a:extLst>
              <a:ext uri="{FF2B5EF4-FFF2-40B4-BE49-F238E27FC236}">
                <a16:creationId xmlns:a16="http://schemas.microsoft.com/office/drawing/2014/main" id="{35568012-C2E7-A41D-1661-EB9FF00C7B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078755"/>
            <a:ext cx="12192000" cy="779245"/>
          </a:xfrm>
          <a:prstGeom prst="rect">
            <a:avLst/>
          </a:prstGeom>
        </p:spPr>
      </p:pic>
      <p:pic>
        <p:nvPicPr>
          <p:cNvPr id="4" name="Graphic 3">
            <a:extLst>
              <a:ext uri="{FF2B5EF4-FFF2-40B4-BE49-F238E27FC236}">
                <a16:creationId xmlns:a16="http://schemas.microsoft.com/office/drawing/2014/main" id="{59DCBD4F-2423-C480-BC43-2637A98649C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954938"/>
            <a:ext cx="12192000" cy="4948124"/>
          </a:xfrm>
          <a:prstGeom prst="rect">
            <a:avLst/>
          </a:prstGeom>
        </p:spPr>
      </p:pic>
    </p:spTree>
    <p:extLst>
      <p:ext uri="{BB962C8B-B14F-4D97-AF65-F5344CB8AC3E}">
        <p14:creationId xmlns:p14="http://schemas.microsoft.com/office/powerpoint/2010/main" val="1059919241"/>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1125444" rtl="0" eaLnBrk="1" latinLnBrk="0" hangingPunct="1">
        <a:lnSpc>
          <a:spcPct val="90000"/>
        </a:lnSpc>
        <a:spcBef>
          <a:spcPct val="0"/>
        </a:spcBef>
        <a:buNone/>
        <a:defRPr sz="2215" b="1" kern="1200">
          <a:solidFill>
            <a:schemeClr val="tx1"/>
          </a:solidFill>
          <a:latin typeface="Calibri" panose="020F0502020204030204" pitchFamily="34" charset="0"/>
          <a:ea typeface="+mj-ea"/>
          <a:cs typeface="+mj-cs"/>
        </a:defRPr>
      </a:lvl1pPr>
    </p:titleStyle>
    <p:bodyStyle>
      <a:lvl1pPr marL="281361" indent="-281361" algn="l" defTabSz="1125444" rtl="0" eaLnBrk="1" latinLnBrk="0" hangingPunct="1">
        <a:lnSpc>
          <a:spcPct val="90000"/>
        </a:lnSpc>
        <a:spcBef>
          <a:spcPts val="1231"/>
        </a:spcBef>
        <a:buFont typeface="Arial" panose="020B0604020202020204" pitchFamily="34" charset="0"/>
        <a:buChar char="•"/>
        <a:defRPr sz="1354" kern="1200">
          <a:solidFill>
            <a:schemeClr val="tx1"/>
          </a:solidFill>
          <a:latin typeface="+mn-lt"/>
          <a:ea typeface="+mn-ea"/>
          <a:cs typeface="+mn-cs"/>
        </a:defRPr>
      </a:lvl1pPr>
      <a:lvl2pPr marL="844083"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2pPr>
      <a:lvl3pPr marL="1406804"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3pPr>
      <a:lvl4pPr marL="1969526"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4pPr>
      <a:lvl5pPr marL="2532248"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DCB23D-644B-A345-CCAE-4FEB27000747}"/>
              </a:ext>
            </a:extLst>
          </p:cNvPr>
          <p:cNvSpPr/>
          <p:nvPr userDrawn="1"/>
        </p:nvSpPr>
        <p:spPr>
          <a:xfrm>
            <a:off x="0" y="0"/>
            <a:ext cx="12192000" cy="577850"/>
          </a:xfrm>
          <a:prstGeom prst="rect">
            <a:avLst/>
          </a:prstGeom>
          <a:solidFill>
            <a:schemeClr val="tx1"/>
          </a:solidFill>
        </p:spPr>
        <p:txBody>
          <a:bodyPr vert="horz" lIns="91440" tIns="45720" rIns="91440" bIns="45720" rtlCol="0" anchor="ctr">
            <a:normAutofit fontScale="85000" lnSpcReduction="20000"/>
          </a:bodyPr>
          <a:lstStyle/>
          <a:p>
            <a:pPr marL="444500" marR="0" lvl="0" indent="0" defTabSz="444500" fontAlgn="auto">
              <a:lnSpc>
                <a:spcPct val="100000"/>
              </a:lnSpc>
              <a:spcBef>
                <a:spcPct val="0"/>
              </a:spcBef>
              <a:spcAft>
                <a:spcPts val="0"/>
              </a:spcAft>
              <a:buClrTx/>
              <a:buSzTx/>
              <a:buFontTx/>
              <a:buNone/>
              <a:tabLst/>
            </a:pPr>
            <a:endParaRPr kumimoji="0" lang="en-GB" sz="4400" b="1" i="0" u="none" strike="noStrike" cap="none" spc="0" normalizeH="0" baseline="0">
              <a:ln>
                <a:noFill/>
              </a:ln>
              <a:solidFill>
                <a:srgbClr val="002060"/>
              </a:solidFill>
              <a:effectLst/>
              <a:uLnTx/>
              <a:uFillTx/>
              <a:latin typeface="Arial" panose="020B0604020202020204" pitchFamily="34" charset="0"/>
              <a:ea typeface="+mj-ea"/>
              <a:cs typeface="Arial" panose="020B0604020202020204" pitchFamily="34" charset="0"/>
            </a:endParaRPr>
          </a:p>
        </p:txBody>
      </p:sp>
      <p:grpSp>
        <p:nvGrpSpPr>
          <p:cNvPr id="9" name="Graphic 11">
            <a:extLst>
              <a:ext uri="{FF2B5EF4-FFF2-40B4-BE49-F238E27FC236}">
                <a16:creationId xmlns:a16="http://schemas.microsoft.com/office/drawing/2014/main" id="{44F5BE10-D66C-FB48-F923-11086F52C6CA}"/>
              </a:ext>
            </a:extLst>
          </p:cNvPr>
          <p:cNvGrpSpPr/>
          <p:nvPr userDrawn="1"/>
        </p:nvGrpSpPr>
        <p:grpSpPr>
          <a:xfrm>
            <a:off x="10185327" y="79330"/>
            <a:ext cx="1808702" cy="362603"/>
            <a:chOff x="7449733" y="53782"/>
            <a:chExt cx="2335515" cy="468216"/>
          </a:xfrm>
        </p:grpSpPr>
        <p:sp>
          <p:nvSpPr>
            <p:cNvPr id="10" name="Freeform: Shape 9">
              <a:extLst>
                <a:ext uri="{FF2B5EF4-FFF2-40B4-BE49-F238E27FC236}">
                  <a16:creationId xmlns:a16="http://schemas.microsoft.com/office/drawing/2014/main" id="{5823585B-FBBF-07BE-87FC-ADCAB2B115FE}"/>
                </a:ext>
              </a:extLst>
            </p:cNvPr>
            <p:cNvSpPr/>
            <p:nvPr/>
          </p:nvSpPr>
          <p:spPr>
            <a:xfrm>
              <a:off x="7449733" y="53782"/>
              <a:ext cx="501208" cy="468216"/>
            </a:xfrm>
            <a:custGeom>
              <a:avLst/>
              <a:gdLst>
                <a:gd name="connsiteX0" fmla="*/ 193904 w 501208"/>
                <a:gd name="connsiteY0" fmla="*/ 434603 h 468216"/>
                <a:gd name="connsiteX1" fmla="*/ 7295 w 501208"/>
                <a:gd name="connsiteY1" fmla="*/ 94321 h 468216"/>
                <a:gd name="connsiteX2" fmla="*/ 32543 w 501208"/>
                <a:gd name="connsiteY2" fmla="*/ 7505 h 468216"/>
                <a:gd name="connsiteX3" fmla="*/ 63363 w 501208"/>
                <a:gd name="connsiteY3" fmla="*/ -394 h 468216"/>
                <a:gd name="connsiteX4" fmla="*/ 436616 w 501208"/>
                <a:gd name="connsiteY4" fmla="*/ -394 h 468216"/>
                <a:gd name="connsiteX5" fmla="*/ 500593 w 501208"/>
                <a:gd name="connsiteY5" fmla="*/ 63562 h 468216"/>
                <a:gd name="connsiteX6" fmla="*/ 492718 w 501208"/>
                <a:gd name="connsiteY6" fmla="*/ 94321 h 468216"/>
                <a:gd name="connsiteX7" fmla="*/ 306074 w 501208"/>
                <a:gd name="connsiteY7" fmla="*/ 434603 h 468216"/>
                <a:gd name="connsiteX8" fmla="*/ 219230 w 501208"/>
                <a:gd name="connsiteY8" fmla="*/ 459929 h 468216"/>
                <a:gd name="connsiteX9" fmla="*/ 193904 w 501208"/>
                <a:gd name="connsiteY9" fmla="*/ 434603 h 46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08" h="468216">
                  <a:moveTo>
                    <a:pt x="193904" y="434603"/>
                  </a:moveTo>
                  <a:lnTo>
                    <a:pt x="7295" y="94321"/>
                  </a:lnTo>
                  <a:cubicBezTo>
                    <a:pt x="-9705" y="63375"/>
                    <a:pt x="1597" y="24509"/>
                    <a:pt x="32543" y="7505"/>
                  </a:cubicBezTo>
                  <a:cubicBezTo>
                    <a:pt x="41987" y="2318"/>
                    <a:pt x="52587" y="-401"/>
                    <a:pt x="63363" y="-394"/>
                  </a:cubicBezTo>
                  <a:lnTo>
                    <a:pt x="436616" y="-394"/>
                  </a:lnTo>
                  <a:cubicBezTo>
                    <a:pt x="471942" y="-401"/>
                    <a:pt x="500586" y="28232"/>
                    <a:pt x="500593" y="63562"/>
                  </a:cubicBezTo>
                  <a:cubicBezTo>
                    <a:pt x="500596" y="74313"/>
                    <a:pt x="497888" y="84892"/>
                    <a:pt x="492718" y="94321"/>
                  </a:cubicBezTo>
                  <a:lnTo>
                    <a:pt x="306074" y="434603"/>
                  </a:lnTo>
                  <a:cubicBezTo>
                    <a:pt x="289085" y="465578"/>
                    <a:pt x="250204" y="476918"/>
                    <a:pt x="219230" y="459929"/>
                  </a:cubicBezTo>
                  <a:cubicBezTo>
                    <a:pt x="208549" y="454072"/>
                    <a:pt x="199761" y="445284"/>
                    <a:pt x="193904" y="434603"/>
                  </a:cubicBezTo>
                </a:path>
              </a:pathLst>
            </a:custGeom>
            <a:solidFill>
              <a:srgbClr val="BBF41E"/>
            </a:solidFill>
            <a:ln w="3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F68123F-D1A8-3199-E79D-9337C446AC96}"/>
                </a:ext>
              </a:extLst>
            </p:cNvPr>
            <p:cNvSpPr/>
            <p:nvPr/>
          </p:nvSpPr>
          <p:spPr>
            <a:xfrm>
              <a:off x="7594197" y="115668"/>
              <a:ext cx="212317" cy="245199"/>
            </a:xfrm>
            <a:custGeom>
              <a:avLst/>
              <a:gdLst>
                <a:gd name="connsiteX0" fmla="*/ 105543 w 212317"/>
                <a:gd name="connsiteY0" fmla="*/ 207231 h 245199"/>
                <a:gd name="connsiteX1" fmla="*/ 37501 w 212317"/>
                <a:gd name="connsiteY1" fmla="*/ 138530 h 245199"/>
                <a:gd name="connsiteX2" fmla="*/ 86678 w 212317"/>
                <a:gd name="connsiteY2" fmla="*/ 73234 h 245199"/>
                <a:gd name="connsiteX3" fmla="*/ 86678 w 212317"/>
                <a:gd name="connsiteY3" fmla="*/ 112834 h 245199"/>
                <a:gd name="connsiteX4" fmla="*/ 105543 w 212317"/>
                <a:gd name="connsiteY4" fmla="*/ 131699 h 245199"/>
                <a:gd name="connsiteX5" fmla="*/ 124408 w 212317"/>
                <a:gd name="connsiteY5" fmla="*/ 112834 h 245199"/>
                <a:gd name="connsiteX6" fmla="*/ 124408 w 212317"/>
                <a:gd name="connsiteY6" fmla="*/ 72987 h 245199"/>
                <a:gd name="connsiteX7" fmla="*/ 170563 w 212317"/>
                <a:gd name="connsiteY7" fmla="*/ 158012 h 245199"/>
                <a:gd name="connsiteX8" fmla="*/ 105543 w 212317"/>
                <a:gd name="connsiteY8" fmla="*/ 206985 h 245199"/>
                <a:gd name="connsiteX9" fmla="*/ 124408 w 212317"/>
                <a:gd name="connsiteY9" fmla="*/ 34199 h 245199"/>
                <a:gd name="connsiteX10" fmla="*/ 124408 w 212317"/>
                <a:gd name="connsiteY10" fmla="*/ 18472 h 245199"/>
                <a:gd name="connsiteX11" fmla="*/ 105543 w 212317"/>
                <a:gd name="connsiteY11" fmla="*/ -394 h 245199"/>
                <a:gd name="connsiteX12" fmla="*/ 86678 w 212317"/>
                <a:gd name="connsiteY12" fmla="*/ 18472 h 245199"/>
                <a:gd name="connsiteX13" fmla="*/ 86678 w 212317"/>
                <a:gd name="connsiteY13" fmla="*/ 34199 h 245199"/>
                <a:gd name="connsiteX14" fmla="*/ 1092 w 212317"/>
                <a:gd name="connsiteY14" fmla="*/ 157515 h 245199"/>
                <a:gd name="connsiteX15" fmla="*/ 124408 w 212317"/>
                <a:gd name="connsiteY15" fmla="*/ 243097 h 245199"/>
                <a:gd name="connsiteX16" fmla="*/ 209994 w 212317"/>
                <a:gd name="connsiteY16" fmla="*/ 119784 h 245199"/>
                <a:gd name="connsiteX17" fmla="*/ 124408 w 212317"/>
                <a:gd name="connsiteY17" fmla="*/ 34199 h 24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317" h="245199">
                  <a:moveTo>
                    <a:pt x="105543" y="207231"/>
                  </a:moveTo>
                  <a:cubicBezTo>
                    <a:pt x="67780" y="207048"/>
                    <a:pt x="37317" y="176289"/>
                    <a:pt x="37501" y="138530"/>
                  </a:cubicBezTo>
                  <a:cubicBezTo>
                    <a:pt x="37645" y="108282"/>
                    <a:pt x="57646" y="81725"/>
                    <a:pt x="86678" y="73234"/>
                  </a:cubicBezTo>
                  <a:lnTo>
                    <a:pt x="86678" y="112834"/>
                  </a:lnTo>
                  <a:cubicBezTo>
                    <a:pt x="86678" y="123254"/>
                    <a:pt x="95123" y="131699"/>
                    <a:pt x="105543" y="131699"/>
                  </a:cubicBezTo>
                  <a:cubicBezTo>
                    <a:pt x="115963" y="131699"/>
                    <a:pt x="124408" y="123254"/>
                    <a:pt x="124408" y="112834"/>
                  </a:cubicBezTo>
                  <a:lnTo>
                    <a:pt x="124408" y="72987"/>
                  </a:lnTo>
                  <a:cubicBezTo>
                    <a:pt x="160634" y="83721"/>
                    <a:pt x="181297" y="121787"/>
                    <a:pt x="170563" y="158012"/>
                  </a:cubicBezTo>
                  <a:cubicBezTo>
                    <a:pt x="162016" y="186857"/>
                    <a:pt x="135629" y="206734"/>
                    <a:pt x="105543" y="206985"/>
                  </a:cubicBezTo>
                  <a:moveTo>
                    <a:pt x="124408" y="34199"/>
                  </a:moveTo>
                  <a:lnTo>
                    <a:pt x="124408" y="18472"/>
                  </a:lnTo>
                  <a:cubicBezTo>
                    <a:pt x="124408" y="8052"/>
                    <a:pt x="115963" y="-394"/>
                    <a:pt x="105543" y="-394"/>
                  </a:cubicBezTo>
                  <a:cubicBezTo>
                    <a:pt x="95123" y="-394"/>
                    <a:pt x="86678" y="8052"/>
                    <a:pt x="86678" y="18472"/>
                  </a:cubicBezTo>
                  <a:lnTo>
                    <a:pt x="86678" y="34199"/>
                  </a:lnTo>
                  <a:cubicBezTo>
                    <a:pt x="28992" y="44619"/>
                    <a:pt x="-9324" y="99829"/>
                    <a:pt x="1092" y="157515"/>
                  </a:cubicBezTo>
                  <a:cubicBezTo>
                    <a:pt x="11512" y="215201"/>
                    <a:pt x="66723" y="253517"/>
                    <a:pt x="124408" y="243097"/>
                  </a:cubicBezTo>
                  <a:cubicBezTo>
                    <a:pt x="182094" y="232680"/>
                    <a:pt x="220410" y="177470"/>
                    <a:pt x="209994" y="119784"/>
                  </a:cubicBezTo>
                  <a:cubicBezTo>
                    <a:pt x="202120" y="76189"/>
                    <a:pt x="168000" y="42073"/>
                    <a:pt x="124408" y="34199"/>
                  </a:cubicBezTo>
                </a:path>
              </a:pathLst>
            </a:custGeom>
            <a:solidFill>
              <a:srgbClr val="FFFFFF"/>
            </a:solidFill>
            <a:ln w="3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771A2C3-9288-953A-8B90-B65422BBE325}"/>
                </a:ext>
              </a:extLst>
            </p:cNvPr>
            <p:cNvSpPr/>
            <p:nvPr/>
          </p:nvSpPr>
          <p:spPr>
            <a:xfrm>
              <a:off x="8860314" y="302312"/>
              <a:ext cx="135196" cy="106351"/>
            </a:xfrm>
            <a:custGeom>
              <a:avLst/>
              <a:gdLst>
                <a:gd name="connsiteX0" fmla="*/ 94151 w 135196"/>
                <a:gd name="connsiteY0" fmla="*/ 0 h 106351"/>
                <a:gd name="connsiteX1" fmla="*/ 83607 w 135196"/>
                <a:gd name="connsiteY1" fmla="*/ 39106 h 106351"/>
                <a:gd name="connsiteX2" fmla="*/ 65024 w 135196"/>
                <a:gd name="connsiteY2" fmla="*/ 0 h 106351"/>
                <a:gd name="connsiteX3" fmla="*/ 28563 w 135196"/>
                <a:gd name="connsiteY3" fmla="*/ 0 h 106351"/>
                <a:gd name="connsiteX4" fmla="*/ 0 w 135196"/>
                <a:gd name="connsiteY4" fmla="*/ 106351 h 106351"/>
                <a:gd name="connsiteX5" fmla="*/ 41045 w 135196"/>
                <a:gd name="connsiteY5" fmla="*/ 106351 h 106351"/>
                <a:gd name="connsiteX6" fmla="*/ 52153 w 135196"/>
                <a:gd name="connsiteY6" fmla="*/ 65306 h 106351"/>
                <a:gd name="connsiteX7" fmla="*/ 71724 w 135196"/>
                <a:gd name="connsiteY7" fmla="*/ 106351 h 106351"/>
                <a:gd name="connsiteX8" fmla="*/ 106634 w 135196"/>
                <a:gd name="connsiteY8" fmla="*/ 106351 h 106351"/>
                <a:gd name="connsiteX9" fmla="*/ 135196 w 135196"/>
                <a:gd name="connsiteY9" fmla="*/ 0 h 106351"/>
                <a:gd name="connsiteX10" fmla="*/ 94151 w 135196"/>
                <a:gd name="connsiteY10" fmla="*/ 0 h 10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96" h="106351">
                  <a:moveTo>
                    <a:pt x="94151" y="0"/>
                  </a:moveTo>
                  <a:lnTo>
                    <a:pt x="83607" y="39106"/>
                  </a:lnTo>
                  <a:lnTo>
                    <a:pt x="65024" y="0"/>
                  </a:lnTo>
                  <a:lnTo>
                    <a:pt x="28563" y="0"/>
                  </a:lnTo>
                  <a:lnTo>
                    <a:pt x="0" y="106351"/>
                  </a:lnTo>
                  <a:lnTo>
                    <a:pt x="41045" y="106351"/>
                  </a:lnTo>
                  <a:lnTo>
                    <a:pt x="52153" y="65306"/>
                  </a:lnTo>
                  <a:lnTo>
                    <a:pt x="71724" y="106351"/>
                  </a:lnTo>
                  <a:lnTo>
                    <a:pt x="106634" y="106351"/>
                  </a:lnTo>
                  <a:lnTo>
                    <a:pt x="135196" y="0"/>
                  </a:lnTo>
                  <a:lnTo>
                    <a:pt x="94151" y="0"/>
                  </a:lnTo>
                  <a:close/>
                </a:path>
              </a:pathLst>
            </a:custGeom>
            <a:solidFill>
              <a:srgbClr val="BCCDD8"/>
            </a:solidFill>
            <a:ln w="3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D8DCAD-FE55-9CAB-824E-6B3CB3AAA5AF}"/>
                </a:ext>
              </a:extLst>
            </p:cNvPr>
            <p:cNvSpPr/>
            <p:nvPr/>
          </p:nvSpPr>
          <p:spPr>
            <a:xfrm>
              <a:off x="7938765" y="246632"/>
              <a:ext cx="931528" cy="217604"/>
            </a:xfrm>
            <a:custGeom>
              <a:avLst/>
              <a:gdLst>
                <a:gd name="connsiteX0" fmla="*/ 481951 w 931528"/>
                <a:gd name="connsiteY0" fmla="*/ 150494 h 217604"/>
                <a:gd name="connsiteX1" fmla="*/ 513511 w 931528"/>
                <a:gd name="connsiteY1" fmla="*/ 100704 h 217604"/>
                <a:gd name="connsiteX2" fmla="*/ 519047 w 931528"/>
                <a:gd name="connsiteY2" fmla="*/ 150388 h 217604"/>
                <a:gd name="connsiteX3" fmla="*/ 328454 w 931528"/>
                <a:gd name="connsiteY3" fmla="*/ 99998 h 217604"/>
                <a:gd name="connsiteX4" fmla="*/ 303770 w 931528"/>
                <a:gd name="connsiteY4" fmla="*/ 105535 h 217604"/>
                <a:gd name="connsiteX5" fmla="*/ 290265 w 931528"/>
                <a:gd name="connsiteY5" fmla="*/ 105535 h 217604"/>
                <a:gd name="connsiteX6" fmla="*/ 304123 w 931528"/>
                <a:gd name="connsiteY6" fmla="*/ 54757 h 217604"/>
                <a:gd name="connsiteX7" fmla="*/ 320449 w 931528"/>
                <a:gd name="connsiteY7" fmla="*/ 54757 h 217604"/>
                <a:gd name="connsiteX8" fmla="*/ 341607 w 931528"/>
                <a:gd name="connsiteY8" fmla="*/ 71648 h 217604"/>
                <a:gd name="connsiteX9" fmla="*/ 328277 w 931528"/>
                <a:gd name="connsiteY9" fmla="*/ 99857 h 217604"/>
                <a:gd name="connsiteX10" fmla="*/ 651035 w 931528"/>
                <a:gd name="connsiteY10" fmla="*/ 2533 h 217604"/>
                <a:gd name="connsiteX11" fmla="*/ 602478 w 931528"/>
                <a:gd name="connsiteY11" fmla="*/ 183394 h 217604"/>
                <a:gd name="connsiteX12" fmla="*/ 575291 w 931528"/>
                <a:gd name="connsiteY12" fmla="*/ 2533 h 217604"/>
                <a:gd name="connsiteX13" fmla="*/ 502368 w 931528"/>
                <a:gd name="connsiteY13" fmla="*/ 2533 h 217604"/>
                <a:gd name="connsiteX14" fmla="*/ 378562 w 931528"/>
                <a:gd name="connsiteY14" fmla="*/ 182865 h 217604"/>
                <a:gd name="connsiteX15" fmla="*/ 363117 w 931528"/>
                <a:gd name="connsiteY15" fmla="*/ 143230 h 217604"/>
                <a:gd name="connsiteX16" fmla="*/ 396193 w 931528"/>
                <a:gd name="connsiteY16" fmla="*/ 123060 h 217604"/>
                <a:gd name="connsiteX17" fmla="*/ 416998 w 931528"/>
                <a:gd name="connsiteY17" fmla="*/ 70343 h 217604"/>
                <a:gd name="connsiteX18" fmla="*/ 399896 w 931528"/>
                <a:gd name="connsiteY18" fmla="*/ 25313 h 217604"/>
                <a:gd name="connsiteX19" fmla="*/ 323023 w 931528"/>
                <a:gd name="connsiteY19" fmla="*/ 2533 h 217604"/>
                <a:gd name="connsiteX20" fmla="*/ 241567 w 931528"/>
                <a:gd name="connsiteY20" fmla="*/ 2533 h 217604"/>
                <a:gd name="connsiteX21" fmla="*/ 197031 w 931528"/>
                <a:gd name="connsiteY21" fmla="*/ 167949 h 217604"/>
                <a:gd name="connsiteX22" fmla="*/ 143396 w 931528"/>
                <a:gd name="connsiteY22" fmla="*/ 125634 h 217604"/>
                <a:gd name="connsiteX23" fmla="*/ 140328 w 931528"/>
                <a:gd name="connsiteY23" fmla="*/ 129161 h 217604"/>
                <a:gd name="connsiteX24" fmla="*/ 105419 w 931528"/>
                <a:gd name="connsiteY24" fmla="*/ 148167 h 217604"/>
                <a:gd name="connsiteX25" fmla="*/ 79042 w 931528"/>
                <a:gd name="connsiteY25" fmla="*/ 118934 h 217604"/>
                <a:gd name="connsiteX26" fmla="*/ 94099 w 931528"/>
                <a:gd name="connsiteY26" fmla="*/ 81451 h 217604"/>
                <a:gd name="connsiteX27" fmla="*/ 123332 w 931528"/>
                <a:gd name="connsiteY27" fmla="*/ 69214 h 217604"/>
                <a:gd name="connsiteX28" fmla="*/ 149603 w 931528"/>
                <a:gd name="connsiteY28" fmla="*/ 89737 h 217604"/>
                <a:gd name="connsiteX29" fmla="*/ 151048 w 931528"/>
                <a:gd name="connsiteY29" fmla="*/ 95309 h 217604"/>
                <a:gd name="connsiteX30" fmla="*/ 219599 w 931528"/>
                <a:gd name="connsiteY30" fmla="*/ 65441 h 217604"/>
                <a:gd name="connsiteX31" fmla="*/ 218611 w 931528"/>
                <a:gd name="connsiteY31" fmla="*/ 61421 h 217604"/>
                <a:gd name="connsiteX32" fmla="*/ 132148 w 931528"/>
                <a:gd name="connsiteY32" fmla="*/ -358 h 217604"/>
                <a:gd name="connsiteX33" fmla="*/ 36939 w 931528"/>
                <a:gd name="connsiteY33" fmla="*/ 36350 h 217604"/>
                <a:gd name="connsiteX34" fmla="*/ -616 w 931528"/>
                <a:gd name="connsiteY34" fmla="*/ 124894 h 217604"/>
                <a:gd name="connsiteX35" fmla="*/ 98754 w 931528"/>
                <a:gd name="connsiteY35" fmla="*/ 217175 h 217604"/>
                <a:gd name="connsiteX36" fmla="*/ 193963 w 931528"/>
                <a:gd name="connsiteY36" fmla="*/ 171757 h 217604"/>
                <a:gd name="connsiteX37" fmla="*/ 196890 w 931528"/>
                <a:gd name="connsiteY37" fmla="*/ 167949 h 217604"/>
                <a:gd name="connsiteX38" fmla="*/ 184795 w 931528"/>
                <a:gd name="connsiteY38" fmla="*/ 212909 h 217604"/>
                <a:gd name="connsiteX39" fmla="*/ 261561 w 931528"/>
                <a:gd name="connsiteY39" fmla="*/ 212909 h 217604"/>
                <a:gd name="connsiteX40" fmla="*/ 277429 w 931528"/>
                <a:gd name="connsiteY40" fmla="*/ 154585 h 217604"/>
                <a:gd name="connsiteX41" fmla="*/ 286774 w 931528"/>
                <a:gd name="connsiteY41" fmla="*/ 154585 h 217604"/>
                <a:gd name="connsiteX42" fmla="*/ 308495 w 931528"/>
                <a:gd name="connsiteY42" fmla="*/ 212909 h 217604"/>
                <a:gd name="connsiteX43" fmla="*/ 442493 w 931528"/>
                <a:gd name="connsiteY43" fmla="*/ 212909 h 217604"/>
                <a:gd name="connsiteX44" fmla="*/ 459560 w 931528"/>
                <a:gd name="connsiteY44" fmla="*/ 186180 h 217604"/>
                <a:gd name="connsiteX45" fmla="*/ 523279 w 931528"/>
                <a:gd name="connsiteY45" fmla="*/ 186180 h 217604"/>
                <a:gd name="connsiteX46" fmla="*/ 525994 w 931528"/>
                <a:gd name="connsiteY46" fmla="*/ 212909 h 217604"/>
                <a:gd name="connsiteX47" fmla="*/ 671240 w 931528"/>
                <a:gd name="connsiteY47" fmla="*/ 212909 h 217604"/>
                <a:gd name="connsiteX48" fmla="*/ 727660 w 931528"/>
                <a:gd name="connsiteY48" fmla="*/ 2463 h 217604"/>
                <a:gd name="connsiteX49" fmla="*/ 832178 w 931528"/>
                <a:gd name="connsiteY49" fmla="*/ 137870 h 217604"/>
                <a:gd name="connsiteX50" fmla="*/ 828299 w 931528"/>
                <a:gd name="connsiteY50" fmla="*/ 150530 h 217604"/>
                <a:gd name="connsiteX51" fmla="*/ 814935 w 931528"/>
                <a:gd name="connsiteY51" fmla="*/ 152504 h 217604"/>
                <a:gd name="connsiteX52" fmla="*/ 781153 w 931528"/>
                <a:gd name="connsiteY52" fmla="*/ 120451 h 217604"/>
                <a:gd name="connsiteX53" fmla="*/ 795928 w 931528"/>
                <a:gd name="connsiteY53" fmla="*/ 82649 h 217604"/>
                <a:gd name="connsiteX54" fmla="*/ 836551 w 931528"/>
                <a:gd name="connsiteY54" fmla="*/ 67310 h 217604"/>
                <a:gd name="connsiteX55" fmla="*/ 879324 w 931528"/>
                <a:gd name="connsiteY55" fmla="*/ 83919 h 217604"/>
                <a:gd name="connsiteX56" fmla="*/ 880840 w 931528"/>
                <a:gd name="connsiteY56" fmla="*/ 85329 h 217604"/>
                <a:gd name="connsiteX57" fmla="*/ 813031 w 931528"/>
                <a:gd name="connsiteY57" fmla="*/ 85329 h 217604"/>
                <a:gd name="connsiteX58" fmla="*/ 799701 w 931528"/>
                <a:gd name="connsiteY58" fmla="*/ 137870 h 217604"/>
                <a:gd name="connsiteX59" fmla="*/ 930913 w 931528"/>
                <a:gd name="connsiteY59" fmla="*/ 37937 h 217604"/>
                <a:gd name="connsiteX60" fmla="*/ 928163 w 931528"/>
                <a:gd name="connsiteY60" fmla="*/ 34410 h 217604"/>
                <a:gd name="connsiteX61" fmla="*/ 840958 w 931528"/>
                <a:gd name="connsiteY61" fmla="*/ -394 h 217604"/>
                <a:gd name="connsiteX62" fmla="*/ 739297 w 931528"/>
                <a:gd name="connsiteY62" fmla="*/ 38395 h 217604"/>
                <a:gd name="connsiteX63" fmla="*/ 704563 w 931528"/>
                <a:gd name="connsiteY63" fmla="*/ 123519 h 217604"/>
                <a:gd name="connsiteX64" fmla="*/ 807953 w 931528"/>
                <a:gd name="connsiteY64" fmla="*/ 217211 h 217604"/>
                <a:gd name="connsiteX65" fmla="*/ 887011 w 931528"/>
                <a:gd name="connsiteY65" fmla="*/ 196053 h 217604"/>
                <a:gd name="connsiteX66" fmla="*/ 888704 w 931528"/>
                <a:gd name="connsiteY66" fmla="*/ 195031 h 217604"/>
                <a:gd name="connsiteX67" fmla="*/ 916914 w 931528"/>
                <a:gd name="connsiteY67" fmla="*/ 85294 h 217604"/>
                <a:gd name="connsiteX68" fmla="*/ 884684 w 931528"/>
                <a:gd name="connsiteY68" fmla="*/ 85294 h 21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31528" h="217604">
                  <a:moveTo>
                    <a:pt x="481951" y="150494"/>
                  </a:moveTo>
                  <a:lnTo>
                    <a:pt x="513511" y="100704"/>
                  </a:lnTo>
                  <a:lnTo>
                    <a:pt x="519047" y="150388"/>
                  </a:lnTo>
                  <a:close/>
                  <a:moveTo>
                    <a:pt x="328454" y="99998"/>
                  </a:moveTo>
                  <a:cubicBezTo>
                    <a:pt x="320901" y="104096"/>
                    <a:pt x="312353" y="106014"/>
                    <a:pt x="303770" y="105535"/>
                  </a:cubicBezTo>
                  <a:lnTo>
                    <a:pt x="290265" y="105535"/>
                  </a:lnTo>
                  <a:lnTo>
                    <a:pt x="304123" y="54757"/>
                  </a:lnTo>
                  <a:lnTo>
                    <a:pt x="320449" y="54757"/>
                  </a:lnTo>
                  <a:cubicBezTo>
                    <a:pt x="331028" y="54757"/>
                    <a:pt x="340619" y="60082"/>
                    <a:pt x="341607" y="71648"/>
                  </a:cubicBezTo>
                  <a:cubicBezTo>
                    <a:pt x="342657" y="82780"/>
                    <a:pt x="337545" y="93598"/>
                    <a:pt x="328277" y="99857"/>
                  </a:cubicBezTo>
                  <a:moveTo>
                    <a:pt x="651035" y="2533"/>
                  </a:moveTo>
                  <a:lnTo>
                    <a:pt x="602478" y="183394"/>
                  </a:lnTo>
                  <a:lnTo>
                    <a:pt x="575291" y="2533"/>
                  </a:lnTo>
                  <a:lnTo>
                    <a:pt x="502368" y="2533"/>
                  </a:lnTo>
                  <a:lnTo>
                    <a:pt x="378562" y="182865"/>
                  </a:lnTo>
                  <a:lnTo>
                    <a:pt x="363117" y="143230"/>
                  </a:lnTo>
                  <a:cubicBezTo>
                    <a:pt x="375476" y="138992"/>
                    <a:pt x="386764" y="132108"/>
                    <a:pt x="396193" y="123060"/>
                  </a:cubicBezTo>
                  <a:cubicBezTo>
                    <a:pt x="410160" y="109149"/>
                    <a:pt x="417699" y="90044"/>
                    <a:pt x="416998" y="70343"/>
                  </a:cubicBezTo>
                  <a:cubicBezTo>
                    <a:pt x="416998" y="51830"/>
                    <a:pt x="411250" y="36667"/>
                    <a:pt x="399896" y="25313"/>
                  </a:cubicBezTo>
                  <a:cubicBezTo>
                    <a:pt x="384803" y="10220"/>
                    <a:pt x="358920" y="2533"/>
                    <a:pt x="323023" y="2533"/>
                  </a:cubicBezTo>
                  <a:lnTo>
                    <a:pt x="241567" y="2533"/>
                  </a:lnTo>
                  <a:lnTo>
                    <a:pt x="197031" y="167949"/>
                  </a:lnTo>
                  <a:lnTo>
                    <a:pt x="143396" y="125634"/>
                  </a:lnTo>
                  <a:lnTo>
                    <a:pt x="140328" y="129161"/>
                  </a:lnTo>
                  <a:cubicBezTo>
                    <a:pt x="129432" y="142313"/>
                    <a:pt x="118642" y="148167"/>
                    <a:pt x="105419" y="148167"/>
                  </a:cubicBezTo>
                  <a:cubicBezTo>
                    <a:pt x="89128" y="148167"/>
                    <a:pt x="79042" y="136954"/>
                    <a:pt x="79042" y="118934"/>
                  </a:cubicBezTo>
                  <a:cubicBezTo>
                    <a:pt x="79004" y="104960"/>
                    <a:pt x="84402" y="91514"/>
                    <a:pt x="94099" y="81451"/>
                  </a:cubicBezTo>
                  <a:cubicBezTo>
                    <a:pt x="101776" y="73569"/>
                    <a:pt x="112330" y="69151"/>
                    <a:pt x="123332" y="69214"/>
                  </a:cubicBezTo>
                  <a:cubicBezTo>
                    <a:pt x="136978" y="69214"/>
                    <a:pt x="146076" y="76267"/>
                    <a:pt x="149603" y="89737"/>
                  </a:cubicBezTo>
                  <a:lnTo>
                    <a:pt x="151048" y="95309"/>
                  </a:lnTo>
                  <a:lnTo>
                    <a:pt x="219599" y="65441"/>
                  </a:lnTo>
                  <a:lnTo>
                    <a:pt x="218611" y="61421"/>
                  </a:lnTo>
                  <a:cubicBezTo>
                    <a:pt x="209372" y="23303"/>
                    <a:pt x="176296" y="-358"/>
                    <a:pt x="132148" y="-358"/>
                  </a:cubicBezTo>
                  <a:cubicBezTo>
                    <a:pt x="83909" y="-358"/>
                    <a:pt x="53794" y="19600"/>
                    <a:pt x="36939" y="36350"/>
                  </a:cubicBezTo>
                  <a:cubicBezTo>
                    <a:pt x="13102" y="59669"/>
                    <a:pt x="-418" y="91550"/>
                    <a:pt x="-616" y="124894"/>
                  </a:cubicBezTo>
                  <a:cubicBezTo>
                    <a:pt x="-616" y="180115"/>
                    <a:pt x="39302" y="217175"/>
                    <a:pt x="98754" y="217175"/>
                  </a:cubicBezTo>
                  <a:cubicBezTo>
                    <a:pt x="138671" y="217175"/>
                    <a:pt x="170725" y="201907"/>
                    <a:pt x="193963" y="171757"/>
                  </a:cubicBezTo>
                  <a:lnTo>
                    <a:pt x="196890" y="167949"/>
                  </a:lnTo>
                  <a:lnTo>
                    <a:pt x="184795" y="212909"/>
                  </a:lnTo>
                  <a:lnTo>
                    <a:pt x="261561" y="212909"/>
                  </a:lnTo>
                  <a:lnTo>
                    <a:pt x="277429" y="154585"/>
                  </a:lnTo>
                  <a:lnTo>
                    <a:pt x="286774" y="154585"/>
                  </a:lnTo>
                  <a:lnTo>
                    <a:pt x="308495" y="212909"/>
                  </a:lnTo>
                  <a:lnTo>
                    <a:pt x="442493" y="212909"/>
                  </a:lnTo>
                  <a:lnTo>
                    <a:pt x="459560" y="186180"/>
                  </a:lnTo>
                  <a:lnTo>
                    <a:pt x="523279" y="186180"/>
                  </a:lnTo>
                  <a:lnTo>
                    <a:pt x="525994" y="212909"/>
                  </a:lnTo>
                  <a:lnTo>
                    <a:pt x="671240" y="212909"/>
                  </a:lnTo>
                  <a:lnTo>
                    <a:pt x="727660" y="2463"/>
                  </a:lnTo>
                  <a:close/>
                  <a:moveTo>
                    <a:pt x="832178" y="137870"/>
                  </a:moveTo>
                  <a:lnTo>
                    <a:pt x="828299" y="150530"/>
                  </a:lnTo>
                  <a:cubicBezTo>
                    <a:pt x="823983" y="151912"/>
                    <a:pt x="819466" y="152578"/>
                    <a:pt x="814935" y="152504"/>
                  </a:cubicBezTo>
                  <a:cubicBezTo>
                    <a:pt x="798608" y="152504"/>
                    <a:pt x="781153" y="144076"/>
                    <a:pt x="781153" y="120451"/>
                  </a:cubicBezTo>
                  <a:cubicBezTo>
                    <a:pt x="780600" y="106342"/>
                    <a:pt x="785956" y="92643"/>
                    <a:pt x="795928" y="82649"/>
                  </a:cubicBezTo>
                  <a:cubicBezTo>
                    <a:pt x="806845" y="72268"/>
                    <a:pt x="821497" y="66735"/>
                    <a:pt x="836551" y="67310"/>
                  </a:cubicBezTo>
                  <a:cubicBezTo>
                    <a:pt x="852362" y="67427"/>
                    <a:pt x="867581" y="73337"/>
                    <a:pt x="879324" y="83919"/>
                  </a:cubicBezTo>
                  <a:lnTo>
                    <a:pt x="880840" y="85329"/>
                  </a:lnTo>
                  <a:lnTo>
                    <a:pt x="813031" y="85329"/>
                  </a:lnTo>
                  <a:lnTo>
                    <a:pt x="799701" y="137870"/>
                  </a:lnTo>
                  <a:close/>
                  <a:moveTo>
                    <a:pt x="930913" y="37937"/>
                  </a:moveTo>
                  <a:lnTo>
                    <a:pt x="928163" y="34410"/>
                  </a:lnTo>
                  <a:cubicBezTo>
                    <a:pt x="914516" y="17661"/>
                    <a:pt x="881405" y="-394"/>
                    <a:pt x="840958" y="-394"/>
                  </a:cubicBezTo>
                  <a:cubicBezTo>
                    <a:pt x="800512" y="-394"/>
                    <a:pt x="764298" y="13359"/>
                    <a:pt x="739297" y="38395"/>
                  </a:cubicBezTo>
                  <a:cubicBezTo>
                    <a:pt x="716669" y="60896"/>
                    <a:pt x="704137" y="91610"/>
                    <a:pt x="704563" y="123519"/>
                  </a:cubicBezTo>
                  <a:cubicBezTo>
                    <a:pt x="704563" y="166750"/>
                    <a:pt x="731645" y="217211"/>
                    <a:pt x="807953" y="217211"/>
                  </a:cubicBezTo>
                  <a:cubicBezTo>
                    <a:pt x="835687" y="217070"/>
                    <a:pt x="862916" y="209784"/>
                    <a:pt x="887011" y="196053"/>
                  </a:cubicBezTo>
                  <a:lnTo>
                    <a:pt x="888704" y="195031"/>
                  </a:lnTo>
                  <a:lnTo>
                    <a:pt x="916914" y="85294"/>
                  </a:lnTo>
                  <a:lnTo>
                    <a:pt x="884684" y="85294"/>
                  </a:lnTo>
                  <a:close/>
                </a:path>
              </a:pathLst>
            </a:custGeom>
            <a:solidFill>
              <a:schemeClr val="bg1"/>
            </a:solidFill>
            <a:ln w="3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4C6F6B0-762A-C52C-D71F-B187DD35CC23}"/>
                </a:ext>
              </a:extLst>
            </p:cNvPr>
            <p:cNvSpPr/>
            <p:nvPr/>
          </p:nvSpPr>
          <p:spPr>
            <a:xfrm>
              <a:off x="8976962" y="249559"/>
              <a:ext cx="412923" cy="210446"/>
            </a:xfrm>
            <a:custGeom>
              <a:avLst/>
              <a:gdLst>
                <a:gd name="connsiteX0" fmla="*/ 286915 w 412923"/>
                <a:gd name="connsiteY0" fmla="*/ 147603 h 210446"/>
                <a:gd name="connsiteX1" fmla="*/ 318298 w 412923"/>
                <a:gd name="connsiteY1" fmla="*/ 97918 h 210446"/>
                <a:gd name="connsiteX2" fmla="*/ 323870 w 412923"/>
                <a:gd name="connsiteY2" fmla="*/ 147603 h 210446"/>
                <a:gd name="connsiteX3" fmla="*/ 143749 w 412923"/>
                <a:gd name="connsiteY3" fmla="*/ 127115 h 210446"/>
                <a:gd name="connsiteX4" fmla="*/ 99988 w 412923"/>
                <a:gd name="connsiteY4" fmla="*/ 142172 h 210446"/>
                <a:gd name="connsiteX5" fmla="*/ 94417 w 412923"/>
                <a:gd name="connsiteY5" fmla="*/ 142172 h 210446"/>
                <a:gd name="connsiteX6" fmla="*/ 113988 w 412923"/>
                <a:gd name="connsiteY6" fmla="*/ 68932 h 210446"/>
                <a:gd name="connsiteX7" fmla="*/ 121604 w 412923"/>
                <a:gd name="connsiteY7" fmla="*/ 68932 h 210446"/>
                <a:gd name="connsiteX8" fmla="*/ 150555 w 412923"/>
                <a:gd name="connsiteY8" fmla="*/ 78030 h 210446"/>
                <a:gd name="connsiteX9" fmla="*/ 156796 w 412923"/>
                <a:gd name="connsiteY9" fmla="*/ 97001 h 210446"/>
                <a:gd name="connsiteX10" fmla="*/ 143749 w 412923"/>
                <a:gd name="connsiteY10" fmla="*/ 127115 h 210446"/>
                <a:gd name="connsiteX11" fmla="*/ 307684 w 412923"/>
                <a:gd name="connsiteY11" fmla="*/ -394 h 210446"/>
                <a:gd name="connsiteX12" fmla="*/ 232752 w 412923"/>
                <a:gd name="connsiteY12" fmla="*/ 108743 h 210446"/>
                <a:gd name="connsiteX13" fmla="*/ 234374 w 412923"/>
                <a:gd name="connsiteY13" fmla="*/ 89913 h 210446"/>
                <a:gd name="connsiteX14" fmla="*/ 211312 w 412923"/>
                <a:gd name="connsiteY14" fmla="*/ 28098 h 210446"/>
                <a:gd name="connsiteX15" fmla="*/ 129856 w 412923"/>
                <a:gd name="connsiteY15" fmla="*/ 1052 h 210446"/>
                <a:gd name="connsiteX16" fmla="*/ 55522 w 412923"/>
                <a:gd name="connsiteY16" fmla="*/ 1052 h 210446"/>
                <a:gd name="connsiteX17" fmla="*/ -616 w 412923"/>
                <a:gd name="connsiteY17" fmla="*/ 210052 h 210446"/>
                <a:gd name="connsiteX18" fmla="*/ 92407 w 412923"/>
                <a:gd name="connsiteY18" fmla="*/ 210052 h 210446"/>
                <a:gd name="connsiteX19" fmla="*/ 177283 w 412923"/>
                <a:gd name="connsiteY19" fmla="*/ 189706 h 210446"/>
                <a:gd name="connsiteX20" fmla="*/ 163178 w 412923"/>
                <a:gd name="connsiteY20" fmla="*/ 210052 h 210446"/>
                <a:gd name="connsiteX21" fmla="*/ 247808 w 412923"/>
                <a:gd name="connsiteY21" fmla="*/ 210052 h 210446"/>
                <a:gd name="connsiteX22" fmla="*/ 264876 w 412923"/>
                <a:gd name="connsiteY22" fmla="*/ 183324 h 210446"/>
                <a:gd name="connsiteX23" fmla="*/ 328665 w 412923"/>
                <a:gd name="connsiteY23" fmla="*/ 183324 h 210446"/>
                <a:gd name="connsiteX24" fmla="*/ 331416 w 412923"/>
                <a:gd name="connsiteY24" fmla="*/ 210052 h 210446"/>
                <a:gd name="connsiteX25" fmla="*/ 412308 w 412923"/>
                <a:gd name="connsiteY25" fmla="*/ 210052 h 210446"/>
                <a:gd name="connsiteX26" fmla="*/ 380572 w 412923"/>
                <a:gd name="connsiteY26" fmla="*/ -394 h 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2923" h="210446">
                  <a:moveTo>
                    <a:pt x="286915" y="147603"/>
                  </a:moveTo>
                  <a:lnTo>
                    <a:pt x="318298" y="97918"/>
                  </a:lnTo>
                  <a:lnTo>
                    <a:pt x="323870" y="147603"/>
                  </a:lnTo>
                  <a:close/>
                  <a:moveTo>
                    <a:pt x="143749" y="127115"/>
                  </a:moveTo>
                  <a:cubicBezTo>
                    <a:pt x="133734" y="137094"/>
                    <a:pt x="119066" y="142172"/>
                    <a:pt x="99988" y="142172"/>
                  </a:cubicBezTo>
                  <a:lnTo>
                    <a:pt x="94417" y="142172"/>
                  </a:lnTo>
                  <a:lnTo>
                    <a:pt x="113988" y="68932"/>
                  </a:lnTo>
                  <a:lnTo>
                    <a:pt x="121604" y="68932"/>
                  </a:lnTo>
                  <a:cubicBezTo>
                    <a:pt x="138107" y="68932"/>
                    <a:pt x="145089" y="72459"/>
                    <a:pt x="150555" y="78030"/>
                  </a:cubicBezTo>
                  <a:cubicBezTo>
                    <a:pt x="154751" y="82226"/>
                    <a:pt x="156796" y="88609"/>
                    <a:pt x="156796" y="97001"/>
                  </a:cubicBezTo>
                  <a:cubicBezTo>
                    <a:pt x="156549" y="108363"/>
                    <a:pt x="151895" y="119174"/>
                    <a:pt x="143749" y="127115"/>
                  </a:cubicBezTo>
                  <a:moveTo>
                    <a:pt x="307684" y="-394"/>
                  </a:moveTo>
                  <a:lnTo>
                    <a:pt x="232752" y="108743"/>
                  </a:lnTo>
                  <a:cubicBezTo>
                    <a:pt x="233809" y="102520"/>
                    <a:pt x="234338" y="96222"/>
                    <a:pt x="234374" y="89913"/>
                  </a:cubicBezTo>
                  <a:cubicBezTo>
                    <a:pt x="234374" y="64207"/>
                    <a:pt x="226616" y="43402"/>
                    <a:pt x="211312" y="28098"/>
                  </a:cubicBezTo>
                  <a:cubicBezTo>
                    <a:pt x="193363" y="10150"/>
                    <a:pt x="165964" y="1052"/>
                    <a:pt x="129856" y="1052"/>
                  </a:cubicBezTo>
                  <a:lnTo>
                    <a:pt x="55522" y="1052"/>
                  </a:lnTo>
                  <a:lnTo>
                    <a:pt x="-616" y="210052"/>
                  </a:lnTo>
                  <a:lnTo>
                    <a:pt x="92407" y="210052"/>
                  </a:lnTo>
                  <a:cubicBezTo>
                    <a:pt x="126118" y="210052"/>
                    <a:pt x="154539" y="203211"/>
                    <a:pt x="177283" y="189706"/>
                  </a:cubicBezTo>
                  <a:lnTo>
                    <a:pt x="163178" y="210052"/>
                  </a:lnTo>
                  <a:lnTo>
                    <a:pt x="247808" y="210052"/>
                  </a:lnTo>
                  <a:lnTo>
                    <a:pt x="264876" y="183324"/>
                  </a:lnTo>
                  <a:lnTo>
                    <a:pt x="328665" y="183324"/>
                  </a:lnTo>
                  <a:lnTo>
                    <a:pt x="331416" y="210052"/>
                  </a:lnTo>
                  <a:lnTo>
                    <a:pt x="412308" y="210052"/>
                  </a:lnTo>
                  <a:lnTo>
                    <a:pt x="380572" y="-394"/>
                  </a:lnTo>
                  <a:close/>
                </a:path>
              </a:pathLst>
            </a:custGeom>
            <a:solidFill>
              <a:schemeClr val="bg1"/>
            </a:solidFill>
            <a:ln w="3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564DD98-F3FF-3474-BF96-46F5CAF20E9B}"/>
                </a:ext>
              </a:extLst>
            </p:cNvPr>
            <p:cNvSpPr/>
            <p:nvPr/>
          </p:nvSpPr>
          <p:spPr>
            <a:xfrm>
              <a:off x="9377473" y="249559"/>
              <a:ext cx="407775" cy="210446"/>
            </a:xfrm>
            <a:custGeom>
              <a:avLst/>
              <a:gdLst>
                <a:gd name="connsiteX0" fmla="*/ 391766 w 407775"/>
                <a:gd name="connsiteY0" fmla="*/ 62626 h 210446"/>
                <a:gd name="connsiteX1" fmla="*/ 407775 w 407775"/>
                <a:gd name="connsiteY1" fmla="*/ 1446 h 210446"/>
                <a:gd name="connsiteX2" fmla="*/ 153568 w 407775"/>
                <a:gd name="connsiteY2" fmla="*/ 1446 h 210446"/>
                <a:gd name="connsiteX3" fmla="*/ 91224 w 407775"/>
                <a:gd name="connsiteY3" fmla="*/ 102684 h 210446"/>
                <a:gd name="connsiteX4" fmla="*/ 83396 w 407775"/>
                <a:gd name="connsiteY4" fmla="*/ 0 h 210446"/>
                <a:gd name="connsiteX5" fmla="*/ 0 w 407775"/>
                <a:gd name="connsiteY5" fmla="*/ 0 h 210446"/>
                <a:gd name="connsiteX6" fmla="*/ 28351 w 407775"/>
                <a:gd name="connsiteY6" fmla="*/ 210446 h 210446"/>
                <a:gd name="connsiteX7" fmla="*/ 100145 w 407775"/>
                <a:gd name="connsiteY7" fmla="*/ 210446 h 210446"/>
                <a:gd name="connsiteX8" fmla="*/ 219227 w 407775"/>
                <a:gd name="connsiteY8" fmla="*/ 33006 h 210446"/>
                <a:gd name="connsiteX9" fmla="*/ 171552 w 407775"/>
                <a:gd name="connsiteY9" fmla="*/ 210446 h 210446"/>
                <a:gd name="connsiteX10" fmla="*/ 353048 w 407775"/>
                <a:gd name="connsiteY10" fmla="*/ 210446 h 210446"/>
                <a:gd name="connsiteX11" fmla="*/ 369339 w 407775"/>
                <a:gd name="connsiteY11" fmla="*/ 148243 h 210446"/>
                <a:gd name="connsiteX12" fmla="*/ 264892 w 407775"/>
                <a:gd name="connsiteY12" fmla="*/ 148243 h 210446"/>
                <a:gd name="connsiteX13" fmla="*/ 269053 w 407775"/>
                <a:gd name="connsiteY13" fmla="*/ 131317 h 210446"/>
                <a:gd name="connsiteX14" fmla="*/ 373782 w 407775"/>
                <a:gd name="connsiteY14" fmla="*/ 131317 h 210446"/>
                <a:gd name="connsiteX15" fmla="*/ 387323 w 407775"/>
                <a:gd name="connsiteY15" fmla="*/ 79517 h 210446"/>
                <a:gd name="connsiteX16" fmla="*/ 282593 w 407775"/>
                <a:gd name="connsiteY16" fmla="*/ 79552 h 210446"/>
                <a:gd name="connsiteX17" fmla="*/ 287036 w 407775"/>
                <a:gd name="connsiteY17" fmla="*/ 62626 h 210446"/>
                <a:gd name="connsiteX18" fmla="*/ 391766 w 407775"/>
                <a:gd name="connsiteY18" fmla="*/ 62626 h 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7775" h="210446">
                  <a:moveTo>
                    <a:pt x="391766" y="62626"/>
                  </a:moveTo>
                  <a:lnTo>
                    <a:pt x="407775" y="1446"/>
                  </a:lnTo>
                  <a:lnTo>
                    <a:pt x="153568" y="1446"/>
                  </a:lnTo>
                  <a:lnTo>
                    <a:pt x="91224" y="102684"/>
                  </a:lnTo>
                  <a:lnTo>
                    <a:pt x="83396" y="0"/>
                  </a:lnTo>
                  <a:lnTo>
                    <a:pt x="0" y="0"/>
                  </a:lnTo>
                  <a:lnTo>
                    <a:pt x="28351" y="210446"/>
                  </a:lnTo>
                  <a:lnTo>
                    <a:pt x="100145" y="210446"/>
                  </a:lnTo>
                  <a:lnTo>
                    <a:pt x="219227" y="33006"/>
                  </a:lnTo>
                  <a:lnTo>
                    <a:pt x="171552" y="210446"/>
                  </a:lnTo>
                  <a:lnTo>
                    <a:pt x="353048" y="210446"/>
                  </a:lnTo>
                  <a:lnTo>
                    <a:pt x="369339" y="148243"/>
                  </a:lnTo>
                  <a:lnTo>
                    <a:pt x="264892" y="148243"/>
                  </a:lnTo>
                  <a:lnTo>
                    <a:pt x="269053" y="131317"/>
                  </a:lnTo>
                  <a:lnTo>
                    <a:pt x="373782" y="131317"/>
                  </a:lnTo>
                  <a:lnTo>
                    <a:pt x="387323" y="79517"/>
                  </a:lnTo>
                  <a:lnTo>
                    <a:pt x="282593" y="79552"/>
                  </a:lnTo>
                  <a:lnTo>
                    <a:pt x="287036" y="62626"/>
                  </a:lnTo>
                  <a:lnTo>
                    <a:pt x="391766" y="62626"/>
                  </a:lnTo>
                  <a:close/>
                </a:path>
              </a:pathLst>
            </a:custGeom>
            <a:solidFill>
              <a:schemeClr val="bg1"/>
            </a:solidFill>
            <a:ln w="3525" cap="flat">
              <a:noFill/>
              <a:prstDash val="solid"/>
              <a:miter/>
            </a:ln>
          </p:spPr>
          <p:txBody>
            <a:bodyPr rtlCol="0" anchor="ctr"/>
            <a:lstStyle/>
            <a:p>
              <a:endParaRPr lang="en-GB"/>
            </a:p>
          </p:txBody>
        </p:sp>
      </p:grpSp>
      <p:sp>
        <p:nvSpPr>
          <p:cNvPr id="2" name="Rectangle 1">
            <a:extLst>
              <a:ext uri="{FF2B5EF4-FFF2-40B4-BE49-F238E27FC236}">
                <a16:creationId xmlns:a16="http://schemas.microsoft.com/office/drawing/2014/main" id="{27672B4D-ECD4-EBE6-3B19-49CF64B63EF8}"/>
              </a:ext>
            </a:extLst>
          </p:cNvPr>
          <p:cNvSpPr/>
          <p:nvPr userDrawn="1"/>
        </p:nvSpPr>
        <p:spPr>
          <a:xfrm>
            <a:off x="0" y="576829"/>
            <a:ext cx="12192000" cy="272821"/>
          </a:xfrm>
          <a:prstGeom prst="rect">
            <a:avLst/>
          </a:prstGeom>
          <a:solidFill>
            <a:schemeClr val="accent1"/>
          </a:solidFill>
        </p:spPr>
        <p:txBody>
          <a:bodyPr vert="horz" lIns="91440" tIns="45720" rIns="91440" bIns="45720" rtlCol="0" anchor="ctr">
            <a:normAutofit fontScale="32500" lnSpcReduction="20000"/>
          </a:bodyPr>
          <a:lstStyle/>
          <a:p>
            <a:pPr marL="444500" marR="0" lvl="0" indent="0" defTabSz="444500" fontAlgn="auto">
              <a:lnSpc>
                <a:spcPct val="100000"/>
              </a:lnSpc>
              <a:spcBef>
                <a:spcPct val="0"/>
              </a:spcBef>
              <a:spcAft>
                <a:spcPts val="0"/>
              </a:spcAft>
              <a:buClrTx/>
              <a:buSzTx/>
              <a:buFontTx/>
              <a:buNone/>
              <a:tabLst/>
            </a:pPr>
            <a:endParaRPr kumimoji="0" lang="en-GB" sz="4400" b="1" i="0" u="none" strike="noStrike" cap="none" spc="0" normalizeH="0" baseline="0" dirty="0">
              <a:ln>
                <a:noFill/>
              </a:ln>
              <a:solidFill>
                <a:srgbClr val="002060"/>
              </a:solidFill>
              <a:effectLst/>
              <a:uLnTx/>
              <a:uFillTx/>
              <a:latin typeface="Arial" panose="020B0604020202020204" pitchFamily="34" charset="0"/>
              <a:ea typeface="+mj-ea"/>
              <a:cs typeface="Arial" panose="020B0604020202020204" pitchFamily="34" charset="0"/>
            </a:endParaRPr>
          </a:p>
        </p:txBody>
      </p:sp>
      <p:pic>
        <p:nvPicPr>
          <p:cNvPr id="5" name="Picture 4" descr="A spider on a surface&#10;&#10;AI-generated content may be incorrect.">
            <a:extLst>
              <a:ext uri="{FF2B5EF4-FFF2-40B4-BE49-F238E27FC236}">
                <a16:creationId xmlns:a16="http://schemas.microsoft.com/office/drawing/2014/main" id="{35568012-C2E7-A41D-1661-EB9FF00C7B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092117"/>
            <a:ext cx="12192000" cy="1765883"/>
          </a:xfrm>
          <a:prstGeom prst="rect">
            <a:avLst/>
          </a:prstGeom>
        </p:spPr>
      </p:pic>
      <p:pic>
        <p:nvPicPr>
          <p:cNvPr id="4" name="Graphic 3">
            <a:extLst>
              <a:ext uri="{FF2B5EF4-FFF2-40B4-BE49-F238E27FC236}">
                <a16:creationId xmlns:a16="http://schemas.microsoft.com/office/drawing/2014/main" id="{59DCBD4F-2423-C480-BC43-2637A98649C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954938"/>
            <a:ext cx="12192000" cy="4948124"/>
          </a:xfrm>
          <a:prstGeom prst="rect">
            <a:avLst/>
          </a:prstGeom>
        </p:spPr>
      </p:pic>
    </p:spTree>
    <p:extLst>
      <p:ext uri="{BB962C8B-B14F-4D97-AF65-F5344CB8AC3E}">
        <p14:creationId xmlns:p14="http://schemas.microsoft.com/office/powerpoint/2010/main" val="2526497145"/>
      </p:ext>
    </p:extLst>
  </p:cSld>
  <p:clrMap bg1="lt1" tx1="dk1" bg2="lt2" tx2="dk2" accent1="accent1" accent2="accent2" accent3="accent3" accent4="accent4" accent5="accent5" accent6="accent6" hlink="hlink" folHlink="folHlink"/>
  <p:sldLayoutIdLst>
    <p:sldLayoutId id="2147483691" r:id="rId1"/>
    <p:sldLayoutId id="2147483698" r:id="rId2"/>
  </p:sldLayoutIdLst>
  <p:txStyles>
    <p:titleStyle>
      <a:lvl1pPr algn="l" defTabSz="1125444" rtl="0" eaLnBrk="1" latinLnBrk="0" hangingPunct="1">
        <a:lnSpc>
          <a:spcPct val="90000"/>
        </a:lnSpc>
        <a:spcBef>
          <a:spcPct val="0"/>
        </a:spcBef>
        <a:buNone/>
        <a:defRPr sz="2215" b="1" kern="1200">
          <a:solidFill>
            <a:schemeClr val="tx1"/>
          </a:solidFill>
          <a:latin typeface="Calibri" panose="020F0502020204030204" pitchFamily="34" charset="0"/>
          <a:ea typeface="+mj-ea"/>
          <a:cs typeface="+mj-cs"/>
        </a:defRPr>
      </a:lvl1pPr>
    </p:titleStyle>
    <p:bodyStyle>
      <a:lvl1pPr marL="281361" indent="-281361" algn="l" defTabSz="1125444" rtl="0" eaLnBrk="1" latinLnBrk="0" hangingPunct="1">
        <a:lnSpc>
          <a:spcPct val="90000"/>
        </a:lnSpc>
        <a:spcBef>
          <a:spcPts val="1231"/>
        </a:spcBef>
        <a:buFont typeface="Arial" panose="020B0604020202020204" pitchFamily="34" charset="0"/>
        <a:buChar char="•"/>
        <a:defRPr sz="1354" kern="1200">
          <a:solidFill>
            <a:schemeClr val="tx1"/>
          </a:solidFill>
          <a:latin typeface="+mn-lt"/>
          <a:ea typeface="+mn-ea"/>
          <a:cs typeface="+mn-cs"/>
        </a:defRPr>
      </a:lvl1pPr>
      <a:lvl2pPr marL="844083"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2pPr>
      <a:lvl3pPr marL="1406804"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3pPr>
      <a:lvl4pPr marL="1969526"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4pPr>
      <a:lvl5pPr marL="2532248" indent="-281361" algn="l" defTabSz="1125444" rtl="0" eaLnBrk="1" latinLnBrk="0" hangingPunct="1">
        <a:lnSpc>
          <a:spcPct val="90000"/>
        </a:lnSpc>
        <a:spcBef>
          <a:spcPts val="615"/>
        </a:spcBef>
        <a:buFont typeface="Arial" panose="020B0604020202020204" pitchFamily="34" charset="0"/>
        <a:buChar char="•"/>
        <a:defRPr sz="1354"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968139"/>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hyperlink" Target="https://www.gov.uk/government/publications/curriculum-and-assessment-review-final-report-government-response" TargetMode="External"/><Relationship Id="rId5" Type="http://schemas.openxmlformats.org/officeDocument/2006/relationships/hyperlink" Target="https://www.gov.uk/government/publications/curriculum-and-assessment-review-final-report" TargetMode="Externa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0395-3960-BC98-830F-1C22B44109C3}"/>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6000" b="1" kern="1200" dirty="0">
                <a:solidFill>
                  <a:schemeClr val="tx1"/>
                </a:solidFill>
                <a:effectLst/>
                <a:latin typeface="+mj-lt"/>
                <a:ea typeface="+mj-ea"/>
                <a:cs typeface="+mj-cs"/>
              </a:rPr>
              <a:t>Curriculum Assessment Review</a:t>
            </a:r>
            <a:br>
              <a:rPr lang="en-GB" sz="6000" dirty="0">
                <a:latin typeface="+mj-lt"/>
              </a:rPr>
            </a:br>
            <a:r>
              <a:rPr lang="en-GB" sz="6000" b="1" kern="1200" dirty="0">
                <a:solidFill>
                  <a:schemeClr val="tx1"/>
                </a:solidFill>
                <a:effectLst/>
                <a:latin typeface="+mj-lt"/>
                <a:ea typeface="+mj-ea"/>
                <a:cs typeface="+mj-cs"/>
              </a:rPr>
              <a:t>Key Implications for Secondary Schools</a:t>
            </a:r>
            <a:endParaRPr lang="en-GB" dirty="0"/>
          </a:p>
        </p:txBody>
      </p:sp>
      <p:sp>
        <p:nvSpPr>
          <p:cNvPr id="3" name="Subtitle 2">
            <a:extLst>
              <a:ext uri="{FF2B5EF4-FFF2-40B4-BE49-F238E27FC236}">
                <a16:creationId xmlns:a16="http://schemas.microsoft.com/office/drawing/2014/main" id="{16FCEE80-FEA3-4020-B42E-33ADBC086C5D}"/>
              </a:ext>
            </a:extLst>
          </p:cNvPr>
          <p:cNvSpPr>
            <a:spLocks noGrp="1"/>
          </p:cNvSpPr>
          <p:nvPr>
            <p:ph idx="1"/>
          </p:nvPr>
        </p:nvSpPr>
        <p:spPr>
          <a:xfrm>
            <a:off x="2566651" y="3599849"/>
            <a:ext cx="7055318" cy="1377296"/>
          </a:xfrm>
        </p:spPr>
        <p:txBody>
          <a:bodyPr/>
          <a:lstStyle/>
          <a:p>
            <a:r>
              <a:rPr lang="en-GB" i="1" dirty="0">
                <a:solidFill>
                  <a:schemeClr val="accent2"/>
                </a:solidFill>
              </a:rPr>
              <a:t>Focus on Computing, Digital Literacy, and Curriculum Reform</a:t>
            </a:r>
            <a:br>
              <a:rPr lang="en-GB" dirty="0">
                <a:solidFill>
                  <a:schemeClr val="accent2"/>
                </a:solidFill>
              </a:rPr>
            </a:br>
            <a:endParaRPr lang="en-GB" dirty="0">
              <a:solidFill>
                <a:schemeClr val="accent2"/>
              </a:solidFill>
            </a:endParaRPr>
          </a:p>
        </p:txBody>
      </p:sp>
    </p:spTree>
    <p:extLst>
      <p:ext uri="{BB962C8B-B14F-4D97-AF65-F5344CB8AC3E}">
        <p14:creationId xmlns:p14="http://schemas.microsoft.com/office/powerpoint/2010/main" val="295405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0EA4-E0AD-3048-5637-830CA9E439CB}"/>
              </a:ext>
            </a:extLst>
          </p:cNvPr>
          <p:cNvSpPr>
            <a:spLocks noGrp="1"/>
          </p:cNvSpPr>
          <p:nvPr>
            <p:ph type="title"/>
          </p:nvPr>
        </p:nvSpPr>
        <p:spPr/>
        <p:txBody>
          <a:bodyPr/>
          <a:lstStyle/>
          <a:p>
            <a:r>
              <a:rPr lang="en-GB" b="1" dirty="0"/>
              <a:t>Key Stage 5 reform — V Levels</a:t>
            </a:r>
            <a:endParaRPr lang="en-GB" dirty="0"/>
          </a:p>
        </p:txBody>
      </p:sp>
      <p:sp>
        <p:nvSpPr>
          <p:cNvPr id="3" name="Content Placeholder 2">
            <a:extLst>
              <a:ext uri="{FF2B5EF4-FFF2-40B4-BE49-F238E27FC236}">
                <a16:creationId xmlns:a16="http://schemas.microsoft.com/office/drawing/2014/main" id="{830A1E6B-0462-6C9F-44E8-16B4F62BB58A}"/>
              </a:ext>
            </a:extLst>
          </p:cNvPr>
          <p:cNvSpPr>
            <a:spLocks noGrp="1"/>
          </p:cNvSpPr>
          <p:nvPr>
            <p:ph idx="1"/>
          </p:nvPr>
        </p:nvSpPr>
        <p:spPr>
          <a:xfrm>
            <a:off x="319177" y="1610686"/>
            <a:ext cx="5081497" cy="4379053"/>
          </a:xfrm>
        </p:spPr>
        <p:txBody>
          <a:bodyPr/>
          <a:lstStyle/>
          <a:p>
            <a:pPr lvl="0"/>
            <a:r>
              <a:rPr lang="en-GB" dirty="0"/>
              <a:t>Streamline the confusing landscape of hundreds of different qualifications at 16-19</a:t>
            </a:r>
            <a:r>
              <a:rPr lang="en-GB"/>
              <a:t>.</a:t>
            </a:r>
            <a:endParaRPr lang="en-GB" dirty="0"/>
          </a:p>
          <a:p>
            <a:pPr lvl="0"/>
            <a:r>
              <a:rPr lang="en-GB" dirty="0"/>
              <a:t>New “V Levels” proposed alongside A Levels and T Levels</a:t>
            </a:r>
            <a:r>
              <a:rPr lang="en-GB"/>
              <a:t>.</a:t>
            </a:r>
            <a:endParaRPr lang="en-GB" dirty="0"/>
          </a:p>
          <a:p>
            <a:pPr lvl="1"/>
            <a:r>
              <a:rPr lang="en-GB" dirty="0"/>
              <a:t>Sector-based, applied qualifications with clear progression routes</a:t>
            </a:r>
            <a:r>
              <a:rPr lang="en-GB"/>
              <a:t>.</a:t>
            </a:r>
            <a:endParaRPr lang="en-GB" dirty="0"/>
          </a:p>
          <a:p>
            <a:pPr lvl="1"/>
            <a:r>
              <a:rPr lang="en-GB" dirty="0"/>
              <a:t>Small format (360 GLH) and larger options for creative/vocational areas</a:t>
            </a:r>
            <a:r>
              <a:rPr lang="en-GB"/>
              <a:t>.</a:t>
            </a:r>
            <a:endParaRPr lang="en-GB" dirty="0"/>
          </a:p>
          <a:p>
            <a:pPr lvl="1"/>
            <a:r>
              <a:rPr lang="en-GB" dirty="0"/>
              <a:t>Content to be nationally set and aligned with occupational standards</a:t>
            </a:r>
            <a:r>
              <a:rPr lang="en-GB"/>
              <a:t>.</a:t>
            </a:r>
            <a:endParaRPr lang="en-GB" dirty="0"/>
          </a:p>
          <a:p>
            <a:pPr lvl="1"/>
            <a:r>
              <a:rPr lang="en-GB" dirty="0"/>
              <a:t>Designed to meet employer needs and broaden subject access</a:t>
            </a:r>
            <a:r>
              <a:rPr lang="en-GB"/>
              <a:t>.</a:t>
            </a:r>
            <a:endParaRPr lang="en-GB" dirty="0"/>
          </a:p>
          <a:p>
            <a:endParaRPr lang="en-GB" dirty="0"/>
          </a:p>
        </p:txBody>
      </p:sp>
      <p:grpSp>
        <p:nvGrpSpPr>
          <p:cNvPr id="12" name="Group 11">
            <a:extLst>
              <a:ext uri="{FF2B5EF4-FFF2-40B4-BE49-F238E27FC236}">
                <a16:creationId xmlns:a16="http://schemas.microsoft.com/office/drawing/2014/main" id="{4EC43385-83B6-A243-CAB4-D602ED19B8E7}"/>
              </a:ext>
            </a:extLst>
          </p:cNvPr>
          <p:cNvGrpSpPr/>
          <p:nvPr/>
        </p:nvGrpSpPr>
        <p:grpSpPr>
          <a:xfrm>
            <a:off x="5970605" y="1190254"/>
            <a:ext cx="5627884" cy="4477491"/>
            <a:chOff x="5313380" y="1008909"/>
            <a:chExt cx="6286260" cy="5001289"/>
          </a:xfrm>
        </p:grpSpPr>
        <p:grpSp>
          <p:nvGrpSpPr>
            <p:cNvPr id="4" name="Group 3">
              <a:extLst>
                <a:ext uri="{FF2B5EF4-FFF2-40B4-BE49-F238E27FC236}">
                  <a16:creationId xmlns:a16="http://schemas.microsoft.com/office/drawing/2014/main" id="{F57807DD-4B14-5328-31BE-925071AB4003}"/>
                </a:ext>
              </a:extLst>
            </p:cNvPr>
            <p:cNvGrpSpPr/>
            <p:nvPr/>
          </p:nvGrpSpPr>
          <p:grpSpPr>
            <a:xfrm>
              <a:off x="5313380" y="1008909"/>
              <a:ext cx="6286260" cy="5001289"/>
              <a:chOff x="2655471" y="3276755"/>
              <a:chExt cx="10554126" cy="9213038"/>
            </a:xfrm>
          </p:grpSpPr>
          <p:sp>
            <p:nvSpPr>
              <p:cNvPr id="5" name="Фигура">
                <a:extLst>
                  <a:ext uri="{FF2B5EF4-FFF2-40B4-BE49-F238E27FC236}">
                    <a16:creationId xmlns:a16="http://schemas.microsoft.com/office/drawing/2014/main" id="{F5ED3E5E-28B2-5650-A34F-0AC0B8D43881}"/>
                  </a:ext>
                </a:extLst>
              </p:cNvPr>
              <p:cNvSpPr>
                <a:spLocks/>
              </p:cNvSpPr>
              <p:nvPr/>
            </p:nvSpPr>
            <p:spPr bwMode="auto">
              <a:xfrm>
                <a:off x="2809101" y="3276755"/>
                <a:ext cx="6599509" cy="8518648"/>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solidFill>
              <a:ln>
                <a:noFill/>
              </a:ln>
            </p:spPr>
            <p:txBody>
              <a:bodyPr lIns="50787" tIns="50787" rIns="50787" bIns="50787" anchor="ctr"/>
              <a:lstStyle/>
              <a:p>
                <a:endParaRPr lang="en-US" sz="3599" dirty="0">
                  <a:latin typeface="Lato Light" panose="020F0502020204030203" pitchFamily="34" charset="0"/>
                </a:endParaRPr>
              </a:p>
            </p:txBody>
          </p:sp>
          <p:sp>
            <p:nvSpPr>
              <p:cNvPr id="6" name="Фигура">
                <a:extLst>
                  <a:ext uri="{FF2B5EF4-FFF2-40B4-BE49-F238E27FC236}">
                    <a16:creationId xmlns:a16="http://schemas.microsoft.com/office/drawing/2014/main" id="{5E7A2194-3961-F1A7-ADBC-53B2E6B43782}"/>
                  </a:ext>
                </a:extLst>
              </p:cNvPr>
              <p:cNvSpPr/>
              <p:nvPr/>
            </p:nvSpPr>
            <p:spPr bwMode="auto">
              <a:xfrm>
                <a:off x="7477040" y="3889371"/>
                <a:ext cx="5732557" cy="8541700"/>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w="12700" cap="flat">
                <a:noFill/>
                <a:miter lim="400000"/>
              </a:ln>
              <a:effectLst/>
            </p:spPr>
            <p:txBody>
              <a:bodyPr lIns="50787" tIns="50787" rIns="50787" bIns="50787" anchor="ctr"/>
              <a:lstStyle/>
              <a:p>
                <a:pPr algn="ctr">
                  <a:defRPr sz="3200">
                    <a:solidFill>
                      <a:srgbClr val="000000"/>
                    </a:solidFill>
                    <a:latin typeface="Helvetica Light"/>
                    <a:ea typeface="Helvetica Light"/>
                    <a:cs typeface="Helvetica Light"/>
                    <a:sym typeface="Helvetica Light"/>
                  </a:defRPr>
                </a:pPr>
                <a:endParaRPr sz="31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7" name="Фигура">
                <a:extLst>
                  <a:ext uri="{FF2B5EF4-FFF2-40B4-BE49-F238E27FC236}">
                    <a16:creationId xmlns:a16="http://schemas.microsoft.com/office/drawing/2014/main" id="{130A3EBF-3BB9-A779-6055-AC4101918312}"/>
                  </a:ext>
                </a:extLst>
              </p:cNvPr>
              <p:cNvSpPr/>
              <p:nvPr/>
            </p:nvSpPr>
            <p:spPr bwMode="auto">
              <a:xfrm>
                <a:off x="2655471" y="8225292"/>
                <a:ext cx="9736776" cy="4264501"/>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3"/>
              </a:solidFill>
              <a:ln w="12700" cap="flat">
                <a:noFill/>
                <a:miter lim="400000"/>
              </a:ln>
              <a:effectLst/>
            </p:spPr>
            <p:txBody>
              <a:bodyPr lIns="50787" tIns="50787" rIns="50787" bIns="50787" anchor="ctr"/>
              <a:lstStyle/>
              <a:p>
                <a:pPr algn="ctr">
                  <a:defRPr sz="3200">
                    <a:solidFill>
                      <a:srgbClr val="000000"/>
                    </a:solidFill>
                    <a:latin typeface="Helvetica Light"/>
                    <a:ea typeface="Helvetica Light"/>
                    <a:cs typeface="Helvetica Light"/>
                    <a:sym typeface="Helvetica Light"/>
                  </a:defRPr>
                </a:pPr>
                <a:endParaRPr sz="31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8" name="TextBox 7">
                <a:extLst>
                  <a:ext uri="{FF2B5EF4-FFF2-40B4-BE49-F238E27FC236}">
                    <a16:creationId xmlns:a16="http://schemas.microsoft.com/office/drawing/2014/main" id="{7BD9363B-5CCE-B297-C242-8C6C9E793D98}"/>
                  </a:ext>
                </a:extLst>
              </p:cNvPr>
              <p:cNvSpPr txBox="1"/>
              <p:nvPr/>
            </p:nvSpPr>
            <p:spPr>
              <a:xfrm>
                <a:off x="9408610" y="10118368"/>
                <a:ext cx="2630989" cy="1329913"/>
              </a:xfrm>
              <a:prstGeom prst="rect">
                <a:avLst/>
              </a:prstGeom>
              <a:noFill/>
            </p:spPr>
            <p:txBody>
              <a:bodyPr wrap="none" rtlCol="0" anchor="ctr" anchorCtr="0">
                <a:spAutoFit/>
              </a:bodyPr>
              <a:lstStyle/>
              <a:p>
                <a:pPr algn="ctr"/>
                <a:r>
                  <a:rPr lang="en-US" b="1" dirty="0">
                    <a:solidFill>
                      <a:schemeClr val="bg1"/>
                    </a:solidFill>
                    <a:latin typeface="Poppins" pitchFamily="2" charset="77"/>
                    <a:ea typeface="League Spartan" charset="0"/>
                    <a:cs typeface="Poppins" pitchFamily="2" charset="77"/>
                  </a:rPr>
                  <a:t>V Levels</a:t>
                </a:r>
              </a:p>
              <a:p>
                <a:pPr algn="ctr"/>
                <a:r>
                  <a:rPr lang="en-US" dirty="0">
                    <a:solidFill>
                      <a:schemeClr val="bg1"/>
                    </a:solidFill>
                    <a:latin typeface="Poppins" pitchFamily="2" charset="77"/>
                    <a:ea typeface="League Spartan" charset="0"/>
                    <a:cs typeface="Poppins" pitchFamily="2" charset="77"/>
                  </a:rPr>
                  <a:t>vocational</a:t>
                </a:r>
              </a:p>
            </p:txBody>
          </p:sp>
          <p:sp>
            <p:nvSpPr>
              <p:cNvPr id="9" name="TextBox 8">
                <a:extLst>
                  <a:ext uri="{FF2B5EF4-FFF2-40B4-BE49-F238E27FC236}">
                    <a16:creationId xmlns:a16="http://schemas.microsoft.com/office/drawing/2014/main" id="{0CD4FA0D-0693-A6C5-2056-59C2F41910AD}"/>
                  </a:ext>
                </a:extLst>
              </p:cNvPr>
              <p:cNvSpPr txBox="1"/>
              <p:nvPr/>
            </p:nvSpPr>
            <p:spPr>
              <a:xfrm>
                <a:off x="4310058" y="10344251"/>
                <a:ext cx="2348409" cy="1329913"/>
              </a:xfrm>
              <a:prstGeom prst="rect">
                <a:avLst/>
              </a:prstGeom>
              <a:noFill/>
            </p:spPr>
            <p:txBody>
              <a:bodyPr wrap="none" rtlCol="0" anchor="ctr" anchorCtr="0">
                <a:spAutoFit/>
              </a:bodyPr>
              <a:lstStyle/>
              <a:p>
                <a:pPr algn="ctr"/>
                <a:r>
                  <a:rPr lang="en-US" b="1" dirty="0">
                    <a:solidFill>
                      <a:schemeClr val="bg1"/>
                    </a:solidFill>
                    <a:latin typeface="Poppins" pitchFamily="2" charset="77"/>
                    <a:ea typeface="League Spartan" charset="0"/>
                    <a:cs typeface="Poppins" pitchFamily="2" charset="77"/>
                  </a:rPr>
                  <a:t>T Levels</a:t>
                </a:r>
              </a:p>
              <a:p>
                <a:pPr algn="ctr"/>
                <a:r>
                  <a:rPr lang="en-US" dirty="0">
                    <a:solidFill>
                      <a:schemeClr val="bg1"/>
                    </a:solidFill>
                    <a:latin typeface="Poppins" pitchFamily="2" charset="77"/>
                    <a:ea typeface="League Spartan" charset="0"/>
                    <a:cs typeface="Poppins" pitchFamily="2" charset="77"/>
                  </a:rPr>
                  <a:t>technical</a:t>
                </a:r>
              </a:p>
            </p:txBody>
          </p:sp>
          <p:sp>
            <p:nvSpPr>
              <p:cNvPr id="10" name="TextBox 9">
                <a:extLst>
                  <a:ext uri="{FF2B5EF4-FFF2-40B4-BE49-F238E27FC236}">
                    <a16:creationId xmlns:a16="http://schemas.microsoft.com/office/drawing/2014/main" id="{38F16AF6-D015-9E36-0F3D-71AEF42F828E}"/>
                  </a:ext>
                </a:extLst>
              </p:cNvPr>
              <p:cNvSpPr txBox="1"/>
              <p:nvPr/>
            </p:nvSpPr>
            <p:spPr>
              <a:xfrm>
                <a:off x="6447211" y="5533969"/>
                <a:ext cx="2327366" cy="1266583"/>
              </a:xfrm>
              <a:prstGeom prst="rect">
                <a:avLst/>
              </a:prstGeom>
              <a:noFill/>
            </p:spPr>
            <p:txBody>
              <a:bodyPr wrap="none" rtlCol="0" anchor="ctr" anchorCtr="0">
                <a:spAutoFit/>
              </a:bodyPr>
              <a:lstStyle/>
              <a:p>
                <a:pPr algn="ctr"/>
                <a:r>
                  <a:rPr lang="en-US" b="1" dirty="0">
                    <a:solidFill>
                      <a:schemeClr val="bg1"/>
                    </a:solidFill>
                    <a:latin typeface="Poppins" pitchFamily="2" charset="77"/>
                    <a:ea typeface="League Spartan" charset="0"/>
                    <a:cs typeface="Poppins" pitchFamily="2" charset="77"/>
                  </a:rPr>
                  <a:t>A Levels</a:t>
                </a:r>
              </a:p>
              <a:p>
                <a:pPr algn="ctr"/>
                <a:r>
                  <a:rPr lang="en-US" sz="1600" dirty="0">
                    <a:solidFill>
                      <a:schemeClr val="bg1"/>
                    </a:solidFill>
                    <a:latin typeface="Poppins" pitchFamily="2" charset="77"/>
                    <a:ea typeface="League Spartan" charset="0"/>
                    <a:cs typeface="Poppins" pitchFamily="2" charset="77"/>
                  </a:rPr>
                  <a:t>academic</a:t>
                </a:r>
              </a:p>
            </p:txBody>
          </p:sp>
        </p:grpSp>
        <p:sp>
          <p:nvSpPr>
            <p:cNvPr id="11" name="TextBox 10">
              <a:extLst>
                <a:ext uri="{FF2B5EF4-FFF2-40B4-BE49-F238E27FC236}">
                  <a16:creationId xmlns:a16="http://schemas.microsoft.com/office/drawing/2014/main" id="{885D5060-8125-C759-E833-3E5EF97ACFB1}"/>
                </a:ext>
              </a:extLst>
            </p:cNvPr>
            <p:cNvSpPr txBox="1"/>
            <p:nvPr/>
          </p:nvSpPr>
          <p:spPr>
            <a:xfrm>
              <a:off x="7635317" y="3922163"/>
              <a:ext cx="1580882" cy="923330"/>
            </a:xfrm>
            <a:prstGeom prst="rect">
              <a:avLst/>
            </a:prstGeom>
            <a:noFill/>
          </p:spPr>
          <p:txBody>
            <a:bodyPr wrap="square" rtlCol="0" anchor="ctr" anchorCtr="0">
              <a:spAutoFit/>
            </a:bodyPr>
            <a:lstStyle/>
            <a:p>
              <a:pPr algn="ctr"/>
              <a:r>
                <a:rPr lang="en-US" b="1" dirty="0">
                  <a:latin typeface="Poppins" pitchFamily="2" charset="77"/>
                  <a:ea typeface="League Spartan" charset="0"/>
                  <a:cs typeface="Poppins" pitchFamily="2" charset="77"/>
                </a:rPr>
                <a:t>Key Stage 5 reformed offer</a:t>
              </a:r>
              <a:endParaRPr lang="en-US" sz="1600" dirty="0">
                <a:latin typeface="Poppins" pitchFamily="2" charset="77"/>
                <a:ea typeface="League Spartan" charset="0"/>
                <a:cs typeface="Poppins" pitchFamily="2" charset="77"/>
              </a:endParaRPr>
            </a:p>
          </p:txBody>
        </p:sp>
      </p:grpSp>
    </p:spTree>
    <p:extLst>
      <p:ext uri="{BB962C8B-B14F-4D97-AF65-F5344CB8AC3E}">
        <p14:creationId xmlns:p14="http://schemas.microsoft.com/office/powerpoint/2010/main" val="36806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46AEF-13AD-18C7-24DF-C0C872F62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9484D-F5A3-5A29-01BD-C240337BF79E}"/>
              </a:ext>
            </a:extLst>
          </p:cNvPr>
          <p:cNvSpPr>
            <a:spLocks noGrp="1"/>
          </p:cNvSpPr>
          <p:nvPr>
            <p:ph type="title"/>
          </p:nvPr>
        </p:nvSpPr>
        <p:spPr/>
        <p:txBody>
          <a:bodyPr/>
          <a:lstStyle/>
          <a:p>
            <a:r>
              <a:rPr lang="en-GB" dirty="0"/>
              <a:t>Computing curriculum reform</a:t>
            </a:r>
          </a:p>
        </p:txBody>
      </p:sp>
    </p:spTree>
    <p:extLst>
      <p:ext uri="{BB962C8B-B14F-4D97-AF65-F5344CB8AC3E}">
        <p14:creationId xmlns:p14="http://schemas.microsoft.com/office/powerpoint/2010/main" val="310896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EB14-5B40-0E4C-0FBC-45CEA017A829}"/>
              </a:ext>
            </a:extLst>
          </p:cNvPr>
          <p:cNvSpPr>
            <a:spLocks noGrp="1"/>
          </p:cNvSpPr>
          <p:nvPr>
            <p:ph type="title"/>
          </p:nvPr>
        </p:nvSpPr>
        <p:spPr/>
        <p:txBody>
          <a:bodyPr/>
          <a:lstStyle/>
          <a:p>
            <a:r>
              <a:rPr lang="en-GB" b="1" dirty="0"/>
              <a:t>Computing curriculum reform</a:t>
            </a:r>
            <a:endParaRPr lang="en-GB" dirty="0"/>
          </a:p>
        </p:txBody>
      </p:sp>
      <p:sp>
        <p:nvSpPr>
          <p:cNvPr id="3" name="Content Placeholder 2">
            <a:extLst>
              <a:ext uri="{FF2B5EF4-FFF2-40B4-BE49-F238E27FC236}">
                <a16:creationId xmlns:a16="http://schemas.microsoft.com/office/drawing/2014/main" id="{0E6C74EA-8A1E-032A-0EFB-51F308A23DCE}"/>
              </a:ext>
            </a:extLst>
          </p:cNvPr>
          <p:cNvSpPr>
            <a:spLocks noGrp="1"/>
          </p:cNvSpPr>
          <p:nvPr>
            <p:ph idx="1"/>
          </p:nvPr>
        </p:nvSpPr>
        <p:spPr/>
        <p:txBody>
          <a:bodyPr/>
          <a:lstStyle/>
          <a:p>
            <a:pPr lvl="0"/>
            <a:r>
              <a:rPr lang="en-GB" dirty="0"/>
              <a:t>Teaching time has declined: KS3 (4% → 3%), KS4 (5% → 2</a:t>
            </a:r>
            <a:r>
              <a:rPr lang="en-GB"/>
              <a:t>%).</a:t>
            </a:r>
            <a:endParaRPr lang="en-GB" dirty="0"/>
          </a:p>
          <a:p>
            <a:pPr lvl="0"/>
            <a:r>
              <a:rPr lang="en-GB" dirty="0"/>
              <a:t>KS4 Computing often taught only to GCSE CS students (80</a:t>
            </a:r>
            <a:r>
              <a:rPr lang="en-GB"/>
              <a:t>%).</a:t>
            </a:r>
            <a:endParaRPr lang="en-GB" dirty="0"/>
          </a:p>
          <a:p>
            <a:pPr lvl="0"/>
            <a:r>
              <a:rPr lang="en-GB" dirty="0"/>
              <a:t>Programme of Study at KS4 is vague — just 3 bullet points</a:t>
            </a:r>
            <a:r>
              <a:rPr lang="en-GB"/>
              <a:t>.</a:t>
            </a:r>
            <a:endParaRPr lang="en-GB" dirty="0"/>
          </a:p>
          <a:p>
            <a:pPr lvl="0"/>
            <a:r>
              <a:rPr lang="en-GB" b="1" dirty="0"/>
              <a:t>Recommendation:</a:t>
            </a:r>
            <a:r>
              <a:rPr lang="en-GB" dirty="0"/>
              <a:t> </a:t>
            </a:r>
          </a:p>
          <a:p>
            <a:pPr lvl="1"/>
            <a:r>
              <a:rPr lang="en-GB" dirty="0"/>
              <a:t>Update curriculum for clarity, consistency, and progression</a:t>
            </a:r>
            <a:r>
              <a:rPr lang="en-GB"/>
              <a:t>.</a:t>
            </a:r>
            <a:endParaRPr lang="en-GB" dirty="0"/>
          </a:p>
          <a:p>
            <a:pPr lvl="0"/>
            <a:r>
              <a:rPr lang="en-GB" dirty="0"/>
              <a:t>Ensure all students access Computing to end of KS4</a:t>
            </a:r>
            <a:r>
              <a:rPr lang="en-GB"/>
              <a:t>.</a:t>
            </a:r>
            <a:endParaRPr lang="en-GB" dirty="0"/>
          </a:p>
          <a:p>
            <a:endParaRPr lang="en-GB" dirty="0"/>
          </a:p>
        </p:txBody>
      </p:sp>
      <p:grpSp>
        <p:nvGrpSpPr>
          <p:cNvPr id="8" name="Group 7">
            <a:extLst>
              <a:ext uri="{FF2B5EF4-FFF2-40B4-BE49-F238E27FC236}">
                <a16:creationId xmlns:a16="http://schemas.microsoft.com/office/drawing/2014/main" id="{E5B0E30A-7E67-D81B-10F9-BA94847A674A}"/>
              </a:ext>
            </a:extLst>
          </p:cNvPr>
          <p:cNvGrpSpPr/>
          <p:nvPr/>
        </p:nvGrpSpPr>
        <p:grpSpPr>
          <a:xfrm>
            <a:off x="7480300" y="575111"/>
            <a:ext cx="4711700" cy="6282888"/>
            <a:chOff x="7480300" y="575111"/>
            <a:chExt cx="4711700" cy="6282888"/>
          </a:xfrm>
        </p:grpSpPr>
        <p:sp>
          <p:nvSpPr>
            <p:cNvPr id="9" name="Rectangle 8">
              <a:extLst>
                <a:ext uri="{FF2B5EF4-FFF2-40B4-BE49-F238E27FC236}">
                  <a16:creationId xmlns:a16="http://schemas.microsoft.com/office/drawing/2014/main" id="{F27EDDE0-351D-6AC7-0150-E74F3E15CD7B}"/>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We will rebalance the computing curriculum as the Review suggests, to ensure pupils develop essential digital literacy whilst retaining important computer science content. </a:t>
              </a:r>
            </a:p>
            <a:p>
              <a:endParaRPr lang="en-GB" i="1" dirty="0"/>
            </a:p>
            <a:p>
              <a:r>
                <a:rPr lang="en-GB" i="1" dirty="0"/>
                <a:t>Through the reformed curriculum, pupils will know from a young age how computers can be trained using data and they will learn essential digital skills such as AI literacy.</a:t>
              </a:r>
            </a:p>
          </p:txBody>
        </p:sp>
        <p:grpSp>
          <p:nvGrpSpPr>
            <p:cNvPr id="10" name="Group 9">
              <a:extLst>
                <a:ext uri="{FF2B5EF4-FFF2-40B4-BE49-F238E27FC236}">
                  <a16:creationId xmlns:a16="http://schemas.microsoft.com/office/drawing/2014/main" id="{C33E2905-7B9E-CD32-4762-CBDEE2E085AA}"/>
                </a:ext>
              </a:extLst>
            </p:cNvPr>
            <p:cNvGrpSpPr/>
            <p:nvPr/>
          </p:nvGrpSpPr>
          <p:grpSpPr>
            <a:xfrm>
              <a:off x="7480300" y="575111"/>
              <a:ext cx="4711700" cy="968388"/>
              <a:chOff x="7480300" y="575111"/>
              <a:chExt cx="4711700" cy="968388"/>
            </a:xfrm>
          </p:grpSpPr>
          <p:pic>
            <p:nvPicPr>
              <p:cNvPr id="11" name="Picture 10">
                <a:extLst>
                  <a:ext uri="{FF2B5EF4-FFF2-40B4-BE49-F238E27FC236}">
                    <a16:creationId xmlns:a16="http://schemas.microsoft.com/office/drawing/2014/main" id="{401BBCB3-52B5-C236-7EF8-97A2A1AA55B4}"/>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2" name="Rectangle 11">
                <a:extLst>
                  <a:ext uri="{FF2B5EF4-FFF2-40B4-BE49-F238E27FC236}">
                    <a16:creationId xmlns:a16="http://schemas.microsoft.com/office/drawing/2014/main" id="{87709B7D-AAAF-CE07-F870-8ED3953ECC95}"/>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Title 1">
            <a:extLst>
              <a:ext uri="{FF2B5EF4-FFF2-40B4-BE49-F238E27FC236}">
                <a16:creationId xmlns:a16="http://schemas.microsoft.com/office/drawing/2014/main" id="{B4945380-07D0-9F9A-95D6-B8EACDF77D10}"/>
              </a:ext>
            </a:extLst>
          </p:cNvPr>
          <p:cNvSpPr txBox="1">
            <a:spLocks/>
          </p:cNvSpPr>
          <p:nvPr/>
        </p:nvSpPr>
        <p:spPr>
          <a:xfrm>
            <a:off x="8847227" y="792010"/>
            <a:ext cx="3268573"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Official response</a:t>
            </a:r>
          </a:p>
        </p:txBody>
      </p:sp>
    </p:spTree>
    <p:extLst>
      <p:ext uri="{BB962C8B-B14F-4D97-AF65-F5344CB8AC3E}">
        <p14:creationId xmlns:p14="http://schemas.microsoft.com/office/powerpoint/2010/main" val="110375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EC7E-FE76-AAC0-143D-0E5EAAC9C92C}"/>
              </a:ext>
            </a:extLst>
          </p:cNvPr>
          <p:cNvSpPr>
            <a:spLocks noGrp="1"/>
          </p:cNvSpPr>
          <p:nvPr>
            <p:ph type="title"/>
          </p:nvPr>
        </p:nvSpPr>
        <p:spPr/>
        <p:txBody>
          <a:bodyPr/>
          <a:lstStyle/>
          <a:p>
            <a:r>
              <a:rPr lang="en-GB" b="1" dirty="0"/>
              <a:t>GCSE reform — A </a:t>
            </a:r>
            <a:r>
              <a:rPr lang="en-GB" dirty="0"/>
              <a:t>b</a:t>
            </a:r>
            <a:r>
              <a:rPr lang="en-GB" b="1" dirty="0"/>
              <a:t>roader computing qualification</a:t>
            </a:r>
            <a:endParaRPr lang="en-GB" dirty="0"/>
          </a:p>
        </p:txBody>
      </p:sp>
      <p:sp>
        <p:nvSpPr>
          <p:cNvPr id="3" name="Content Placeholder 2">
            <a:extLst>
              <a:ext uri="{FF2B5EF4-FFF2-40B4-BE49-F238E27FC236}">
                <a16:creationId xmlns:a16="http://schemas.microsoft.com/office/drawing/2014/main" id="{A173DD11-26D4-325E-73A4-0F96A4800650}"/>
              </a:ext>
            </a:extLst>
          </p:cNvPr>
          <p:cNvSpPr>
            <a:spLocks noGrp="1"/>
          </p:cNvSpPr>
          <p:nvPr>
            <p:ph idx="1"/>
          </p:nvPr>
        </p:nvSpPr>
        <p:spPr>
          <a:xfrm>
            <a:off x="319177" y="1610686"/>
            <a:ext cx="7161123" cy="4379053"/>
          </a:xfrm>
        </p:spPr>
        <p:txBody>
          <a:bodyPr/>
          <a:lstStyle/>
          <a:p>
            <a:pPr lvl="0"/>
            <a:r>
              <a:rPr lang="en-GB" dirty="0"/>
              <a:t>GCSE CS seen as narrow and specialised</a:t>
            </a:r>
            <a:r>
              <a:rPr lang="en-GB"/>
              <a:t>.</a:t>
            </a:r>
            <a:endParaRPr lang="en-GB" dirty="0"/>
          </a:p>
          <a:p>
            <a:pPr lvl="0"/>
            <a:r>
              <a:rPr lang="en-GB" dirty="0"/>
              <a:t>Girls underperform and under-enrol (20% boys vs 6% girls</a:t>
            </a:r>
            <a:r>
              <a:rPr lang="en-GB"/>
              <a:t>).</a:t>
            </a:r>
            <a:endParaRPr lang="en-GB" dirty="0"/>
          </a:p>
          <a:p>
            <a:pPr lvl="0"/>
            <a:r>
              <a:rPr lang="en-GB" dirty="0"/>
              <a:t>Students score lower in CS than other subjects (−0.72 grades on average</a:t>
            </a:r>
            <a:r>
              <a:rPr lang="en-GB"/>
              <a:t>).</a:t>
            </a:r>
            <a:endParaRPr lang="en-GB" dirty="0"/>
          </a:p>
          <a:p>
            <a:pPr lvl="0"/>
            <a:r>
              <a:rPr lang="en-GB" b="1" dirty="0"/>
              <a:t>Proposal:</a:t>
            </a:r>
            <a:r>
              <a:rPr lang="en-GB" dirty="0"/>
              <a:t> Replace GCSE CS with broader GCSE in Computing</a:t>
            </a:r>
            <a:r>
              <a:rPr lang="en-GB"/>
              <a:t>.</a:t>
            </a:r>
            <a:r>
              <a:rPr lang="en-GB" dirty="0"/>
              <a:t> </a:t>
            </a:r>
          </a:p>
          <a:p>
            <a:pPr lvl="1"/>
            <a:r>
              <a:rPr lang="en-GB" dirty="0"/>
              <a:t>Includes CS, IT, digital literacy, and real-world applications</a:t>
            </a:r>
            <a:r>
              <a:rPr lang="en-GB"/>
              <a:t>.</a:t>
            </a:r>
            <a:endParaRPr lang="en-GB" dirty="0"/>
          </a:p>
          <a:p>
            <a:pPr lvl="1"/>
            <a:r>
              <a:rPr lang="en-GB" dirty="0"/>
              <a:t>Supports progression to A Level and careers</a:t>
            </a:r>
            <a:r>
              <a:rPr lang="en-GB"/>
              <a:t>.</a:t>
            </a:r>
            <a:endParaRPr lang="en-GB" dirty="0"/>
          </a:p>
          <a:p>
            <a:pPr lvl="1"/>
            <a:r>
              <a:rPr lang="en-GB" dirty="0"/>
              <a:t>Designed to appeal to a wider student population</a:t>
            </a:r>
            <a:r>
              <a:rPr lang="en-GB"/>
              <a:t>.</a:t>
            </a:r>
            <a:endParaRPr lang="en-GB" dirty="0"/>
          </a:p>
          <a:p>
            <a:endParaRPr lang="en-GB" dirty="0"/>
          </a:p>
        </p:txBody>
      </p:sp>
      <p:grpSp>
        <p:nvGrpSpPr>
          <p:cNvPr id="8" name="Group 7">
            <a:extLst>
              <a:ext uri="{FF2B5EF4-FFF2-40B4-BE49-F238E27FC236}">
                <a16:creationId xmlns:a16="http://schemas.microsoft.com/office/drawing/2014/main" id="{11269DAD-C905-0600-9222-E928A3BE2F37}"/>
              </a:ext>
            </a:extLst>
          </p:cNvPr>
          <p:cNvGrpSpPr/>
          <p:nvPr/>
        </p:nvGrpSpPr>
        <p:grpSpPr>
          <a:xfrm>
            <a:off x="7480300" y="575111"/>
            <a:ext cx="4711700" cy="6282888"/>
            <a:chOff x="7480300" y="575111"/>
            <a:chExt cx="4711700" cy="6282888"/>
          </a:xfrm>
        </p:grpSpPr>
        <p:sp>
          <p:nvSpPr>
            <p:cNvPr id="9" name="Rectangle 8">
              <a:extLst>
                <a:ext uri="{FF2B5EF4-FFF2-40B4-BE49-F238E27FC236}">
                  <a16:creationId xmlns:a16="http://schemas.microsoft.com/office/drawing/2014/main" id="{48CAC244-0857-100F-5810-CF6E8D60A111}"/>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We will replace the computer science GCSE with a GCSE in computing that better reflects the breadth of the curriculum. </a:t>
              </a:r>
            </a:p>
            <a:p>
              <a:endParaRPr lang="en-GB" i="1" dirty="0"/>
            </a:p>
            <a:p>
              <a:r>
                <a:rPr lang="en-GB" b="1" i="1" dirty="0"/>
                <a:t>We will also explore introducing a new level 3 qualification in data science and AI, to ensure that more young people can secure high value skills for the future and that we cement the UK’s position as a global leader in AI and technology.</a:t>
              </a:r>
            </a:p>
          </p:txBody>
        </p:sp>
        <p:grpSp>
          <p:nvGrpSpPr>
            <p:cNvPr id="10" name="Group 9">
              <a:extLst>
                <a:ext uri="{FF2B5EF4-FFF2-40B4-BE49-F238E27FC236}">
                  <a16:creationId xmlns:a16="http://schemas.microsoft.com/office/drawing/2014/main" id="{136592F0-E8F3-42B4-93E3-83404004870E}"/>
                </a:ext>
              </a:extLst>
            </p:cNvPr>
            <p:cNvGrpSpPr/>
            <p:nvPr/>
          </p:nvGrpSpPr>
          <p:grpSpPr>
            <a:xfrm>
              <a:off x="7480300" y="575111"/>
              <a:ext cx="4711700" cy="968388"/>
              <a:chOff x="7480300" y="575111"/>
              <a:chExt cx="4711700" cy="968388"/>
            </a:xfrm>
          </p:grpSpPr>
          <p:pic>
            <p:nvPicPr>
              <p:cNvPr id="11" name="Picture 10">
                <a:extLst>
                  <a:ext uri="{FF2B5EF4-FFF2-40B4-BE49-F238E27FC236}">
                    <a16:creationId xmlns:a16="http://schemas.microsoft.com/office/drawing/2014/main" id="{33630D03-9856-18FD-D484-87679B1F46A8}"/>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2" name="Rectangle 11">
                <a:extLst>
                  <a:ext uri="{FF2B5EF4-FFF2-40B4-BE49-F238E27FC236}">
                    <a16:creationId xmlns:a16="http://schemas.microsoft.com/office/drawing/2014/main" id="{AB0F8EA0-D559-FD16-2E01-CEEEF389746E}"/>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Title 1">
            <a:extLst>
              <a:ext uri="{FF2B5EF4-FFF2-40B4-BE49-F238E27FC236}">
                <a16:creationId xmlns:a16="http://schemas.microsoft.com/office/drawing/2014/main" id="{12B7224A-2CAC-EF4E-9F52-D2BB93829267}"/>
              </a:ext>
            </a:extLst>
          </p:cNvPr>
          <p:cNvSpPr txBox="1">
            <a:spLocks/>
          </p:cNvSpPr>
          <p:nvPr/>
        </p:nvSpPr>
        <p:spPr>
          <a:xfrm>
            <a:off x="8847227" y="792010"/>
            <a:ext cx="3268573"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Official response</a:t>
            </a:r>
          </a:p>
        </p:txBody>
      </p:sp>
    </p:spTree>
    <p:extLst>
      <p:ext uri="{BB962C8B-B14F-4D97-AF65-F5344CB8AC3E}">
        <p14:creationId xmlns:p14="http://schemas.microsoft.com/office/powerpoint/2010/main" val="118615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6808-82F3-D4A3-481E-D9C210A29F22}"/>
              </a:ext>
            </a:extLst>
          </p:cNvPr>
          <p:cNvSpPr>
            <a:spLocks noGrp="1"/>
          </p:cNvSpPr>
          <p:nvPr>
            <p:ph type="title"/>
          </p:nvPr>
        </p:nvSpPr>
        <p:spPr/>
        <p:txBody>
          <a:bodyPr/>
          <a:lstStyle/>
          <a:p>
            <a:r>
              <a:rPr lang="en-GB" b="1" dirty="0"/>
              <a:t>Cross-curricular integration</a:t>
            </a:r>
            <a:endParaRPr lang="en-GB" dirty="0"/>
          </a:p>
        </p:txBody>
      </p:sp>
      <p:sp>
        <p:nvSpPr>
          <p:cNvPr id="3" name="Content Placeholder 2">
            <a:extLst>
              <a:ext uri="{FF2B5EF4-FFF2-40B4-BE49-F238E27FC236}">
                <a16:creationId xmlns:a16="http://schemas.microsoft.com/office/drawing/2014/main" id="{D5389D5A-269C-F878-1526-5CB2D0A27ECF}"/>
              </a:ext>
            </a:extLst>
          </p:cNvPr>
          <p:cNvSpPr>
            <a:spLocks noGrp="1"/>
          </p:cNvSpPr>
          <p:nvPr>
            <p:ph idx="1"/>
          </p:nvPr>
        </p:nvSpPr>
        <p:spPr>
          <a:xfrm>
            <a:off x="319177" y="1610686"/>
            <a:ext cx="7161123" cy="4379053"/>
          </a:xfrm>
        </p:spPr>
        <p:txBody>
          <a:bodyPr/>
          <a:lstStyle/>
          <a:p>
            <a:pPr lvl="0"/>
            <a:r>
              <a:rPr lang="en-GB" dirty="0"/>
              <a:t>Computing skills to enrich other subjects: </a:t>
            </a:r>
          </a:p>
          <a:p>
            <a:pPr lvl="1"/>
            <a:r>
              <a:rPr lang="en-GB" dirty="0"/>
              <a:t>GIS in Geography</a:t>
            </a:r>
            <a:r>
              <a:rPr lang="en-GB"/>
              <a:t>.</a:t>
            </a:r>
          </a:p>
          <a:p>
            <a:pPr lvl="1"/>
            <a:r>
              <a:rPr lang="en-GB" dirty="0"/>
              <a:t>3D modelling in D&amp;T</a:t>
            </a:r>
            <a:r>
              <a:rPr lang="en-GB"/>
              <a:t>.</a:t>
            </a:r>
            <a:endParaRPr lang="en-GB" dirty="0"/>
          </a:p>
          <a:p>
            <a:pPr lvl="1"/>
            <a:r>
              <a:rPr lang="en-GB" dirty="0"/>
              <a:t>Online safety in RSHE</a:t>
            </a:r>
            <a:r>
              <a:rPr lang="en-GB"/>
              <a:t>.</a:t>
            </a:r>
            <a:endParaRPr lang="en-GB" dirty="0"/>
          </a:p>
          <a:p>
            <a:pPr lvl="1"/>
            <a:r>
              <a:rPr lang="en-GB" dirty="0"/>
              <a:t>Misinformation in Citizenship</a:t>
            </a:r>
            <a:r>
              <a:rPr lang="en-GB"/>
              <a:t>.</a:t>
            </a:r>
            <a:endParaRPr lang="en-GB" dirty="0"/>
          </a:p>
          <a:p>
            <a:pPr lvl="0"/>
            <a:r>
              <a:rPr lang="en-GB" dirty="0"/>
              <a:t>Curriculum coherence and alignment recommended</a:t>
            </a:r>
            <a:r>
              <a:rPr lang="en-GB"/>
              <a:t>.</a:t>
            </a:r>
            <a:endParaRPr lang="en-GB" dirty="0"/>
          </a:p>
          <a:p>
            <a:pPr lvl="0"/>
            <a:r>
              <a:rPr lang="en-GB" dirty="0"/>
              <a:t>References to Computing in other subjects should match key stage expectations</a:t>
            </a:r>
            <a:r>
              <a:rPr lang="en-GB"/>
              <a:t>.</a:t>
            </a:r>
            <a:endParaRPr lang="en-GB" dirty="0"/>
          </a:p>
          <a:p>
            <a:endParaRPr lang="en-GB" dirty="0"/>
          </a:p>
        </p:txBody>
      </p:sp>
      <p:grpSp>
        <p:nvGrpSpPr>
          <p:cNvPr id="4" name="Group 3">
            <a:extLst>
              <a:ext uri="{FF2B5EF4-FFF2-40B4-BE49-F238E27FC236}">
                <a16:creationId xmlns:a16="http://schemas.microsoft.com/office/drawing/2014/main" id="{D84E1C32-5861-3E7F-7E63-1B281762B852}"/>
              </a:ext>
            </a:extLst>
          </p:cNvPr>
          <p:cNvGrpSpPr/>
          <p:nvPr/>
        </p:nvGrpSpPr>
        <p:grpSpPr>
          <a:xfrm>
            <a:off x="7480300" y="575111"/>
            <a:ext cx="4711700" cy="6282888"/>
            <a:chOff x="7480300" y="575111"/>
            <a:chExt cx="4711700" cy="6282888"/>
          </a:xfrm>
        </p:grpSpPr>
        <p:sp>
          <p:nvSpPr>
            <p:cNvPr id="5" name="Rectangle 4">
              <a:extLst>
                <a:ext uri="{FF2B5EF4-FFF2-40B4-BE49-F238E27FC236}">
                  <a16:creationId xmlns:a16="http://schemas.microsoft.com/office/drawing/2014/main" id="{105C3A3F-3FF7-5529-D92E-70993A9E0BE0}"/>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National curriculum revised programmes of study will </a:t>
              </a:r>
              <a:r>
                <a:rPr lang="en-GB" b="1" i="1" dirty="0"/>
                <a:t>prioritise core concepts in each subject and make sure they are coherent within and across subjects.</a:t>
              </a:r>
            </a:p>
            <a:p>
              <a:endParaRPr lang="en-GB" i="1" dirty="0"/>
            </a:p>
            <a:p>
              <a:r>
                <a:rPr lang="en-GB" i="1" dirty="0"/>
                <a:t>An online and machine-readable national curriculum which visually represents the links within and between subject areas and gives connections to prior learning, helping teachers to contextualise learning across traditional subject boundaries.</a:t>
              </a:r>
            </a:p>
          </p:txBody>
        </p:sp>
        <p:grpSp>
          <p:nvGrpSpPr>
            <p:cNvPr id="6" name="Group 5">
              <a:extLst>
                <a:ext uri="{FF2B5EF4-FFF2-40B4-BE49-F238E27FC236}">
                  <a16:creationId xmlns:a16="http://schemas.microsoft.com/office/drawing/2014/main" id="{D2FB09CE-6BF8-3637-0700-A4F23164891E}"/>
                </a:ext>
              </a:extLst>
            </p:cNvPr>
            <p:cNvGrpSpPr/>
            <p:nvPr/>
          </p:nvGrpSpPr>
          <p:grpSpPr>
            <a:xfrm>
              <a:off x="7480300" y="575111"/>
              <a:ext cx="4711700" cy="968388"/>
              <a:chOff x="7480300" y="575111"/>
              <a:chExt cx="4711700" cy="968388"/>
            </a:xfrm>
          </p:grpSpPr>
          <p:pic>
            <p:nvPicPr>
              <p:cNvPr id="8" name="Picture 7">
                <a:extLst>
                  <a:ext uri="{FF2B5EF4-FFF2-40B4-BE49-F238E27FC236}">
                    <a16:creationId xmlns:a16="http://schemas.microsoft.com/office/drawing/2014/main" id="{4C4240E1-E5F3-8DC7-7885-3ADC3B77E5F1}"/>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0" name="Rectangle 9">
                <a:extLst>
                  <a:ext uri="{FF2B5EF4-FFF2-40B4-BE49-F238E27FC236}">
                    <a16:creationId xmlns:a16="http://schemas.microsoft.com/office/drawing/2014/main" id="{544E5CA8-6BA7-5686-06E2-F6C1E64705BD}"/>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 name="Title 1">
            <a:extLst>
              <a:ext uri="{FF2B5EF4-FFF2-40B4-BE49-F238E27FC236}">
                <a16:creationId xmlns:a16="http://schemas.microsoft.com/office/drawing/2014/main" id="{A030D421-9912-A13F-B5BB-CFFF4EF02D27}"/>
              </a:ext>
            </a:extLst>
          </p:cNvPr>
          <p:cNvSpPr txBox="1">
            <a:spLocks/>
          </p:cNvSpPr>
          <p:nvPr/>
        </p:nvSpPr>
        <p:spPr>
          <a:xfrm>
            <a:off x="8847227" y="792010"/>
            <a:ext cx="3268573"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Official response</a:t>
            </a:r>
          </a:p>
        </p:txBody>
      </p:sp>
    </p:spTree>
    <p:extLst>
      <p:ext uri="{BB962C8B-B14F-4D97-AF65-F5344CB8AC3E}">
        <p14:creationId xmlns:p14="http://schemas.microsoft.com/office/powerpoint/2010/main" val="412507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3C04F-0F10-9131-C5BF-B94349826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935B9-D22C-5B82-187E-65EEF1E92600}"/>
              </a:ext>
            </a:extLst>
          </p:cNvPr>
          <p:cNvSpPr>
            <a:spLocks noGrp="1"/>
          </p:cNvSpPr>
          <p:nvPr>
            <p:ph type="title"/>
          </p:nvPr>
        </p:nvSpPr>
        <p:spPr/>
        <p:txBody>
          <a:bodyPr/>
          <a:lstStyle/>
          <a:p>
            <a:r>
              <a:rPr lang="en-GB" dirty="0"/>
              <a:t>Digital literacy and </a:t>
            </a:r>
            <a:br>
              <a:rPr lang="en-GB" dirty="0"/>
            </a:br>
            <a:r>
              <a:rPr lang="en-GB" dirty="0"/>
              <a:t>AI in the curriculum</a:t>
            </a:r>
          </a:p>
        </p:txBody>
      </p:sp>
    </p:spTree>
    <p:extLst>
      <p:ext uri="{BB962C8B-B14F-4D97-AF65-F5344CB8AC3E}">
        <p14:creationId xmlns:p14="http://schemas.microsoft.com/office/powerpoint/2010/main" val="1313230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DE48-9EE8-F612-517E-27E79FC28F88}"/>
              </a:ext>
            </a:extLst>
          </p:cNvPr>
          <p:cNvSpPr>
            <a:spLocks noGrp="1"/>
          </p:cNvSpPr>
          <p:nvPr>
            <p:ph type="title"/>
          </p:nvPr>
        </p:nvSpPr>
        <p:spPr/>
        <p:txBody>
          <a:bodyPr/>
          <a:lstStyle/>
          <a:p>
            <a:r>
              <a:rPr lang="en-GB" b="1" dirty="0"/>
              <a:t>Digital literacy — A national priority</a:t>
            </a:r>
            <a:endParaRPr lang="en-GB" dirty="0"/>
          </a:p>
        </p:txBody>
      </p:sp>
      <p:sp>
        <p:nvSpPr>
          <p:cNvPr id="3" name="Content Placeholder 2">
            <a:extLst>
              <a:ext uri="{FF2B5EF4-FFF2-40B4-BE49-F238E27FC236}">
                <a16:creationId xmlns:a16="http://schemas.microsoft.com/office/drawing/2014/main" id="{B20A1D9B-9EA0-7623-B9BB-BA373587407A}"/>
              </a:ext>
            </a:extLst>
          </p:cNvPr>
          <p:cNvSpPr>
            <a:spLocks noGrp="1"/>
          </p:cNvSpPr>
          <p:nvPr>
            <p:ph idx="1"/>
          </p:nvPr>
        </p:nvSpPr>
        <p:spPr>
          <a:xfrm>
            <a:off x="319177" y="1610686"/>
            <a:ext cx="7161123" cy="4379053"/>
          </a:xfrm>
        </p:spPr>
        <p:txBody>
          <a:bodyPr/>
          <a:lstStyle/>
          <a:p>
            <a:pPr lvl="0"/>
            <a:r>
              <a:rPr lang="en-GB" dirty="0"/>
              <a:t>29% of skills-shortage vacancies linked to digital skills.</a:t>
            </a:r>
          </a:p>
          <a:p>
            <a:pPr lvl="0"/>
            <a:r>
              <a:rPr lang="en-GB" dirty="0"/>
              <a:t>17% relate to advanced digital skills</a:t>
            </a:r>
            <a:r>
              <a:rPr lang="en-GB"/>
              <a:t>.</a:t>
            </a:r>
          </a:p>
          <a:p>
            <a:pPr lvl="0"/>
            <a:r>
              <a:rPr lang="en-GB" dirty="0"/>
              <a:t>Assumption that young people “just pick it up” is incorrect.</a:t>
            </a:r>
          </a:p>
          <a:p>
            <a:pPr lvl="0"/>
            <a:r>
              <a:rPr lang="en-GB" dirty="0"/>
              <a:t>Curriculum must offer robust, explicit digital education across all key stages.</a:t>
            </a:r>
          </a:p>
          <a:p>
            <a:endParaRPr lang="en-GB" dirty="0"/>
          </a:p>
        </p:txBody>
      </p:sp>
      <p:grpSp>
        <p:nvGrpSpPr>
          <p:cNvPr id="8" name="Group 7">
            <a:extLst>
              <a:ext uri="{FF2B5EF4-FFF2-40B4-BE49-F238E27FC236}">
                <a16:creationId xmlns:a16="http://schemas.microsoft.com/office/drawing/2014/main" id="{E86856FA-F7EB-9AB9-5320-3A1BA51A8B5B}"/>
              </a:ext>
            </a:extLst>
          </p:cNvPr>
          <p:cNvGrpSpPr/>
          <p:nvPr/>
        </p:nvGrpSpPr>
        <p:grpSpPr>
          <a:xfrm>
            <a:off x="7480300" y="575111"/>
            <a:ext cx="4711700" cy="6282888"/>
            <a:chOff x="7480300" y="575111"/>
            <a:chExt cx="4711700" cy="6282888"/>
          </a:xfrm>
        </p:grpSpPr>
        <p:sp>
          <p:nvSpPr>
            <p:cNvPr id="9" name="Rectangle 8">
              <a:extLst>
                <a:ext uri="{FF2B5EF4-FFF2-40B4-BE49-F238E27FC236}">
                  <a16:creationId xmlns:a16="http://schemas.microsoft.com/office/drawing/2014/main" id="{694F5C64-7CC4-7661-D40B-2D24162F5AD0}"/>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750" i="1" dirty="0"/>
                <a:t>We agree with the Review that the computing curriculum should be the main vehicle for teaching about digital literacy, and we are confident that </a:t>
              </a:r>
              <a:r>
                <a:rPr lang="en-GB" sz="1750" b="1" i="1" dirty="0"/>
                <a:t>delivering the computing recommendations will provide more pupils with valuable digital skills that are essential for the future.</a:t>
              </a:r>
            </a:p>
            <a:p>
              <a:endParaRPr lang="en-GB" sz="1100" b="1" i="1" dirty="0"/>
            </a:p>
            <a:p>
              <a:r>
                <a:rPr lang="en-GB" sz="1750" i="1" dirty="0"/>
                <a:t>It is also clear that, in some subjects, digital methods now influence the content and how it is taught. We will work with experts to assess the validity of digital practice in these subjects, the evidence of whether this can be done robustly and whether it merits inclusion in the new curriculum. </a:t>
              </a:r>
            </a:p>
            <a:p>
              <a:endParaRPr lang="en-GB" sz="1100" i="1" dirty="0"/>
            </a:p>
            <a:p>
              <a:r>
                <a:rPr lang="en-GB" sz="1750" i="1" dirty="0"/>
                <a:t>Where it does, </a:t>
              </a:r>
              <a:r>
                <a:rPr lang="en-GB" sz="1750" b="1" i="1" dirty="0"/>
                <a:t>we will include a requirement for the relevant digital content in those subjects’ programmes of study and we will ensure that it aligns with the computing curriculum</a:t>
              </a:r>
              <a:r>
                <a:rPr lang="en-GB" sz="1750" i="1" dirty="0"/>
                <a:t>, to reduce the risk of duplication.</a:t>
              </a:r>
            </a:p>
          </p:txBody>
        </p:sp>
        <p:grpSp>
          <p:nvGrpSpPr>
            <p:cNvPr id="10" name="Group 9">
              <a:extLst>
                <a:ext uri="{FF2B5EF4-FFF2-40B4-BE49-F238E27FC236}">
                  <a16:creationId xmlns:a16="http://schemas.microsoft.com/office/drawing/2014/main" id="{55B66E34-CC84-6901-A716-A280B014B9FF}"/>
                </a:ext>
              </a:extLst>
            </p:cNvPr>
            <p:cNvGrpSpPr/>
            <p:nvPr/>
          </p:nvGrpSpPr>
          <p:grpSpPr>
            <a:xfrm>
              <a:off x="7480300" y="575111"/>
              <a:ext cx="4711700" cy="968388"/>
              <a:chOff x="7480300" y="575111"/>
              <a:chExt cx="4711700" cy="968388"/>
            </a:xfrm>
          </p:grpSpPr>
          <p:pic>
            <p:nvPicPr>
              <p:cNvPr id="11" name="Picture 10">
                <a:extLst>
                  <a:ext uri="{FF2B5EF4-FFF2-40B4-BE49-F238E27FC236}">
                    <a16:creationId xmlns:a16="http://schemas.microsoft.com/office/drawing/2014/main" id="{3BAE1647-1C20-A964-A4F6-A56953026138}"/>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2" name="Rectangle 11">
                <a:extLst>
                  <a:ext uri="{FF2B5EF4-FFF2-40B4-BE49-F238E27FC236}">
                    <a16:creationId xmlns:a16="http://schemas.microsoft.com/office/drawing/2014/main" id="{1CEF63F1-68A5-B91E-8D37-D0F612D32A0F}"/>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Title 1">
            <a:extLst>
              <a:ext uri="{FF2B5EF4-FFF2-40B4-BE49-F238E27FC236}">
                <a16:creationId xmlns:a16="http://schemas.microsoft.com/office/drawing/2014/main" id="{F13311F3-A668-26D1-07FF-F565DDACFBCE}"/>
              </a:ext>
            </a:extLst>
          </p:cNvPr>
          <p:cNvSpPr txBox="1">
            <a:spLocks/>
          </p:cNvSpPr>
          <p:nvPr/>
        </p:nvSpPr>
        <p:spPr>
          <a:xfrm>
            <a:off x="8847227" y="792010"/>
            <a:ext cx="3268573"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Official response</a:t>
            </a:r>
          </a:p>
        </p:txBody>
      </p:sp>
    </p:spTree>
    <p:extLst>
      <p:ext uri="{BB962C8B-B14F-4D97-AF65-F5344CB8AC3E}">
        <p14:creationId xmlns:p14="http://schemas.microsoft.com/office/powerpoint/2010/main" val="1164553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D46DB-CD6F-9E0B-ADF6-18D37555E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163A6-0AAF-5028-85DB-366D8CC2E6C5}"/>
              </a:ext>
            </a:extLst>
          </p:cNvPr>
          <p:cNvSpPr>
            <a:spLocks noGrp="1"/>
          </p:cNvSpPr>
          <p:nvPr>
            <p:ph type="title"/>
          </p:nvPr>
        </p:nvSpPr>
        <p:spPr>
          <a:xfrm>
            <a:off x="319177" y="1008909"/>
            <a:ext cx="11550267" cy="512761"/>
          </a:xfrm>
        </p:spPr>
        <p:txBody>
          <a:bodyPr anchor="ctr">
            <a:normAutofit/>
          </a:bodyPr>
          <a:lstStyle/>
          <a:p>
            <a:r>
              <a:rPr lang="en-GB" b="1" dirty="0"/>
              <a:t>Digital literacy — What is it?</a:t>
            </a:r>
            <a:endParaRPr lang="en-GB" dirty="0"/>
          </a:p>
        </p:txBody>
      </p:sp>
      <p:graphicFrame>
        <p:nvGraphicFramePr>
          <p:cNvPr id="7" name="Content Placeholder 2">
            <a:extLst>
              <a:ext uri="{FF2B5EF4-FFF2-40B4-BE49-F238E27FC236}">
                <a16:creationId xmlns:a16="http://schemas.microsoft.com/office/drawing/2014/main" id="{A3E9595E-5785-B67D-8C00-B2D8ABBC49E9}"/>
              </a:ext>
            </a:extLst>
          </p:cNvPr>
          <p:cNvGraphicFramePr>
            <a:graphicFrameLocks noGrp="1"/>
          </p:cNvGraphicFramePr>
          <p:nvPr>
            <p:ph idx="1"/>
            <p:extLst>
              <p:ext uri="{D42A27DB-BD31-4B8C-83A1-F6EECF244321}">
                <p14:modId xmlns:p14="http://schemas.microsoft.com/office/powerpoint/2010/main" val="1097752690"/>
              </p:ext>
            </p:extLst>
          </p:nvPr>
        </p:nvGraphicFramePr>
        <p:xfrm>
          <a:off x="319177" y="1610686"/>
          <a:ext cx="11550267" cy="437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309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8FBA-2AF4-AA6A-2DB0-4AC795079A8C}"/>
              </a:ext>
            </a:extLst>
          </p:cNvPr>
          <p:cNvSpPr>
            <a:spLocks noGrp="1"/>
          </p:cNvSpPr>
          <p:nvPr>
            <p:ph type="title"/>
          </p:nvPr>
        </p:nvSpPr>
        <p:spPr/>
        <p:txBody>
          <a:bodyPr/>
          <a:lstStyle/>
          <a:p>
            <a:r>
              <a:rPr lang="en-GB" b="1" dirty="0"/>
              <a:t>AI in the curriculum</a:t>
            </a:r>
            <a:endParaRPr lang="en-GB" dirty="0"/>
          </a:p>
        </p:txBody>
      </p:sp>
      <p:sp>
        <p:nvSpPr>
          <p:cNvPr id="3" name="Content Placeholder 2">
            <a:extLst>
              <a:ext uri="{FF2B5EF4-FFF2-40B4-BE49-F238E27FC236}">
                <a16:creationId xmlns:a16="http://schemas.microsoft.com/office/drawing/2014/main" id="{6DAB5426-2044-AA49-1279-E24122EB0653}"/>
              </a:ext>
            </a:extLst>
          </p:cNvPr>
          <p:cNvSpPr>
            <a:spLocks noGrp="1"/>
          </p:cNvSpPr>
          <p:nvPr>
            <p:ph idx="1"/>
          </p:nvPr>
        </p:nvSpPr>
        <p:spPr>
          <a:xfrm>
            <a:off x="319177" y="1610686"/>
            <a:ext cx="7161123" cy="4379053"/>
          </a:xfrm>
        </p:spPr>
        <p:txBody>
          <a:bodyPr/>
          <a:lstStyle/>
          <a:p>
            <a:pPr lvl="0"/>
            <a:r>
              <a:rPr lang="en-GB" dirty="0"/>
              <a:t>AI literacy essential: understanding, using, questioning</a:t>
            </a:r>
            <a:r>
              <a:rPr lang="en-GB"/>
              <a:t>.</a:t>
            </a:r>
            <a:endParaRPr lang="en-GB" dirty="0"/>
          </a:p>
          <a:p>
            <a:pPr lvl="0"/>
            <a:r>
              <a:rPr lang="en-GB" dirty="0"/>
              <a:t>Current curriculum lacks AI coverage</a:t>
            </a:r>
            <a:r>
              <a:rPr lang="en-GB"/>
              <a:t>.</a:t>
            </a:r>
            <a:endParaRPr lang="en-GB" dirty="0"/>
          </a:p>
          <a:p>
            <a:pPr lvl="0"/>
            <a:r>
              <a:rPr lang="en-GB" dirty="0"/>
              <a:t>Students should learn how AI works, its limitations, and ethical implications</a:t>
            </a:r>
            <a:r>
              <a:rPr lang="en-GB"/>
              <a:t>.</a:t>
            </a:r>
            <a:endParaRPr lang="en-GB" dirty="0"/>
          </a:p>
          <a:p>
            <a:pPr lvl="0"/>
            <a:r>
              <a:rPr lang="en-GB" b="1" dirty="0"/>
              <a:t>Recommendation:</a:t>
            </a:r>
            <a:r>
              <a:rPr lang="en-GB" dirty="0"/>
              <a:t> </a:t>
            </a:r>
          </a:p>
          <a:p>
            <a:pPr lvl="1"/>
            <a:r>
              <a:rPr lang="en-GB" dirty="0"/>
              <a:t>Embed AI into Computing and update regularly</a:t>
            </a:r>
            <a:r>
              <a:rPr lang="en-GB"/>
              <a:t>.</a:t>
            </a:r>
            <a:endParaRPr lang="en-GB" dirty="0"/>
          </a:p>
          <a:p>
            <a:endParaRPr lang="en-GB" dirty="0"/>
          </a:p>
        </p:txBody>
      </p:sp>
      <p:grpSp>
        <p:nvGrpSpPr>
          <p:cNvPr id="8" name="Group 7">
            <a:extLst>
              <a:ext uri="{FF2B5EF4-FFF2-40B4-BE49-F238E27FC236}">
                <a16:creationId xmlns:a16="http://schemas.microsoft.com/office/drawing/2014/main" id="{B8AFA93A-14A5-3208-DEBC-2AC5B0E566D9}"/>
              </a:ext>
            </a:extLst>
          </p:cNvPr>
          <p:cNvGrpSpPr/>
          <p:nvPr/>
        </p:nvGrpSpPr>
        <p:grpSpPr>
          <a:xfrm>
            <a:off x="7480300" y="575111"/>
            <a:ext cx="4711700" cy="6282888"/>
            <a:chOff x="7480300" y="575111"/>
            <a:chExt cx="4711700" cy="6282888"/>
          </a:xfrm>
        </p:grpSpPr>
        <p:sp>
          <p:nvSpPr>
            <p:cNvPr id="9" name="Rectangle 8">
              <a:extLst>
                <a:ext uri="{FF2B5EF4-FFF2-40B4-BE49-F238E27FC236}">
                  <a16:creationId xmlns:a16="http://schemas.microsoft.com/office/drawing/2014/main" id="{CFA4E92F-7DA9-99BD-C83C-6254AD6EE918}"/>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We understand the importance of future-proofing the curriculum, whilst reflecting the reality of today. The refreshed curriculum will teach pupils AI literacy, how to use data to complete tasks and solve problems, as well as learning about bias in technology.</a:t>
              </a:r>
            </a:p>
            <a:p>
              <a:endParaRPr lang="en-GB" i="1" dirty="0"/>
            </a:p>
            <a:p>
              <a:r>
                <a:rPr lang="en-GB" b="1" i="1" dirty="0"/>
                <a:t>We will also replace the computer science GCSE with a broader offer that reflects the entirety of the computing curriculum whilst continuing to uphold the core principles of computer science such as programming and algorithms, and explore the development of a level 3 qualification in data science and AI.</a:t>
              </a:r>
            </a:p>
          </p:txBody>
        </p:sp>
        <p:grpSp>
          <p:nvGrpSpPr>
            <p:cNvPr id="10" name="Group 9">
              <a:extLst>
                <a:ext uri="{FF2B5EF4-FFF2-40B4-BE49-F238E27FC236}">
                  <a16:creationId xmlns:a16="http://schemas.microsoft.com/office/drawing/2014/main" id="{D7D2AE75-13E2-9350-93C0-9D576FF8F15C}"/>
                </a:ext>
              </a:extLst>
            </p:cNvPr>
            <p:cNvGrpSpPr/>
            <p:nvPr/>
          </p:nvGrpSpPr>
          <p:grpSpPr>
            <a:xfrm>
              <a:off x="7480300" y="575111"/>
              <a:ext cx="4711700" cy="968388"/>
              <a:chOff x="7480300" y="575111"/>
              <a:chExt cx="4711700" cy="968388"/>
            </a:xfrm>
          </p:grpSpPr>
          <p:pic>
            <p:nvPicPr>
              <p:cNvPr id="11" name="Picture 10">
                <a:extLst>
                  <a:ext uri="{FF2B5EF4-FFF2-40B4-BE49-F238E27FC236}">
                    <a16:creationId xmlns:a16="http://schemas.microsoft.com/office/drawing/2014/main" id="{35A1A598-9B58-3D50-7B93-0702FC7FBF5C}"/>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2" name="Rectangle 11">
                <a:extLst>
                  <a:ext uri="{FF2B5EF4-FFF2-40B4-BE49-F238E27FC236}">
                    <a16:creationId xmlns:a16="http://schemas.microsoft.com/office/drawing/2014/main" id="{6B69E476-4CA8-D218-6D97-33EABD5428BB}"/>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Title 1">
            <a:extLst>
              <a:ext uri="{FF2B5EF4-FFF2-40B4-BE49-F238E27FC236}">
                <a16:creationId xmlns:a16="http://schemas.microsoft.com/office/drawing/2014/main" id="{8D6E79CB-E98F-F632-F8E7-19825E396CA2}"/>
              </a:ext>
            </a:extLst>
          </p:cNvPr>
          <p:cNvSpPr txBox="1">
            <a:spLocks/>
          </p:cNvSpPr>
          <p:nvPr/>
        </p:nvSpPr>
        <p:spPr>
          <a:xfrm>
            <a:off x="8847227" y="792010"/>
            <a:ext cx="3268573"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Official response</a:t>
            </a:r>
          </a:p>
        </p:txBody>
      </p:sp>
    </p:spTree>
    <p:extLst>
      <p:ext uri="{BB962C8B-B14F-4D97-AF65-F5344CB8AC3E}">
        <p14:creationId xmlns:p14="http://schemas.microsoft.com/office/powerpoint/2010/main" val="1328710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142D-9C70-38D5-38CF-DFF19DD06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CAF72-1157-D07C-4EB4-7B945C5314AE}"/>
              </a:ext>
            </a:extLst>
          </p:cNvPr>
          <p:cNvSpPr>
            <a:spLocks noGrp="1"/>
          </p:cNvSpPr>
          <p:nvPr>
            <p:ph type="title"/>
          </p:nvPr>
        </p:nvSpPr>
        <p:spPr/>
        <p:txBody>
          <a:bodyPr/>
          <a:lstStyle/>
          <a:p>
            <a:r>
              <a:rPr lang="en-GB" dirty="0"/>
              <a:t>Other interesting points of note</a:t>
            </a:r>
          </a:p>
        </p:txBody>
      </p:sp>
      <p:sp>
        <p:nvSpPr>
          <p:cNvPr id="3" name="Content Placeholder 2">
            <a:extLst>
              <a:ext uri="{FF2B5EF4-FFF2-40B4-BE49-F238E27FC236}">
                <a16:creationId xmlns:a16="http://schemas.microsoft.com/office/drawing/2014/main" id="{530E1657-FDB9-3F19-EEF7-D0FE94A55E05}"/>
              </a:ext>
            </a:extLst>
          </p:cNvPr>
          <p:cNvSpPr>
            <a:spLocks noGrp="1"/>
          </p:cNvSpPr>
          <p:nvPr>
            <p:ph idx="1"/>
          </p:nvPr>
        </p:nvSpPr>
        <p:spPr/>
        <p:txBody>
          <a:bodyPr/>
          <a:lstStyle/>
          <a:p>
            <a:r>
              <a:rPr lang="en-GB" dirty="0"/>
              <a:t>With a lenses on the computing teacher</a:t>
            </a:r>
          </a:p>
        </p:txBody>
      </p:sp>
    </p:spTree>
    <p:extLst>
      <p:ext uri="{BB962C8B-B14F-4D97-AF65-F5344CB8AC3E}">
        <p14:creationId xmlns:p14="http://schemas.microsoft.com/office/powerpoint/2010/main" val="272041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F355-A735-C770-98AE-BECC810D2783}"/>
              </a:ext>
            </a:extLst>
          </p:cNvPr>
          <p:cNvSpPr>
            <a:spLocks noGrp="1"/>
          </p:cNvSpPr>
          <p:nvPr>
            <p:ph type="title"/>
          </p:nvPr>
        </p:nvSpPr>
        <p:spPr>
          <a:xfrm>
            <a:off x="319177" y="1008909"/>
            <a:ext cx="11550267" cy="512761"/>
          </a:xfrm>
        </p:spPr>
        <p:txBody>
          <a:bodyPr anchor="ctr">
            <a:normAutofit/>
          </a:bodyPr>
          <a:lstStyle/>
          <a:p>
            <a:r>
              <a:rPr lang="en-GB" b="1" dirty="0"/>
              <a:t>Purpose of this briefing</a:t>
            </a:r>
            <a:endParaRPr lang="en-GB" dirty="0"/>
          </a:p>
        </p:txBody>
      </p:sp>
      <p:graphicFrame>
        <p:nvGraphicFramePr>
          <p:cNvPr id="5" name="Content Placeholder 2">
            <a:extLst>
              <a:ext uri="{FF2B5EF4-FFF2-40B4-BE49-F238E27FC236}">
                <a16:creationId xmlns:a16="http://schemas.microsoft.com/office/drawing/2014/main" id="{98405D6E-559A-AD04-A62E-31A6D89061DB}"/>
              </a:ext>
            </a:extLst>
          </p:cNvPr>
          <p:cNvGraphicFramePr>
            <a:graphicFrameLocks noGrp="1"/>
          </p:cNvGraphicFramePr>
          <p:nvPr>
            <p:ph idx="1"/>
            <p:extLst>
              <p:ext uri="{D42A27DB-BD31-4B8C-83A1-F6EECF244321}">
                <p14:modId xmlns:p14="http://schemas.microsoft.com/office/powerpoint/2010/main" val="1992382765"/>
              </p:ext>
            </p:extLst>
          </p:nvPr>
        </p:nvGraphicFramePr>
        <p:xfrm>
          <a:off x="319177" y="1610686"/>
          <a:ext cx="11550267" cy="437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078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939E-CFDE-84A9-2299-A242E106D184}"/>
              </a:ext>
            </a:extLst>
          </p:cNvPr>
          <p:cNvSpPr>
            <a:spLocks noGrp="1"/>
          </p:cNvSpPr>
          <p:nvPr>
            <p:ph type="title"/>
          </p:nvPr>
        </p:nvSpPr>
        <p:spPr/>
        <p:txBody>
          <a:bodyPr/>
          <a:lstStyle/>
          <a:p>
            <a:r>
              <a:rPr lang="en-GB" b="1" dirty="0"/>
              <a:t>Media literacy</a:t>
            </a:r>
            <a:endParaRPr lang="en-GB" dirty="0"/>
          </a:p>
        </p:txBody>
      </p:sp>
      <p:sp>
        <p:nvSpPr>
          <p:cNvPr id="3" name="Content Placeholder 2">
            <a:extLst>
              <a:ext uri="{FF2B5EF4-FFF2-40B4-BE49-F238E27FC236}">
                <a16:creationId xmlns:a16="http://schemas.microsoft.com/office/drawing/2014/main" id="{2E78F1F6-6F35-5F7C-B595-9CF9844277CD}"/>
              </a:ext>
            </a:extLst>
          </p:cNvPr>
          <p:cNvSpPr>
            <a:spLocks noGrp="1"/>
          </p:cNvSpPr>
          <p:nvPr>
            <p:ph idx="1"/>
          </p:nvPr>
        </p:nvSpPr>
        <p:spPr>
          <a:xfrm>
            <a:off x="319177" y="1610686"/>
            <a:ext cx="7161123" cy="4379053"/>
          </a:xfrm>
        </p:spPr>
        <p:txBody>
          <a:bodyPr>
            <a:normAutofit/>
          </a:bodyPr>
          <a:lstStyle/>
          <a:p>
            <a:pPr lvl="0"/>
            <a:r>
              <a:rPr lang="en-GB" dirty="0"/>
              <a:t>Defined as critical engagement with media messages (including AI-generated).</a:t>
            </a:r>
          </a:p>
          <a:p>
            <a:pPr lvl="0"/>
            <a:r>
              <a:rPr lang="en-GB" dirty="0"/>
              <a:t>Students vulnerable to misinformation and conspiracy theories.</a:t>
            </a:r>
          </a:p>
          <a:p>
            <a:pPr lvl="0"/>
            <a:r>
              <a:rPr lang="en-GB" dirty="0"/>
              <a:t>Over half of students report encountering conspiracy beliefs in class or online.</a:t>
            </a:r>
          </a:p>
          <a:p>
            <a:pPr lvl="0"/>
            <a:r>
              <a:rPr lang="en-GB" dirty="0"/>
              <a:t>Teachers and parents express concern about pupils’ ability to fact-check.</a:t>
            </a:r>
          </a:p>
          <a:p>
            <a:pPr lvl="0"/>
            <a:r>
              <a:rPr lang="en-GB" b="1" dirty="0"/>
              <a:t>Recommendation:</a:t>
            </a:r>
            <a:r>
              <a:rPr lang="en-GB" dirty="0"/>
              <a:t> Strengthen media literacy in English and Citizenship.</a:t>
            </a:r>
          </a:p>
          <a:p>
            <a:pPr lvl="1"/>
            <a:r>
              <a:rPr lang="en-GB" dirty="0"/>
              <a:t>Emotive language, multimodal texts, and critical enquiry.</a:t>
            </a:r>
          </a:p>
          <a:p>
            <a:pPr lvl="1"/>
            <a:r>
              <a:rPr lang="en-GB" dirty="0"/>
              <a:t>Fact-checking and source evaluation from primary onwards.</a:t>
            </a:r>
          </a:p>
          <a:p>
            <a:endParaRPr lang="en-GB" dirty="0"/>
          </a:p>
        </p:txBody>
      </p:sp>
      <p:grpSp>
        <p:nvGrpSpPr>
          <p:cNvPr id="4" name="Group 3">
            <a:extLst>
              <a:ext uri="{FF2B5EF4-FFF2-40B4-BE49-F238E27FC236}">
                <a16:creationId xmlns:a16="http://schemas.microsoft.com/office/drawing/2014/main" id="{0962BF3E-C926-425C-71DC-B006EA053F08}"/>
              </a:ext>
            </a:extLst>
          </p:cNvPr>
          <p:cNvGrpSpPr/>
          <p:nvPr/>
        </p:nvGrpSpPr>
        <p:grpSpPr>
          <a:xfrm>
            <a:off x="7480300" y="584636"/>
            <a:ext cx="4711700" cy="6273362"/>
            <a:chOff x="7480300" y="584636"/>
            <a:chExt cx="4711700" cy="6273363"/>
          </a:xfrm>
        </p:grpSpPr>
        <p:sp>
          <p:nvSpPr>
            <p:cNvPr id="5" name="Rectangle 4">
              <a:extLst>
                <a:ext uri="{FF2B5EF4-FFF2-40B4-BE49-F238E27FC236}">
                  <a16:creationId xmlns:a16="http://schemas.microsoft.com/office/drawing/2014/main" id="{82ABFA2F-B2CF-7AD5-A852-2FB317FCF7C9}"/>
                </a:ext>
              </a:extLst>
            </p:cNvPr>
            <p:cNvSpPr/>
            <p:nvPr/>
          </p:nvSpPr>
          <p:spPr>
            <a:xfrm>
              <a:off x="7480300" y="1521670"/>
              <a:ext cx="4711700" cy="5336329"/>
            </a:xfrm>
            <a:prstGeom prst="rect">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Although this is being highlighted as a focus in English and Citizenship there is overlap here into the Computing subject. </a:t>
              </a:r>
            </a:p>
            <a:p>
              <a:endParaRPr lang="en-GB" i="1" dirty="0"/>
            </a:p>
            <a:p>
              <a:r>
                <a:rPr lang="en-GB" i="1" dirty="0"/>
                <a:t>We have all been teaching fact-checking and bias in sources for years, this is just a more modern extension of that considering the increased presence and risk that is presented in the form of fake news, bots and amplified by social media.</a:t>
              </a:r>
            </a:p>
          </p:txBody>
        </p:sp>
        <p:sp>
          <p:nvSpPr>
            <p:cNvPr id="8" name="Rectangle 7">
              <a:extLst>
                <a:ext uri="{FF2B5EF4-FFF2-40B4-BE49-F238E27FC236}">
                  <a16:creationId xmlns:a16="http://schemas.microsoft.com/office/drawing/2014/main" id="{83C555F5-0E7B-9E90-5B6A-BC5707D90E0C}"/>
                </a:ext>
              </a:extLst>
            </p:cNvPr>
            <p:cNvSpPr/>
            <p:nvPr/>
          </p:nvSpPr>
          <p:spPr>
            <a:xfrm>
              <a:off x="9269128" y="584636"/>
              <a:ext cx="2922872" cy="968388"/>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B5F602FA-8F26-571D-377A-2ADE8D9C46A3}"/>
              </a:ext>
            </a:extLst>
          </p:cNvPr>
          <p:cNvSpPr/>
          <p:nvPr/>
        </p:nvSpPr>
        <p:spPr>
          <a:xfrm>
            <a:off x="7480300" y="584636"/>
            <a:ext cx="1788828" cy="968388"/>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aphic 3">
            <a:extLst>
              <a:ext uri="{FF2B5EF4-FFF2-40B4-BE49-F238E27FC236}">
                <a16:creationId xmlns:a16="http://schemas.microsoft.com/office/drawing/2014/main" id="{F5B9B86A-9A7A-414D-BB9F-B7B3E0D66262}"/>
              </a:ext>
            </a:extLst>
          </p:cNvPr>
          <p:cNvGrpSpPr/>
          <p:nvPr/>
        </p:nvGrpSpPr>
        <p:grpSpPr>
          <a:xfrm>
            <a:off x="7637287" y="632626"/>
            <a:ext cx="665993" cy="821857"/>
            <a:chOff x="8832921" y="3076045"/>
            <a:chExt cx="2730308" cy="3369289"/>
          </a:xfrm>
        </p:grpSpPr>
        <p:grpSp>
          <p:nvGrpSpPr>
            <p:cNvPr id="12" name="Graphic 3">
              <a:extLst>
                <a:ext uri="{FF2B5EF4-FFF2-40B4-BE49-F238E27FC236}">
                  <a16:creationId xmlns:a16="http://schemas.microsoft.com/office/drawing/2014/main" id="{230307B0-426D-9FED-E9C8-598CCD6B77DA}"/>
                </a:ext>
              </a:extLst>
            </p:cNvPr>
            <p:cNvGrpSpPr/>
            <p:nvPr/>
          </p:nvGrpSpPr>
          <p:grpSpPr>
            <a:xfrm>
              <a:off x="8832921" y="3076045"/>
              <a:ext cx="1685854" cy="2772077"/>
              <a:chOff x="8832921" y="3076045"/>
              <a:chExt cx="1685854" cy="2772077"/>
            </a:xfrm>
          </p:grpSpPr>
          <p:grpSp>
            <p:nvGrpSpPr>
              <p:cNvPr id="56" name="Graphic 3">
                <a:extLst>
                  <a:ext uri="{FF2B5EF4-FFF2-40B4-BE49-F238E27FC236}">
                    <a16:creationId xmlns:a16="http://schemas.microsoft.com/office/drawing/2014/main" id="{3AB573BD-90A4-D635-EB8C-2CDFF963034E}"/>
                  </a:ext>
                </a:extLst>
              </p:cNvPr>
              <p:cNvGrpSpPr/>
              <p:nvPr/>
            </p:nvGrpSpPr>
            <p:grpSpPr>
              <a:xfrm>
                <a:off x="8854288" y="3097291"/>
                <a:ext cx="1659890" cy="2729580"/>
                <a:chOff x="8854288" y="3097291"/>
                <a:chExt cx="1659890" cy="2729580"/>
              </a:xfrm>
            </p:grpSpPr>
            <p:sp>
              <p:nvSpPr>
                <p:cNvPr id="58" name="Freeform: Shape 57">
                  <a:extLst>
                    <a:ext uri="{FF2B5EF4-FFF2-40B4-BE49-F238E27FC236}">
                      <a16:creationId xmlns:a16="http://schemas.microsoft.com/office/drawing/2014/main" id="{2969132E-D34F-2119-D270-00D7DF364CA6}"/>
                    </a:ext>
                  </a:extLst>
                </p:cNvPr>
                <p:cNvSpPr/>
                <p:nvPr/>
              </p:nvSpPr>
              <p:spPr>
                <a:xfrm>
                  <a:off x="9559288" y="3569183"/>
                  <a:ext cx="575710" cy="578510"/>
                </a:xfrm>
                <a:custGeom>
                  <a:avLst/>
                  <a:gdLst>
                    <a:gd name="connsiteX0" fmla="*/ 550480 w 575710"/>
                    <a:gd name="connsiteY0" fmla="*/ 263530 h 578510"/>
                    <a:gd name="connsiteX1" fmla="*/ 540822 w 575710"/>
                    <a:gd name="connsiteY1" fmla="*/ 272101 h 578510"/>
                    <a:gd name="connsiteX2" fmla="*/ 532734 w 575710"/>
                    <a:gd name="connsiteY2" fmla="*/ 280672 h 578510"/>
                    <a:gd name="connsiteX3" fmla="*/ 525733 w 575710"/>
                    <a:gd name="connsiteY3" fmla="*/ 289243 h 578510"/>
                    <a:gd name="connsiteX4" fmla="*/ 519576 w 575710"/>
                    <a:gd name="connsiteY4" fmla="*/ 297815 h 578510"/>
                    <a:gd name="connsiteX5" fmla="*/ 514264 w 575710"/>
                    <a:gd name="connsiteY5" fmla="*/ 306386 h 578510"/>
                    <a:gd name="connsiteX6" fmla="*/ 509798 w 575710"/>
                    <a:gd name="connsiteY6" fmla="*/ 314957 h 578510"/>
                    <a:gd name="connsiteX7" fmla="*/ 505814 w 575710"/>
                    <a:gd name="connsiteY7" fmla="*/ 323528 h 578510"/>
                    <a:gd name="connsiteX8" fmla="*/ 502313 w 575710"/>
                    <a:gd name="connsiteY8" fmla="*/ 332099 h 578510"/>
                    <a:gd name="connsiteX9" fmla="*/ 499537 w 575710"/>
                    <a:gd name="connsiteY9" fmla="*/ 340670 h 578510"/>
                    <a:gd name="connsiteX10" fmla="*/ 497364 w 575710"/>
                    <a:gd name="connsiteY10" fmla="*/ 347430 h 578510"/>
                    <a:gd name="connsiteX11" fmla="*/ 497001 w 575710"/>
                    <a:gd name="connsiteY11" fmla="*/ 349241 h 578510"/>
                    <a:gd name="connsiteX12" fmla="*/ 495070 w 575710"/>
                    <a:gd name="connsiteY12" fmla="*/ 357812 h 578510"/>
                    <a:gd name="connsiteX13" fmla="*/ 493501 w 575710"/>
                    <a:gd name="connsiteY13" fmla="*/ 366383 h 578510"/>
                    <a:gd name="connsiteX14" fmla="*/ 492293 w 575710"/>
                    <a:gd name="connsiteY14" fmla="*/ 374954 h 578510"/>
                    <a:gd name="connsiteX15" fmla="*/ 491810 w 575710"/>
                    <a:gd name="connsiteY15" fmla="*/ 383525 h 578510"/>
                    <a:gd name="connsiteX16" fmla="*/ 491569 w 575710"/>
                    <a:gd name="connsiteY16" fmla="*/ 392096 h 578510"/>
                    <a:gd name="connsiteX17" fmla="*/ 491931 w 575710"/>
                    <a:gd name="connsiteY17" fmla="*/ 400667 h 578510"/>
                    <a:gd name="connsiteX18" fmla="*/ 492656 w 575710"/>
                    <a:gd name="connsiteY18" fmla="*/ 409239 h 578510"/>
                    <a:gd name="connsiteX19" fmla="*/ 493742 w 575710"/>
                    <a:gd name="connsiteY19" fmla="*/ 417810 h 578510"/>
                    <a:gd name="connsiteX20" fmla="*/ 495553 w 575710"/>
                    <a:gd name="connsiteY20" fmla="*/ 426381 h 578510"/>
                    <a:gd name="connsiteX21" fmla="*/ 497726 w 575710"/>
                    <a:gd name="connsiteY21" fmla="*/ 434952 h 578510"/>
                    <a:gd name="connsiteX22" fmla="*/ 500382 w 575710"/>
                    <a:gd name="connsiteY22" fmla="*/ 443523 h 578510"/>
                    <a:gd name="connsiteX23" fmla="*/ 503882 w 575710"/>
                    <a:gd name="connsiteY23" fmla="*/ 452094 h 578510"/>
                    <a:gd name="connsiteX24" fmla="*/ 507866 w 575710"/>
                    <a:gd name="connsiteY24" fmla="*/ 460665 h 578510"/>
                    <a:gd name="connsiteX25" fmla="*/ 512574 w 575710"/>
                    <a:gd name="connsiteY25" fmla="*/ 469236 h 578510"/>
                    <a:gd name="connsiteX26" fmla="*/ 513902 w 575710"/>
                    <a:gd name="connsiteY26" fmla="*/ 471288 h 578510"/>
                    <a:gd name="connsiteX27" fmla="*/ 508470 w 575710"/>
                    <a:gd name="connsiteY27" fmla="*/ 477807 h 578510"/>
                    <a:gd name="connsiteX28" fmla="*/ 500864 w 575710"/>
                    <a:gd name="connsiteY28" fmla="*/ 486378 h 578510"/>
                    <a:gd name="connsiteX29" fmla="*/ 492535 w 575710"/>
                    <a:gd name="connsiteY29" fmla="*/ 494949 h 578510"/>
                    <a:gd name="connsiteX30" fmla="*/ 483481 w 575710"/>
                    <a:gd name="connsiteY30" fmla="*/ 503520 h 578510"/>
                    <a:gd name="connsiteX31" fmla="*/ 473582 w 575710"/>
                    <a:gd name="connsiteY31" fmla="*/ 512091 h 578510"/>
                    <a:gd name="connsiteX32" fmla="*/ 462717 w 575710"/>
                    <a:gd name="connsiteY32" fmla="*/ 520662 h 578510"/>
                    <a:gd name="connsiteX33" fmla="*/ 450645 w 575710"/>
                    <a:gd name="connsiteY33" fmla="*/ 529234 h 578510"/>
                    <a:gd name="connsiteX34" fmla="*/ 437125 w 575710"/>
                    <a:gd name="connsiteY34" fmla="*/ 537805 h 578510"/>
                    <a:gd name="connsiteX35" fmla="*/ 421552 w 575710"/>
                    <a:gd name="connsiteY35" fmla="*/ 546376 h 578510"/>
                    <a:gd name="connsiteX36" fmla="*/ 403444 w 575710"/>
                    <a:gd name="connsiteY36" fmla="*/ 554947 h 578510"/>
                    <a:gd name="connsiteX37" fmla="*/ 380990 w 575710"/>
                    <a:gd name="connsiteY37" fmla="*/ 563518 h 578510"/>
                    <a:gd name="connsiteX38" fmla="*/ 349724 w 575710"/>
                    <a:gd name="connsiteY38" fmla="*/ 572089 h 578510"/>
                    <a:gd name="connsiteX39" fmla="*/ 244577 w 575710"/>
                    <a:gd name="connsiteY39" fmla="*/ 574986 h 578510"/>
                    <a:gd name="connsiteX40" fmla="*/ 229005 w 575710"/>
                    <a:gd name="connsiteY40" fmla="*/ 572089 h 578510"/>
                    <a:gd name="connsiteX41" fmla="*/ 197738 w 575710"/>
                    <a:gd name="connsiteY41" fmla="*/ 563518 h 578510"/>
                    <a:gd name="connsiteX42" fmla="*/ 175164 w 575710"/>
                    <a:gd name="connsiteY42" fmla="*/ 554947 h 578510"/>
                    <a:gd name="connsiteX43" fmla="*/ 157177 w 575710"/>
                    <a:gd name="connsiteY43" fmla="*/ 546376 h 578510"/>
                    <a:gd name="connsiteX44" fmla="*/ 141725 w 575710"/>
                    <a:gd name="connsiteY44" fmla="*/ 537805 h 578510"/>
                    <a:gd name="connsiteX45" fmla="*/ 128204 w 575710"/>
                    <a:gd name="connsiteY45" fmla="*/ 529234 h 578510"/>
                    <a:gd name="connsiteX46" fmla="*/ 116132 w 575710"/>
                    <a:gd name="connsiteY46" fmla="*/ 520662 h 578510"/>
                    <a:gd name="connsiteX47" fmla="*/ 105267 w 575710"/>
                    <a:gd name="connsiteY47" fmla="*/ 512091 h 578510"/>
                    <a:gd name="connsiteX48" fmla="*/ 95368 w 575710"/>
                    <a:gd name="connsiteY48" fmla="*/ 503520 h 578510"/>
                    <a:gd name="connsiteX49" fmla="*/ 86314 w 575710"/>
                    <a:gd name="connsiteY49" fmla="*/ 494949 h 578510"/>
                    <a:gd name="connsiteX50" fmla="*/ 77985 w 575710"/>
                    <a:gd name="connsiteY50" fmla="*/ 486378 h 578510"/>
                    <a:gd name="connsiteX51" fmla="*/ 70259 w 575710"/>
                    <a:gd name="connsiteY51" fmla="*/ 477807 h 578510"/>
                    <a:gd name="connsiteX52" fmla="*/ 63136 w 575710"/>
                    <a:gd name="connsiteY52" fmla="*/ 469236 h 578510"/>
                    <a:gd name="connsiteX53" fmla="*/ 56617 w 575710"/>
                    <a:gd name="connsiteY53" fmla="*/ 460665 h 578510"/>
                    <a:gd name="connsiteX54" fmla="*/ 50581 w 575710"/>
                    <a:gd name="connsiteY54" fmla="*/ 452094 h 578510"/>
                    <a:gd name="connsiteX55" fmla="*/ 44908 w 575710"/>
                    <a:gd name="connsiteY55" fmla="*/ 443523 h 578510"/>
                    <a:gd name="connsiteX56" fmla="*/ 39596 w 575710"/>
                    <a:gd name="connsiteY56" fmla="*/ 434952 h 578510"/>
                    <a:gd name="connsiteX57" fmla="*/ 34767 w 575710"/>
                    <a:gd name="connsiteY57" fmla="*/ 426381 h 578510"/>
                    <a:gd name="connsiteX58" fmla="*/ 30301 w 575710"/>
                    <a:gd name="connsiteY58" fmla="*/ 417810 h 578510"/>
                    <a:gd name="connsiteX59" fmla="*/ 26196 w 575710"/>
                    <a:gd name="connsiteY59" fmla="*/ 409239 h 578510"/>
                    <a:gd name="connsiteX60" fmla="*/ 22454 w 575710"/>
                    <a:gd name="connsiteY60" fmla="*/ 400667 h 578510"/>
                    <a:gd name="connsiteX61" fmla="*/ 19074 w 575710"/>
                    <a:gd name="connsiteY61" fmla="*/ 392096 h 578510"/>
                    <a:gd name="connsiteX62" fmla="*/ 15935 w 575710"/>
                    <a:gd name="connsiteY62" fmla="*/ 383525 h 578510"/>
                    <a:gd name="connsiteX63" fmla="*/ 13158 w 575710"/>
                    <a:gd name="connsiteY63" fmla="*/ 374954 h 578510"/>
                    <a:gd name="connsiteX64" fmla="*/ 10623 w 575710"/>
                    <a:gd name="connsiteY64" fmla="*/ 366383 h 578510"/>
                    <a:gd name="connsiteX65" fmla="*/ 8330 w 575710"/>
                    <a:gd name="connsiteY65" fmla="*/ 357812 h 578510"/>
                    <a:gd name="connsiteX66" fmla="*/ 6398 w 575710"/>
                    <a:gd name="connsiteY66" fmla="*/ 349241 h 578510"/>
                    <a:gd name="connsiteX67" fmla="*/ 4708 w 575710"/>
                    <a:gd name="connsiteY67" fmla="*/ 340670 h 578510"/>
                    <a:gd name="connsiteX68" fmla="*/ 3259 w 575710"/>
                    <a:gd name="connsiteY68" fmla="*/ 332099 h 578510"/>
                    <a:gd name="connsiteX69" fmla="*/ 2173 w 575710"/>
                    <a:gd name="connsiteY69" fmla="*/ 323528 h 578510"/>
                    <a:gd name="connsiteX70" fmla="*/ 1207 w 575710"/>
                    <a:gd name="connsiteY70" fmla="*/ 314957 h 578510"/>
                    <a:gd name="connsiteX71" fmla="*/ 604 w 575710"/>
                    <a:gd name="connsiteY71" fmla="*/ 306386 h 578510"/>
                    <a:gd name="connsiteX72" fmla="*/ 241 w 575710"/>
                    <a:gd name="connsiteY72" fmla="*/ 297815 h 578510"/>
                    <a:gd name="connsiteX73" fmla="*/ 0 w 575710"/>
                    <a:gd name="connsiteY73" fmla="*/ 289243 h 578510"/>
                    <a:gd name="connsiteX74" fmla="*/ 241 w 575710"/>
                    <a:gd name="connsiteY74" fmla="*/ 280672 h 578510"/>
                    <a:gd name="connsiteX75" fmla="*/ 604 w 575710"/>
                    <a:gd name="connsiteY75" fmla="*/ 272101 h 578510"/>
                    <a:gd name="connsiteX76" fmla="*/ 1328 w 575710"/>
                    <a:gd name="connsiteY76" fmla="*/ 263530 h 578510"/>
                    <a:gd name="connsiteX77" fmla="*/ 2173 w 575710"/>
                    <a:gd name="connsiteY77" fmla="*/ 254959 h 578510"/>
                    <a:gd name="connsiteX78" fmla="*/ 3259 w 575710"/>
                    <a:gd name="connsiteY78" fmla="*/ 246388 h 578510"/>
                    <a:gd name="connsiteX79" fmla="*/ 3501 w 575710"/>
                    <a:gd name="connsiteY79" fmla="*/ 244336 h 578510"/>
                    <a:gd name="connsiteX80" fmla="*/ 4708 w 575710"/>
                    <a:gd name="connsiteY80" fmla="*/ 237817 h 578510"/>
                    <a:gd name="connsiteX81" fmla="*/ 6398 w 575710"/>
                    <a:gd name="connsiteY81" fmla="*/ 229246 h 578510"/>
                    <a:gd name="connsiteX82" fmla="*/ 8330 w 575710"/>
                    <a:gd name="connsiteY82" fmla="*/ 220675 h 578510"/>
                    <a:gd name="connsiteX83" fmla="*/ 10623 w 575710"/>
                    <a:gd name="connsiteY83" fmla="*/ 212104 h 578510"/>
                    <a:gd name="connsiteX84" fmla="*/ 13038 w 575710"/>
                    <a:gd name="connsiteY84" fmla="*/ 203533 h 578510"/>
                    <a:gd name="connsiteX85" fmla="*/ 15814 w 575710"/>
                    <a:gd name="connsiteY85" fmla="*/ 194962 h 578510"/>
                    <a:gd name="connsiteX86" fmla="*/ 18953 w 575710"/>
                    <a:gd name="connsiteY86" fmla="*/ 186391 h 578510"/>
                    <a:gd name="connsiteX87" fmla="*/ 22333 w 575710"/>
                    <a:gd name="connsiteY87" fmla="*/ 177820 h 578510"/>
                    <a:gd name="connsiteX88" fmla="*/ 26075 w 575710"/>
                    <a:gd name="connsiteY88" fmla="*/ 169248 h 578510"/>
                    <a:gd name="connsiteX89" fmla="*/ 30180 w 575710"/>
                    <a:gd name="connsiteY89" fmla="*/ 160677 h 578510"/>
                    <a:gd name="connsiteX90" fmla="*/ 34646 w 575710"/>
                    <a:gd name="connsiteY90" fmla="*/ 152106 h 578510"/>
                    <a:gd name="connsiteX91" fmla="*/ 39475 w 575710"/>
                    <a:gd name="connsiteY91" fmla="*/ 143535 h 578510"/>
                    <a:gd name="connsiteX92" fmla="*/ 44666 w 575710"/>
                    <a:gd name="connsiteY92" fmla="*/ 134964 h 578510"/>
                    <a:gd name="connsiteX93" fmla="*/ 50340 w 575710"/>
                    <a:gd name="connsiteY93" fmla="*/ 126393 h 578510"/>
                    <a:gd name="connsiteX94" fmla="*/ 56497 w 575710"/>
                    <a:gd name="connsiteY94" fmla="*/ 117822 h 578510"/>
                    <a:gd name="connsiteX95" fmla="*/ 63136 w 575710"/>
                    <a:gd name="connsiteY95" fmla="*/ 109251 h 578510"/>
                    <a:gd name="connsiteX96" fmla="*/ 70259 w 575710"/>
                    <a:gd name="connsiteY96" fmla="*/ 100680 h 578510"/>
                    <a:gd name="connsiteX97" fmla="*/ 77985 w 575710"/>
                    <a:gd name="connsiteY97" fmla="*/ 92109 h 578510"/>
                    <a:gd name="connsiteX98" fmla="*/ 86314 w 575710"/>
                    <a:gd name="connsiteY98" fmla="*/ 83538 h 578510"/>
                    <a:gd name="connsiteX99" fmla="*/ 95368 w 575710"/>
                    <a:gd name="connsiteY99" fmla="*/ 74967 h 578510"/>
                    <a:gd name="connsiteX100" fmla="*/ 105267 w 575710"/>
                    <a:gd name="connsiteY100" fmla="*/ 66396 h 578510"/>
                    <a:gd name="connsiteX101" fmla="*/ 116132 w 575710"/>
                    <a:gd name="connsiteY101" fmla="*/ 57825 h 578510"/>
                    <a:gd name="connsiteX102" fmla="*/ 128204 w 575710"/>
                    <a:gd name="connsiteY102" fmla="*/ 49254 h 578510"/>
                    <a:gd name="connsiteX103" fmla="*/ 141725 w 575710"/>
                    <a:gd name="connsiteY103" fmla="*/ 40682 h 578510"/>
                    <a:gd name="connsiteX104" fmla="*/ 157177 w 575710"/>
                    <a:gd name="connsiteY104" fmla="*/ 32111 h 578510"/>
                    <a:gd name="connsiteX105" fmla="*/ 175284 w 575710"/>
                    <a:gd name="connsiteY105" fmla="*/ 23540 h 578510"/>
                    <a:gd name="connsiteX106" fmla="*/ 197738 w 575710"/>
                    <a:gd name="connsiteY106" fmla="*/ 14969 h 578510"/>
                    <a:gd name="connsiteX107" fmla="*/ 229005 w 575710"/>
                    <a:gd name="connsiteY107" fmla="*/ 6398 h 578510"/>
                    <a:gd name="connsiteX108" fmla="*/ 289123 w 575710"/>
                    <a:gd name="connsiteY108" fmla="*/ 0 h 578510"/>
                    <a:gd name="connsiteX109" fmla="*/ 334151 w 575710"/>
                    <a:gd name="connsiteY109" fmla="*/ 3501 h 578510"/>
                    <a:gd name="connsiteX110" fmla="*/ 349845 w 575710"/>
                    <a:gd name="connsiteY110" fmla="*/ 6398 h 578510"/>
                    <a:gd name="connsiteX111" fmla="*/ 381111 w 575710"/>
                    <a:gd name="connsiteY111" fmla="*/ 14969 h 578510"/>
                    <a:gd name="connsiteX112" fmla="*/ 403685 w 575710"/>
                    <a:gd name="connsiteY112" fmla="*/ 23540 h 578510"/>
                    <a:gd name="connsiteX113" fmla="*/ 421673 w 575710"/>
                    <a:gd name="connsiteY113" fmla="*/ 32111 h 578510"/>
                    <a:gd name="connsiteX114" fmla="*/ 437125 w 575710"/>
                    <a:gd name="connsiteY114" fmla="*/ 40682 h 578510"/>
                    <a:gd name="connsiteX115" fmla="*/ 450645 w 575710"/>
                    <a:gd name="connsiteY115" fmla="*/ 49254 h 578510"/>
                    <a:gd name="connsiteX116" fmla="*/ 462717 w 575710"/>
                    <a:gd name="connsiteY116" fmla="*/ 57825 h 578510"/>
                    <a:gd name="connsiteX117" fmla="*/ 473582 w 575710"/>
                    <a:gd name="connsiteY117" fmla="*/ 66396 h 578510"/>
                    <a:gd name="connsiteX118" fmla="*/ 483481 w 575710"/>
                    <a:gd name="connsiteY118" fmla="*/ 74967 h 578510"/>
                    <a:gd name="connsiteX119" fmla="*/ 492535 w 575710"/>
                    <a:gd name="connsiteY119" fmla="*/ 83538 h 578510"/>
                    <a:gd name="connsiteX120" fmla="*/ 500864 w 575710"/>
                    <a:gd name="connsiteY120" fmla="*/ 92109 h 578510"/>
                    <a:gd name="connsiteX121" fmla="*/ 508590 w 575710"/>
                    <a:gd name="connsiteY121" fmla="*/ 100680 h 578510"/>
                    <a:gd name="connsiteX122" fmla="*/ 515713 w 575710"/>
                    <a:gd name="connsiteY122" fmla="*/ 109251 h 578510"/>
                    <a:gd name="connsiteX123" fmla="*/ 522232 w 575710"/>
                    <a:gd name="connsiteY123" fmla="*/ 117822 h 578510"/>
                    <a:gd name="connsiteX124" fmla="*/ 528268 w 575710"/>
                    <a:gd name="connsiteY124" fmla="*/ 126393 h 578510"/>
                    <a:gd name="connsiteX125" fmla="*/ 533942 w 575710"/>
                    <a:gd name="connsiteY125" fmla="*/ 134964 h 578510"/>
                    <a:gd name="connsiteX126" fmla="*/ 539253 w 575710"/>
                    <a:gd name="connsiteY126" fmla="*/ 143535 h 578510"/>
                    <a:gd name="connsiteX127" fmla="*/ 544082 w 575710"/>
                    <a:gd name="connsiteY127" fmla="*/ 152106 h 578510"/>
                    <a:gd name="connsiteX128" fmla="*/ 548549 w 575710"/>
                    <a:gd name="connsiteY128" fmla="*/ 160677 h 578510"/>
                    <a:gd name="connsiteX129" fmla="*/ 552653 w 575710"/>
                    <a:gd name="connsiteY129" fmla="*/ 169248 h 578510"/>
                    <a:gd name="connsiteX130" fmla="*/ 556395 w 575710"/>
                    <a:gd name="connsiteY130" fmla="*/ 177820 h 578510"/>
                    <a:gd name="connsiteX131" fmla="*/ 559775 w 575710"/>
                    <a:gd name="connsiteY131" fmla="*/ 186391 h 578510"/>
                    <a:gd name="connsiteX132" fmla="*/ 562914 w 575710"/>
                    <a:gd name="connsiteY132" fmla="*/ 194962 h 578510"/>
                    <a:gd name="connsiteX133" fmla="*/ 565691 w 575710"/>
                    <a:gd name="connsiteY133" fmla="*/ 203533 h 578510"/>
                    <a:gd name="connsiteX134" fmla="*/ 568226 w 575710"/>
                    <a:gd name="connsiteY134" fmla="*/ 212104 h 578510"/>
                    <a:gd name="connsiteX135" fmla="*/ 570519 w 575710"/>
                    <a:gd name="connsiteY135" fmla="*/ 220675 h 578510"/>
                    <a:gd name="connsiteX136" fmla="*/ 572451 w 575710"/>
                    <a:gd name="connsiteY136" fmla="*/ 229246 h 578510"/>
                    <a:gd name="connsiteX137" fmla="*/ 574141 w 575710"/>
                    <a:gd name="connsiteY137" fmla="*/ 237817 h 578510"/>
                    <a:gd name="connsiteX138" fmla="*/ 575590 w 575710"/>
                    <a:gd name="connsiteY138" fmla="*/ 246388 h 578510"/>
                    <a:gd name="connsiteX139" fmla="*/ 575710 w 575710"/>
                    <a:gd name="connsiteY139" fmla="*/ 247475 h 578510"/>
                    <a:gd name="connsiteX140" fmla="*/ 562673 w 575710"/>
                    <a:gd name="connsiteY140" fmla="*/ 254959 h 578510"/>
                    <a:gd name="connsiteX141" fmla="*/ 558206 w 575710"/>
                    <a:gd name="connsiteY141" fmla="*/ 257856 h 578510"/>
                    <a:gd name="connsiteX142" fmla="*/ 550842 w 575710"/>
                    <a:gd name="connsiteY142" fmla="*/ 263530 h 57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75710" h="578510">
                      <a:moveTo>
                        <a:pt x="550480" y="263530"/>
                      </a:moveTo>
                      <a:cubicBezTo>
                        <a:pt x="547100" y="266186"/>
                        <a:pt x="543961" y="269083"/>
                        <a:pt x="540822" y="272101"/>
                      </a:cubicBezTo>
                      <a:cubicBezTo>
                        <a:pt x="538046" y="274878"/>
                        <a:pt x="535269" y="277654"/>
                        <a:pt x="532734" y="280672"/>
                      </a:cubicBezTo>
                      <a:cubicBezTo>
                        <a:pt x="530320" y="283449"/>
                        <a:pt x="527906" y="286226"/>
                        <a:pt x="525733" y="289243"/>
                      </a:cubicBezTo>
                      <a:cubicBezTo>
                        <a:pt x="523560" y="292020"/>
                        <a:pt x="521507" y="294917"/>
                        <a:pt x="519576" y="297815"/>
                      </a:cubicBezTo>
                      <a:cubicBezTo>
                        <a:pt x="517765" y="300591"/>
                        <a:pt x="515954" y="303488"/>
                        <a:pt x="514264" y="306386"/>
                      </a:cubicBezTo>
                      <a:cubicBezTo>
                        <a:pt x="512695" y="309162"/>
                        <a:pt x="511246" y="312059"/>
                        <a:pt x="509798" y="314957"/>
                      </a:cubicBezTo>
                      <a:cubicBezTo>
                        <a:pt x="508349" y="317733"/>
                        <a:pt x="507021" y="320631"/>
                        <a:pt x="505814" y="323528"/>
                      </a:cubicBezTo>
                      <a:cubicBezTo>
                        <a:pt x="504607" y="326304"/>
                        <a:pt x="503400" y="329202"/>
                        <a:pt x="502313" y="332099"/>
                      </a:cubicBezTo>
                      <a:cubicBezTo>
                        <a:pt x="501227" y="334875"/>
                        <a:pt x="500382" y="337773"/>
                        <a:pt x="499537" y="340670"/>
                      </a:cubicBezTo>
                      <a:cubicBezTo>
                        <a:pt x="498812" y="342964"/>
                        <a:pt x="498088" y="345137"/>
                        <a:pt x="497364" y="347430"/>
                      </a:cubicBezTo>
                      <a:cubicBezTo>
                        <a:pt x="497243" y="348034"/>
                        <a:pt x="497122" y="348637"/>
                        <a:pt x="497001" y="349241"/>
                      </a:cubicBezTo>
                      <a:cubicBezTo>
                        <a:pt x="496277" y="352138"/>
                        <a:pt x="495673" y="354915"/>
                        <a:pt x="495070" y="357812"/>
                      </a:cubicBezTo>
                      <a:cubicBezTo>
                        <a:pt x="494466" y="360709"/>
                        <a:pt x="493983" y="363486"/>
                        <a:pt x="493501" y="366383"/>
                      </a:cubicBezTo>
                      <a:cubicBezTo>
                        <a:pt x="493018" y="369280"/>
                        <a:pt x="492656" y="372057"/>
                        <a:pt x="492293" y="374954"/>
                      </a:cubicBezTo>
                      <a:cubicBezTo>
                        <a:pt x="492052" y="377852"/>
                        <a:pt x="491931" y="380628"/>
                        <a:pt x="491810" y="383525"/>
                      </a:cubicBezTo>
                      <a:cubicBezTo>
                        <a:pt x="491690" y="386423"/>
                        <a:pt x="491448" y="389199"/>
                        <a:pt x="491569" y="392096"/>
                      </a:cubicBezTo>
                      <a:cubicBezTo>
                        <a:pt x="491569" y="394994"/>
                        <a:pt x="491690" y="397770"/>
                        <a:pt x="491931" y="400667"/>
                      </a:cubicBezTo>
                      <a:cubicBezTo>
                        <a:pt x="492052" y="403565"/>
                        <a:pt x="492293" y="406341"/>
                        <a:pt x="492656" y="409239"/>
                      </a:cubicBezTo>
                      <a:cubicBezTo>
                        <a:pt x="493018" y="412136"/>
                        <a:pt x="493259" y="415033"/>
                        <a:pt x="493742" y="417810"/>
                      </a:cubicBezTo>
                      <a:cubicBezTo>
                        <a:pt x="494225" y="420707"/>
                        <a:pt x="494949" y="423483"/>
                        <a:pt x="495553" y="426381"/>
                      </a:cubicBezTo>
                      <a:cubicBezTo>
                        <a:pt x="496156" y="429278"/>
                        <a:pt x="496881" y="432175"/>
                        <a:pt x="497726" y="434952"/>
                      </a:cubicBezTo>
                      <a:cubicBezTo>
                        <a:pt x="498571" y="437849"/>
                        <a:pt x="499416" y="440746"/>
                        <a:pt x="500382" y="443523"/>
                      </a:cubicBezTo>
                      <a:cubicBezTo>
                        <a:pt x="501468" y="446420"/>
                        <a:pt x="502675" y="449317"/>
                        <a:pt x="503882" y="452094"/>
                      </a:cubicBezTo>
                      <a:cubicBezTo>
                        <a:pt x="505090" y="454991"/>
                        <a:pt x="506538" y="457888"/>
                        <a:pt x="507866" y="460665"/>
                      </a:cubicBezTo>
                      <a:cubicBezTo>
                        <a:pt x="509315" y="463562"/>
                        <a:pt x="510884" y="466459"/>
                        <a:pt x="512574" y="469236"/>
                      </a:cubicBezTo>
                      <a:cubicBezTo>
                        <a:pt x="513057" y="469960"/>
                        <a:pt x="513540" y="470564"/>
                        <a:pt x="513902" y="471288"/>
                      </a:cubicBezTo>
                      <a:cubicBezTo>
                        <a:pt x="512091" y="473461"/>
                        <a:pt x="510281" y="475634"/>
                        <a:pt x="508470" y="477807"/>
                      </a:cubicBezTo>
                      <a:cubicBezTo>
                        <a:pt x="505935" y="480704"/>
                        <a:pt x="503400" y="483602"/>
                        <a:pt x="500864" y="486378"/>
                      </a:cubicBezTo>
                      <a:cubicBezTo>
                        <a:pt x="498088" y="489275"/>
                        <a:pt x="495311" y="492173"/>
                        <a:pt x="492535" y="494949"/>
                      </a:cubicBezTo>
                      <a:cubicBezTo>
                        <a:pt x="489517" y="497846"/>
                        <a:pt x="486499" y="500744"/>
                        <a:pt x="483481" y="503520"/>
                      </a:cubicBezTo>
                      <a:cubicBezTo>
                        <a:pt x="480221" y="506418"/>
                        <a:pt x="476962" y="509315"/>
                        <a:pt x="473582" y="512091"/>
                      </a:cubicBezTo>
                      <a:cubicBezTo>
                        <a:pt x="469960" y="514989"/>
                        <a:pt x="466339" y="517886"/>
                        <a:pt x="462717" y="520662"/>
                      </a:cubicBezTo>
                      <a:cubicBezTo>
                        <a:pt x="458733" y="523560"/>
                        <a:pt x="454750" y="526457"/>
                        <a:pt x="450645" y="529234"/>
                      </a:cubicBezTo>
                      <a:cubicBezTo>
                        <a:pt x="446179" y="532252"/>
                        <a:pt x="441712" y="535028"/>
                        <a:pt x="437125" y="537805"/>
                      </a:cubicBezTo>
                      <a:cubicBezTo>
                        <a:pt x="432054" y="540823"/>
                        <a:pt x="426863" y="543599"/>
                        <a:pt x="421552" y="546376"/>
                      </a:cubicBezTo>
                      <a:cubicBezTo>
                        <a:pt x="415637" y="549394"/>
                        <a:pt x="409601" y="552291"/>
                        <a:pt x="403444" y="554947"/>
                      </a:cubicBezTo>
                      <a:cubicBezTo>
                        <a:pt x="396080" y="558085"/>
                        <a:pt x="388595" y="560983"/>
                        <a:pt x="380990" y="563518"/>
                      </a:cubicBezTo>
                      <a:cubicBezTo>
                        <a:pt x="370850" y="566898"/>
                        <a:pt x="360347" y="569795"/>
                        <a:pt x="349724" y="572089"/>
                      </a:cubicBezTo>
                      <a:cubicBezTo>
                        <a:pt x="316043" y="579332"/>
                        <a:pt x="280552" y="580660"/>
                        <a:pt x="244577" y="574986"/>
                      </a:cubicBezTo>
                      <a:cubicBezTo>
                        <a:pt x="239266" y="574141"/>
                        <a:pt x="234075" y="573175"/>
                        <a:pt x="229005" y="572089"/>
                      </a:cubicBezTo>
                      <a:cubicBezTo>
                        <a:pt x="218381" y="569795"/>
                        <a:pt x="207879" y="566898"/>
                        <a:pt x="197738" y="563518"/>
                      </a:cubicBezTo>
                      <a:cubicBezTo>
                        <a:pt x="190012" y="560983"/>
                        <a:pt x="182528" y="558085"/>
                        <a:pt x="175164" y="554947"/>
                      </a:cubicBezTo>
                      <a:cubicBezTo>
                        <a:pt x="169007" y="552291"/>
                        <a:pt x="163092" y="549394"/>
                        <a:pt x="157177" y="546376"/>
                      </a:cubicBezTo>
                      <a:cubicBezTo>
                        <a:pt x="151986" y="543720"/>
                        <a:pt x="146795" y="540823"/>
                        <a:pt x="141725" y="537805"/>
                      </a:cubicBezTo>
                      <a:cubicBezTo>
                        <a:pt x="137137" y="535028"/>
                        <a:pt x="132671" y="532252"/>
                        <a:pt x="128204" y="529234"/>
                      </a:cubicBezTo>
                      <a:cubicBezTo>
                        <a:pt x="124099" y="526457"/>
                        <a:pt x="120116" y="523680"/>
                        <a:pt x="116132" y="520662"/>
                      </a:cubicBezTo>
                      <a:cubicBezTo>
                        <a:pt x="112390" y="517886"/>
                        <a:pt x="108889" y="514989"/>
                        <a:pt x="105267" y="512091"/>
                      </a:cubicBezTo>
                      <a:cubicBezTo>
                        <a:pt x="101887" y="509315"/>
                        <a:pt x="98628" y="506418"/>
                        <a:pt x="95368" y="503520"/>
                      </a:cubicBezTo>
                      <a:cubicBezTo>
                        <a:pt x="92350" y="500744"/>
                        <a:pt x="89332" y="497846"/>
                        <a:pt x="86314" y="494949"/>
                      </a:cubicBezTo>
                      <a:cubicBezTo>
                        <a:pt x="83538" y="492173"/>
                        <a:pt x="80761" y="489275"/>
                        <a:pt x="77985" y="486378"/>
                      </a:cubicBezTo>
                      <a:cubicBezTo>
                        <a:pt x="75329" y="483602"/>
                        <a:pt x="72794" y="480704"/>
                        <a:pt x="70259" y="477807"/>
                      </a:cubicBezTo>
                      <a:cubicBezTo>
                        <a:pt x="67844" y="475031"/>
                        <a:pt x="65430" y="472133"/>
                        <a:pt x="63136" y="469236"/>
                      </a:cubicBezTo>
                      <a:cubicBezTo>
                        <a:pt x="60843" y="466459"/>
                        <a:pt x="58670" y="463562"/>
                        <a:pt x="56617" y="460665"/>
                      </a:cubicBezTo>
                      <a:cubicBezTo>
                        <a:pt x="54565" y="457888"/>
                        <a:pt x="52513" y="454991"/>
                        <a:pt x="50581" y="452094"/>
                      </a:cubicBezTo>
                      <a:cubicBezTo>
                        <a:pt x="48650" y="449317"/>
                        <a:pt x="46839" y="446420"/>
                        <a:pt x="44908" y="443523"/>
                      </a:cubicBezTo>
                      <a:cubicBezTo>
                        <a:pt x="43097" y="440746"/>
                        <a:pt x="41286" y="437849"/>
                        <a:pt x="39596" y="434952"/>
                      </a:cubicBezTo>
                      <a:cubicBezTo>
                        <a:pt x="37906" y="432175"/>
                        <a:pt x="36337" y="429278"/>
                        <a:pt x="34767" y="426381"/>
                      </a:cubicBezTo>
                      <a:cubicBezTo>
                        <a:pt x="33198" y="423604"/>
                        <a:pt x="31749" y="420707"/>
                        <a:pt x="30301" y="417810"/>
                      </a:cubicBezTo>
                      <a:cubicBezTo>
                        <a:pt x="28852" y="415033"/>
                        <a:pt x="27524" y="412136"/>
                        <a:pt x="26196" y="409239"/>
                      </a:cubicBezTo>
                      <a:cubicBezTo>
                        <a:pt x="24868" y="406462"/>
                        <a:pt x="23661" y="403565"/>
                        <a:pt x="22454" y="400667"/>
                      </a:cubicBezTo>
                      <a:cubicBezTo>
                        <a:pt x="21247" y="397891"/>
                        <a:pt x="20160" y="394994"/>
                        <a:pt x="19074" y="392096"/>
                      </a:cubicBezTo>
                      <a:cubicBezTo>
                        <a:pt x="17987" y="389199"/>
                        <a:pt x="16901" y="386423"/>
                        <a:pt x="15935" y="383525"/>
                      </a:cubicBezTo>
                      <a:cubicBezTo>
                        <a:pt x="14969" y="380628"/>
                        <a:pt x="14003" y="377852"/>
                        <a:pt x="13158" y="374954"/>
                      </a:cubicBezTo>
                      <a:cubicBezTo>
                        <a:pt x="12313" y="372178"/>
                        <a:pt x="11468" y="369280"/>
                        <a:pt x="10623" y="366383"/>
                      </a:cubicBezTo>
                      <a:cubicBezTo>
                        <a:pt x="9778" y="363486"/>
                        <a:pt x="9054" y="360709"/>
                        <a:pt x="8330" y="357812"/>
                      </a:cubicBezTo>
                      <a:cubicBezTo>
                        <a:pt x="7605" y="355036"/>
                        <a:pt x="7002" y="352138"/>
                        <a:pt x="6398" y="349241"/>
                      </a:cubicBezTo>
                      <a:cubicBezTo>
                        <a:pt x="5795" y="346344"/>
                        <a:pt x="5191" y="343567"/>
                        <a:pt x="4708" y="340670"/>
                      </a:cubicBezTo>
                      <a:cubicBezTo>
                        <a:pt x="4225" y="337773"/>
                        <a:pt x="3622" y="334996"/>
                        <a:pt x="3259" y="332099"/>
                      </a:cubicBezTo>
                      <a:cubicBezTo>
                        <a:pt x="2777" y="329202"/>
                        <a:pt x="2535" y="326425"/>
                        <a:pt x="2173" y="323528"/>
                      </a:cubicBezTo>
                      <a:cubicBezTo>
                        <a:pt x="1811" y="320631"/>
                        <a:pt x="1449" y="317854"/>
                        <a:pt x="1207" y="314957"/>
                      </a:cubicBezTo>
                      <a:cubicBezTo>
                        <a:pt x="966" y="312059"/>
                        <a:pt x="724" y="309283"/>
                        <a:pt x="604" y="306386"/>
                      </a:cubicBezTo>
                      <a:cubicBezTo>
                        <a:pt x="483" y="303488"/>
                        <a:pt x="362" y="300712"/>
                        <a:pt x="241" y="297815"/>
                      </a:cubicBezTo>
                      <a:cubicBezTo>
                        <a:pt x="241" y="294917"/>
                        <a:pt x="0" y="292141"/>
                        <a:pt x="0" y="289243"/>
                      </a:cubicBezTo>
                      <a:cubicBezTo>
                        <a:pt x="0" y="286346"/>
                        <a:pt x="0" y="283570"/>
                        <a:pt x="241" y="280672"/>
                      </a:cubicBezTo>
                      <a:cubicBezTo>
                        <a:pt x="241" y="277775"/>
                        <a:pt x="362" y="274999"/>
                        <a:pt x="604" y="272101"/>
                      </a:cubicBezTo>
                      <a:cubicBezTo>
                        <a:pt x="724" y="269204"/>
                        <a:pt x="1086" y="266428"/>
                        <a:pt x="1328" y="263530"/>
                      </a:cubicBezTo>
                      <a:cubicBezTo>
                        <a:pt x="1569" y="260633"/>
                        <a:pt x="1932" y="257856"/>
                        <a:pt x="2173" y="254959"/>
                      </a:cubicBezTo>
                      <a:cubicBezTo>
                        <a:pt x="2535" y="252062"/>
                        <a:pt x="2897" y="249285"/>
                        <a:pt x="3259" y="246388"/>
                      </a:cubicBezTo>
                      <a:cubicBezTo>
                        <a:pt x="3259" y="245664"/>
                        <a:pt x="3380" y="245060"/>
                        <a:pt x="3501" y="244336"/>
                      </a:cubicBezTo>
                      <a:cubicBezTo>
                        <a:pt x="3863" y="242163"/>
                        <a:pt x="4346" y="239990"/>
                        <a:pt x="4708" y="237817"/>
                      </a:cubicBezTo>
                      <a:cubicBezTo>
                        <a:pt x="5191" y="234920"/>
                        <a:pt x="5795" y="232143"/>
                        <a:pt x="6398" y="229246"/>
                      </a:cubicBezTo>
                      <a:cubicBezTo>
                        <a:pt x="7002" y="226349"/>
                        <a:pt x="7605" y="223572"/>
                        <a:pt x="8330" y="220675"/>
                      </a:cubicBezTo>
                      <a:cubicBezTo>
                        <a:pt x="9054" y="217778"/>
                        <a:pt x="9778" y="215001"/>
                        <a:pt x="10623" y="212104"/>
                      </a:cubicBezTo>
                      <a:cubicBezTo>
                        <a:pt x="11468" y="209207"/>
                        <a:pt x="12193" y="206309"/>
                        <a:pt x="13038" y="203533"/>
                      </a:cubicBezTo>
                      <a:cubicBezTo>
                        <a:pt x="13883" y="200636"/>
                        <a:pt x="14849" y="197859"/>
                        <a:pt x="15814" y="194962"/>
                      </a:cubicBezTo>
                      <a:cubicBezTo>
                        <a:pt x="16780" y="192064"/>
                        <a:pt x="17866" y="189288"/>
                        <a:pt x="18953" y="186391"/>
                      </a:cubicBezTo>
                      <a:cubicBezTo>
                        <a:pt x="20039" y="183493"/>
                        <a:pt x="21126" y="180596"/>
                        <a:pt x="22333" y="177820"/>
                      </a:cubicBezTo>
                      <a:cubicBezTo>
                        <a:pt x="23540" y="174922"/>
                        <a:pt x="24747" y="172025"/>
                        <a:pt x="26075" y="169248"/>
                      </a:cubicBezTo>
                      <a:cubicBezTo>
                        <a:pt x="27403" y="166351"/>
                        <a:pt x="28852" y="163575"/>
                        <a:pt x="30180" y="160677"/>
                      </a:cubicBezTo>
                      <a:cubicBezTo>
                        <a:pt x="31628" y="157780"/>
                        <a:pt x="33077" y="154883"/>
                        <a:pt x="34646" y="152106"/>
                      </a:cubicBezTo>
                      <a:cubicBezTo>
                        <a:pt x="36216" y="149209"/>
                        <a:pt x="37785" y="146312"/>
                        <a:pt x="39475" y="143535"/>
                      </a:cubicBezTo>
                      <a:cubicBezTo>
                        <a:pt x="41165" y="140638"/>
                        <a:pt x="42855" y="137741"/>
                        <a:pt x="44666" y="134964"/>
                      </a:cubicBezTo>
                      <a:cubicBezTo>
                        <a:pt x="46477" y="132067"/>
                        <a:pt x="48408" y="129170"/>
                        <a:pt x="50340" y="126393"/>
                      </a:cubicBezTo>
                      <a:cubicBezTo>
                        <a:pt x="52271" y="123496"/>
                        <a:pt x="54324" y="120599"/>
                        <a:pt x="56497" y="117822"/>
                      </a:cubicBezTo>
                      <a:cubicBezTo>
                        <a:pt x="58670" y="114925"/>
                        <a:pt x="60843" y="112028"/>
                        <a:pt x="63136" y="109251"/>
                      </a:cubicBezTo>
                      <a:cubicBezTo>
                        <a:pt x="65430" y="106354"/>
                        <a:pt x="67844" y="103456"/>
                        <a:pt x="70259" y="100680"/>
                      </a:cubicBezTo>
                      <a:cubicBezTo>
                        <a:pt x="72794" y="97783"/>
                        <a:pt x="75329" y="94885"/>
                        <a:pt x="77985" y="92109"/>
                      </a:cubicBezTo>
                      <a:cubicBezTo>
                        <a:pt x="80761" y="89212"/>
                        <a:pt x="83538" y="86314"/>
                        <a:pt x="86314" y="83538"/>
                      </a:cubicBezTo>
                      <a:cubicBezTo>
                        <a:pt x="89332" y="80641"/>
                        <a:pt x="92350" y="77743"/>
                        <a:pt x="95368" y="74967"/>
                      </a:cubicBezTo>
                      <a:cubicBezTo>
                        <a:pt x="98628" y="72069"/>
                        <a:pt x="101887" y="69172"/>
                        <a:pt x="105267" y="66396"/>
                      </a:cubicBezTo>
                      <a:cubicBezTo>
                        <a:pt x="108889" y="63498"/>
                        <a:pt x="112510" y="60601"/>
                        <a:pt x="116132" y="57825"/>
                      </a:cubicBezTo>
                      <a:cubicBezTo>
                        <a:pt x="120116" y="54927"/>
                        <a:pt x="124099" y="52030"/>
                        <a:pt x="128204" y="49254"/>
                      </a:cubicBezTo>
                      <a:cubicBezTo>
                        <a:pt x="132671" y="46236"/>
                        <a:pt x="137137" y="43459"/>
                        <a:pt x="141725" y="40682"/>
                      </a:cubicBezTo>
                      <a:cubicBezTo>
                        <a:pt x="146795" y="37664"/>
                        <a:pt x="151986" y="34767"/>
                        <a:pt x="157177" y="32111"/>
                      </a:cubicBezTo>
                      <a:cubicBezTo>
                        <a:pt x="163092" y="29093"/>
                        <a:pt x="169128" y="26196"/>
                        <a:pt x="175284" y="23540"/>
                      </a:cubicBezTo>
                      <a:cubicBezTo>
                        <a:pt x="182648" y="20402"/>
                        <a:pt x="190133" y="17504"/>
                        <a:pt x="197738" y="14969"/>
                      </a:cubicBezTo>
                      <a:cubicBezTo>
                        <a:pt x="207999" y="11589"/>
                        <a:pt x="218381" y="8692"/>
                        <a:pt x="229005" y="6398"/>
                      </a:cubicBezTo>
                      <a:cubicBezTo>
                        <a:pt x="248561" y="2173"/>
                        <a:pt x="268600" y="0"/>
                        <a:pt x="289123" y="0"/>
                      </a:cubicBezTo>
                      <a:cubicBezTo>
                        <a:pt x="303971" y="0"/>
                        <a:pt x="319061" y="1086"/>
                        <a:pt x="334151" y="3501"/>
                      </a:cubicBezTo>
                      <a:cubicBezTo>
                        <a:pt x="339463" y="4346"/>
                        <a:pt x="344654" y="5312"/>
                        <a:pt x="349845" y="6398"/>
                      </a:cubicBezTo>
                      <a:cubicBezTo>
                        <a:pt x="360468" y="8692"/>
                        <a:pt x="370970" y="11589"/>
                        <a:pt x="381111" y="14969"/>
                      </a:cubicBezTo>
                      <a:cubicBezTo>
                        <a:pt x="388837" y="17504"/>
                        <a:pt x="396321" y="20402"/>
                        <a:pt x="403685" y="23540"/>
                      </a:cubicBezTo>
                      <a:cubicBezTo>
                        <a:pt x="409842" y="26196"/>
                        <a:pt x="415757" y="29093"/>
                        <a:pt x="421673" y="32111"/>
                      </a:cubicBezTo>
                      <a:cubicBezTo>
                        <a:pt x="426863" y="34767"/>
                        <a:pt x="432054" y="37664"/>
                        <a:pt x="437125" y="40682"/>
                      </a:cubicBezTo>
                      <a:cubicBezTo>
                        <a:pt x="441712" y="43459"/>
                        <a:pt x="446179" y="46236"/>
                        <a:pt x="450645" y="49254"/>
                      </a:cubicBezTo>
                      <a:cubicBezTo>
                        <a:pt x="454750" y="52030"/>
                        <a:pt x="458733" y="54807"/>
                        <a:pt x="462717" y="57825"/>
                      </a:cubicBezTo>
                      <a:cubicBezTo>
                        <a:pt x="466459" y="60601"/>
                        <a:pt x="469960" y="63498"/>
                        <a:pt x="473582" y="66396"/>
                      </a:cubicBezTo>
                      <a:cubicBezTo>
                        <a:pt x="476962" y="69172"/>
                        <a:pt x="480221" y="72069"/>
                        <a:pt x="483481" y="74967"/>
                      </a:cubicBezTo>
                      <a:cubicBezTo>
                        <a:pt x="486499" y="77743"/>
                        <a:pt x="489517" y="80641"/>
                        <a:pt x="492535" y="83538"/>
                      </a:cubicBezTo>
                      <a:cubicBezTo>
                        <a:pt x="495311" y="86314"/>
                        <a:pt x="498088" y="89212"/>
                        <a:pt x="500864" y="92109"/>
                      </a:cubicBezTo>
                      <a:cubicBezTo>
                        <a:pt x="503520" y="94885"/>
                        <a:pt x="506055" y="97783"/>
                        <a:pt x="508590" y="100680"/>
                      </a:cubicBezTo>
                      <a:cubicBezTo>
                        <a:pt x="511005" y="103456"/>
                        <a:pt x="513419" y="106354"/>
                        <a:pt x="515713" y="109251"/>
                      </a:cubicBezTo>
                      <a:cubicBezTo>
                        <a:pt x="518007" y="112028"/>
                        <a:pt x="520179" y="114925"/>
                        <a:pt x="522232" y="117822"/>
                      </a:cubicBezTo>
                      <a:cubicBezTo>
                        <a:pt x="524284" y="120599"/>
                        <a:pt x="526336" y="123496"/>
                        <a:pt x="528268" y="126393"/>
                      </a:cubicBezTo>
                      <a:cubicBezTo>
                        <a:pt x="530199" y="129170"/>
                        <a:pt x="532010" y="132067"/>
                        <a:pt x="533942" y="134964"/>
                      </a:cubicBezTo>
                      <a:cubicBezTo>
                        <a:pt x="535752" y="137741"/>
                        <a:pt x="537563" y="140638"/>
                        <a:pt x="539253" y="143535"/>
                      </a:cubicBezTo>
                      <a:cubicBezTo>
                        <a:pt x="540943" y="146312"/>
                        <a:pt x="542513" y="149209"/>
                        <a:pt x="544082" y="152106"/>
                      </a:cubicBezTo>
                      <a:cubicBezTo>
                        <a:pt x="545651" y="154883"/>
                        <a:pt x="547100" y="157780"/>
                        <a:pt x="548549" y="160677"/>
                      </a:cubicBezTo>
                      <a:cubicBezTo>
                        <a:pt x="549997" y="163454"/>
                        <a:pt x="551325" y="166351"/>
                        <a:pt x="552653" y="169248"/>
                      </a:cubicBezTo>
                      <a:cubicBezTo>
                        <a:pt x="553981" y="172025"/>
                        <a:pt x="555188" y="174922"/>
                        <a:pt x="556395" y="177820"/>
                      </a:cubicBezTo>
                      <a:cubicBezTo>
                        <a:pt x="557602" y="180596"/>
                        <a:pt x="558689" y="183493"/>
                        <a:pt x="559775" y="186391"/>
                      </a:cubicBezTo>
                      <a:cubicBezTo>
                        <a:pt x="560862" y="189288"/>
                        <a:pt x="561948" y="192064"/>
                        <a:pt x="562914" y="194962"/>
                      </a:cubicBezTo>
                      <a:cubicBezTo>
                        <a:pt x="563880" y="197738"/>
                        <a:pt x="564846" y="200636"/>
                        <a:pt x="565691" y="203533"/>
                      </a:cubicBezTo>
                      <a:cubicBezTo>
                        <a:pt x="566536" y="206309"/>
                        <a:pt x="567381" y="209207"/>
                        <a:pt x="568226" y="212104"/>
                      </a:cubicBezTo>
                      <a:cubicBezTo>
                        <a:pt x="569071" y="215001"/>
                        <a:pt x="569795" y="217778"/>
                        <a:pt x="570519" y="220675"/>
                      </a:cubicBezTo>
                      <a:cubicBezTo>
                        <a:pt x="571244" y="223451"/>
                        <a:pt x="571847" y="226349"/>
                        <a:pt x="572451" y="229246"/>
                      </a:cubicBezTo>
                      <a:cubicBezTo>
                        <a:pt x="573055" y="232143"/>
                        <a:pt x="573658" y="234920"/>
                        <a:pt x="574141" y="237817"/>
                      </a:cubicBezTo>
                      <a:cubicBezTo>
                        <a:pt x="574624" y="240714"/>
                        <a:pt x="575227" y="243491"/>
                        <a:pt x="575590" y="246388"/>
                      </a:cubicBezTo>
                      <a:cubicBezTo>
                        <a:pt x="575590" y="246750"/>
                        <a:pt x="575710" y="247112"/>
                        <a:pt x="575710" y="247475"/>
                      </a:cubicBezTo>
                      <a:cubicBezTo>
                        <a:pt x="571244" y="249648"/>
                        <a:pt x="566898" y="252183"/>
                        <a:pt x="562673" y="254959"/>
                      </a:cubicBezTo>
                      <a:cubicBezTo>
                        <a:pt x="561224" y="255925"/>
                        <a:pt x="559655" y="256770"/>
                        <a:pt x="558206" y="257856"/>
                      </a:cubicBezTo>
                      <a:cubicBezTo>
                        <a:pt x="555671" y="259667"/>
                        <a:pt x="553257" y="261599"/>
                        <a:pt x="550842" y="263530"/>
                      </a:cubicBezTo>
                      <a:close/>
                    </a:path>
                  </a:pathLst>
                </a:custGeom>
                <a:gradFill>
                  <a:gsLst>
                    <a:gs pos="0">
                      <a:srgbClr val="16102C"/>
                    </a:gs>
                    <a:gs pos="50000">
                      <a:srgbClr val="2F224E"/>
                    </a:gs>
                    <a:gs pos="100000">
                      <a:srgbClr val="493470"/>
                    </a:gs>
                  </a:gsLst>
                  <a:lin ang="0" scaled="1"/>
                </a:gradFill>
                <a:ln w="36161" cap="rnd">
                  <a:solidFill>
                    <a:srgbClr val="16102C"/>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7034EFBB-03E7-ACD9-6636-A7A01D90C0E2}"/>
                    </a:ext>
                  </a:extLst>
                </p:cNvPr>
                <p:cNvSpPr/>
                <p:nvPr/>
              </p:nvSpPr>
              <p:spPr>
                <a:xfrm>
                  <a:off x="10068804" y="4318729"/>
                  <a:ext cx="93356" cy="463682"/>
                </a:xfrm>
                <a:custGeom>
                  <a:avLst/>
                  <a:gdLst>
                    <a:gd name="connsiteX0" fmla="*/ 12475 w 93356"/>
                    <a:gd name="connsiteY0" fmla="*/ 463562 h 463682"/>
                    <a:gd name="connsiteX1" fmla="*/ 93357 w 93356"/>
                    <a:gd name="connsiteY1" fmla="*/ 456198 h 463682"/>
                    <a:gd name="connsiteX2" fmla="*/ 77905 w 93356"/>
                    <a:gd name="connsiteY2" fmla="*/ 329202 h 463682"/>
                    <a:gd name="connsiteX3" fmla="*/ 65591 w 93356"/>
                    <a:gd name="connsiteY3" fmla="*/ 153676 h 463682"/>
                    <a:gd name="connsiteX4" fmla="*/ 74645 w 93356"/>
                    <a:gd name="connsiteY4" fmla="*/ 0 h 463682"/>
                    <a:gd name="connsiteX5" fmla="*/ 12595 w 93356"/>
                    <a:gd name="connsiteY5" fmla="*/ 463683 h 46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56" h="463682">
                      <a:moveTo>
                        <a:pt x="12475" y="463562"/>
                      </a:moveTo>
                      <a:cubicBezTo>
                        <a:pt x="39395" y="461631"/>
                        <a:pt x="66436" y="459216"/>
                        <a:pt x="93357" y="456198"/>
                      </a:cubicBezTo>
                      <a:cubicBezTo>
                        <a:pt x="87804" y="413826"/>
                        <a:pt x="82733" y="371574"/>
                        <a:pt x="77905" y="329202"/>
                      </a:cubicBezTo>
                      <a:cubicBezTo>
                        <a:pt x="71869" y="270894"/>
                        <a:pt x="67523" y="212466"/>
                        <a:pt x="65591" y="153676"/>
                      </a:cubicBezTo>
                      <a:cubicBezTo>
                        <a:pt x="65108" y="102732"/>
                        <a:pt x="61245" y="49616"/>
                        <a:pt x="74645" y="0"/>
                      </a:cubicBezTo>
                      <a:cubicBezTo>
                        <a:pt x="-23741" y="124462"/>
                        <a:pt x="-1529" y="314232"/>
                        <a:pt x="12595" y="463683"/>
                      </a:cubicBezTo>
                      <a:close/>
                    </a:path>
                  </a:pathLst>
                </a:custGeom>
                <a:solidFill>
                  <a:srgbClr val="BACBD6"/>
                </a:solidFill>
                <a:ln w="12054"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DE3727DA-5FD0-C926-1822-7F1A66C30F7A}"/>
                    </a:ext>
                  </a:extLst>
                </p:cNvPr>
                <p:cNvSpPr/>
                <p:nvPr/>
              </p:nvSpPr>
              <p:spPr>
                <a:xfrm>
                  <a:off x="9575344" y="4635617"/>
                  <a:ext cx="431088" cy="75668"/>
                </a:xfrm>
                <a:custGeom>
                  <a:avLst/>
                  <a:gdLst>
                    <a:gd name="connsiteX0" fmla="*/ 431089 w 431088"/>
                    <a:gd name="connsiteY0" fmla="*/ 31025 h 75668"/>
                    <a:gd name="connsiteX1" fmla="*/ 401512 w 431088"/>
                    <a:gd name="connsiteY1" fmla="*/ 38630 h 75668"/>
                    <a:gd name="connsiteX2" fmla="*/ 398012 w 431088"/>
                    <a:gd name="connsiteY2" fmla="*/ 38630 h 75668"/>
                    <a:gd name="connsiteX3" fmla="*/ 397891 w 431088"/>
                    <a:gd name="connsiteY3" fmla="*/ 38630 h 75668"/>
                    <a:gd name="connsiteX4" fmla="*/ 36819 w 431088"/>
                    <a:gd name="connsiteY4" fmla="*/ 13641 h 75668"/>
                    <a:gd name="connsiteX5" fmla="*/ 0 w 431088"/>
                    <a:gd name="connsiteY5" fmla="*/ 0 h 75668"/>
                    <a:gd name="connsiteX6" fmla="*/ 483 w 431088"/>
                    <a:gd name="connsiteY6" fmla="*/ 26679 h 75668"/>
                    <a:gd name="connsiteX7" fmla="*/ 724 w 431088"/>
                    <a:gd name="connsiteY7" fmla="*/ 33801 h 75668"/>
                    <a:gd name="connsiteX8" fmla="*/ 431089 w 431088"/>
                    <a:gd name="connsiteY8" fmla="*/ 31146 h 7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088" h="75668">
                      <a:moveTo>
                        <a:pt x="431089" y="31025"/>
                      </a:moveTo>
                      <a:cubicBezTo>
                        <a:pt x="422035" y="35974"/>
                        <a:pt x="411894" y="38630"/>
                        <a:pt x="401512" y="38630"/>
                      </a:cubicBezTo>
                      <a:cubicBezTo>
                        <a:pt x="400305" y="38630"/>
                        <a:pt x="399219" y="38630"/>
                        <a:pt x="398012" y="38630"/>
                      </a:cubicBezTo>
                      <a:lnTo>
                        <a:pt x="397891" y="38630"/>
                      </a:lnTo>
                      <a:cubicBezTo>
                        <a:pt x="397891" y="38630"/>
                        <a:pt x="36819" y="13641"/>
                        <a:pt x="36819" y="13641"/>
                      </a:cubicBezTo>
                      <a:cubicBezTo>
                        <a:pt x="22937" y="12917"/>
                        <a:pt x="10261" y="7847"/>
                        <a:pt x="0" y="0"/>
                      </a:cubicBezTo>
                      <a:cubicBezTo>
                        <a:pt x="0" y="9054"/>
                        <a:pt x="121" y="17987"/>
                        <a:pt x="483" y="26679"/>
                      </a:cubicBezTo>
                      <a:cubicBezTo>
                        <a:pt x="483" y="29093"/>
                        <a:pt x="724" y="31387"/>
                        <a:pt x="724" y="33801"/>
                      </a:cubicBezTo>
                      <a:cubicBezTo>
                        <a:pt x="124462" y="39717"/>
                        <a:pt x="352983" y="126634"/>
                        <a:pt x="431089" y="31146"/>
                      </a:cubicBezTo>
                      <a:close/>
                    </a:path>
                  </a:pathLst>
                </a:custGeom>
                <a:solidFill>
                  <a:srgbClr val="BACBD6"/>
                </a:solidFill>
                <a:ln w="12054"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9789634D-0978-51C7-A5AB-D5A6DB741FB2}"/>
                    </a:ext>
                  </a:extLst>
                </p:cNvPr>
                <p:cNvSpPr/>
                <p:nvPr/>
              </p:nvSpPr>
              <p:spPr>
                <a:xfrm>
                  <a:off x="10158364" y="4333336"/>
                  <a:ext cx="289901" cy="305178"/>
                </a:xfrm>
                <a:custGeom>
                  <a:avLst/>
                  <a:gdLst>
                    <a:gd name="connsiteX0" fmla="*/ 175 w 289901"/>
                    <a:gd name="connsiteY0" fmla="*/ 106957 h 305178"/>
                    <a:gd name="connsiteX1" fmla="*/ 212279 w 289901"/>
                    <a:gd name="connsiteY1" fmla="*/ 305178 h 305178"/>
                    <a:gd name="connsiteX2" fmla="*/ 289901 w 289901"/>
                    <a:gd name="connsiteY2" fmla="*/ 249768 h 305178"/>
                    <a:gd name="connsiteX3" fmla="*/ 1382 w 289901"/>
                    <a:gd name="connsiteY3" fmla="*/ 0 h 305178"/>
                    <a:gd name="connsiteX4" fmla="*/ 54 w 289901"/>
                    <a:gd name="connsiteY4" fmla="*/ 107078 h 305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01" h="305178">
                      <a:moveTo>
                        <a:pt x="175" y="106957"/>
                      </a:moveTo>
                      <a:cubicBezTo>
                        <a:pt x="41219" y="175888"/>
                        <a:pt x="139002" y="260874"/>
                        <a:pt x="212279" y="305178"/>
                      </a:cubicBezTo>
                      <a:cubicBezTo>
                        <a:pt x="235698" y="283449"/>
                        <a:pt x="261894" y="264617"/>
                        <a:pt x="289901" y="249768"/>
                      </a:cubicBezTo>
                      <a:cubicBezTo>
                        <a:pt x="191515" y="170335"/>
                        <a:pt x="93491" y="85228"/>
                        <a:pt x="1382" y="0"/>
                      </a:cubicBezTo>
                      <a:cubicBezTo>
                        <a:pt x="1261" y="35733"/>
                        <a:pt x="-308" y="71345"/>
                        <a:pt x="54" y="107078"/>
                      </a:cubicBezTo>
                      <a:close/>
                    </a:path>
                  </a:pathLst>
                </a:custGeom>
                <a:solidFill>
                  <a:srgbClr val="BACBD6"/>
                </a:solidFill>
                <a:ln w="12054"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518AF15E-B30B-4B59-B992-D5D87CEDFB7B}"/>
                    </a:ext>
                  </a:extLst>
                </p:cNvPr>
                <p:cNvSpPr/>
                <p:nvPr/>
              </p:nvSpPr>
              <p:spPr>
                <a:xfrm>
                  <a:off x="9576068" y="4169279"/>
                  <a:ext cx="938109" cy="617671"/>
                </a:xfrm>
                <a:custGeom>
                  <a:avLst/>
                  <a:gdLst>
                    <a:gd name="connsiteX0" fmla="*/ 862901 w 938109"/>
                    <a:gd name="connsiteY0" fmla="*/ 222365 h 617671"/>
                    <a:gd name="connsiteX1" fmla="*/ 789263 w 938109"/>
                    <a:gd name="connsiteY1" fmla="*/ 122530 h 617671"/>
                    <a:gd name="connsiteX2" fmla="*/ 622670 w 938109"/>
                    <a:gd name="connsiteY2" fmla="*/ 0 h 617671"/>
                    <a:gd name="connsiteX3" fmla="*/ 344291 w 938109"/>
                    <a:gd name="connsiteY3" fmla="*/ 138465 h 617671"/>
                    <a:gd name="connsiteX4" fmla="*/ 417085 w 938109"/>
                    <a:gd name="connsiteY4" fmla="*/ 142449 h 617671"/>
                    <a:gd name="connsiteX5" fmla="*/ 459941 w 938109"/>
                    <a:gd name="connsiteY5" fmla="*/ 162971 h 617671"/>
                    <a:gd name="connsiteX6" fmla="*/ 475755 w 938109"/>
                    <a:gd name="connsiteY6" fmla="*/ 207879 h 617671"/>
                    <a:gd name="connsiteX7" fmla="*/ 462717 w 938109"/>
                    <a:gd name="connsiteY7" fmla="*/ 446058 h 617671"/>
                    <a:gd name="connsiteX8" fmla="*/ 442195 w 938109"/>
                    <a:gd name="connsiteY8" fmla="*/ 488913 h 617671"/>
                    <a:gd name="connsiteX9" fmla="*/ 430364 w 938109"/>
                    <a:gd name="connsiteY9" fmla="*/ 497122 h 617671"/>
                    <a:gd name="connsiteX10" fmla="*/ 0 w 938109"/>
                    <a:gd name="connsiteY10" fmla="*/ 499778 h 617671"/>
                    <a:gd name="connsiteX11" fmla="*/ 604 w 938109"/>
                    <a:gd name="connsiteY11" fmla="*/ 515230 h 617671"/>
                    <a:gd name="connsiteX12" fmla="*/ 1932 w 938109"/>
                    <a:gd name="connsiteY12" fmla="*/ 582954 h 617671"/>
                    <a:gd name="connsiteX13" fmla="*/ 505210 w 938109"/>
                    <a:gd name="connsiteY13" fmla="*/ 612771 h 617671"/>
                    <a:gd name="connsiteX14" fmla="*/ 567260 w 938109"/>
                    <a:gd name="connsiteY14" fmla="*/ 149088 h 617671"/>
                    <a:gd name="connsiteX15" fmla="*/ 574503 w 938109"/>
                    <a:gd name="connsiteY15" fmla="*/ 126997 h 617671"/>
                    <a:gd name="connsiteX16" fmla="*/ 580539 w 938109"/>
                    <a:gd name="connsiteY16" fmla="*/ 124462 h 617671"/>
                    <a:gd name="connsiteX17" fmla="*/ 583436 w 938109"/>
                    <a:gd name="connsiteY17" fmla="*/ 128687 h 617671"/>
                    <a:gd name="connsiteX18" fmla="*/ 583798 w 938109"/>
                    <a:gd name="connsiteY18" fmla="*/ 163695 h 617671"/>
                    <a:gd name="connsiteX19" fmla="*/ 872318 w 938109"/>
                    <a:gd name="connsiteY19" fmla="*/ 413464 h 617671"/>
                    <a:gd name="connsiteX20" fmla="*/ 899842 w 938109"/>
                    <a:gd name="connsiteY20" fmla="*/ 400305 h 617671"/>
                    <a:gd name="connsiteX21" fmla="*/ 938110 w 938109"/>
                    <a:gd name="connsiteY21" fmla="*/ 316164 h 617671"/>
                    <a:gd name="connsiteX22" fmla="*/ 862781 w 938109"/>
                    <a:gd name="connsiteY22" fmla="*/ 222003 h 6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8109" h="617671">
                      <a:moveTo>
                        <a:pt x="862901" y="222365"/>
                      </a:moveTo>
                      <a:cubicBezTo>
                        <a:pt x="838516" y="186149"/>
                        <a:pt x="813165" y="150537"/>
                        <a:pt x="789263" y="122530"/>
                      </a:cubicBezTo>
                      <a:cubicBezTo>
                        <a:pt x="749908" y="76295"/>
                        <a:pt x="690032" y="26438"/>
                        <a:pt x="622670" y="0"/>
                      </a:cubicBezTo>
                      <a:cubicBezTo>
                        <a:pt x="564483" y="85952"/>
                        <a:pt x="454387" y="124582"/>
                        <a:pt x="344291" y="138465"/>
                      </a:cubicBezTo>
                      <a:lnTo>
                        <a:pt x="417085" y="142449"/>
                      </a:lnTo>
                      <a:cubicBezTo>
                        <a:pt x="433624" y="143294"/>
                        <a:pt x="448955" y="150658"/>
                        <a:pt x="459941" y="162971"/>
                      </a:cubicBezTo>
                      <a:cubicBezTo>
                        <a:pt x="470926" y="175285"/>
                        <a:pt x="476600" y="191219"/>
                        <a:pt x="475755" y="207879"/>
                      </a:cubicBezTo>
                      <a:lnTo>
                        <a:pt x="462717" y="446058"/>
                      </a:lnTo>
                      <a:cubicBezTo>
                        <a:pt x="461872" y="462597"/>
                        <a:pt x="454508" y="477928"/>
                        <a:pt x="442195" y="488913"/>
                      </a:cubicBezTo>
                      <a:cubicBezTo>
                        <a:pt x="438573" y="492173"/>
                        <a:pt x="434589" y="494949"/>
                        <a:pt x="430364" y="497122"/>
                      </a:cubicBezTo>
                      <a:cubicBezTo>
                        <a:pt x="352380" y="592490"/>
                        <a:pt x="123737" y="505693"/>
                        <a:pt x="0" y="499778"/>
                      </a:cubicBezTo>
                      <a:cubicBezTo>
                        <a:pt x="241" y="504969"/>
                        <a:pt x="362" y="510039"/>
                        <a:pt x="604" y="515230"/>
                      </a:cubicBezTo>
                      <a:cubicBezTo>
                        <a:pt x="1569" y="537442"/>
                        <a:pt x="2535" y="560138"/>
                        <a:pt x="1932" y="582954"/>
                      </a:cubicBezTo>
                      <a:cubicBezTo>
                        <a:pt x="167558" y="614824"/>
                        <a:pt x="336324" y="624723"/>
                        <a:pt x="505210" y="612771"/>
                      </a:cubicBezTo>
                      <a:cubicBezTo>
                        <a:pt x="491207" y="463321"/>
                        <a:pt x="468994" y="273671"/>
                        <a:pt x="567260" y="149088"/>
                      </a:cubicBezTo>
                      <a:cubicBezTo>
                        <a:pt x="569312" y="141604"/>
                        <a:pt x="571606" y="134240"/>
                        <a:pt x="574503" y="126997"/>
                      </a:cubicBezTo>
                      <a:cubicBezTo>
                        <a:pt x="575469" y="124582"/>
                        <a:pt x="578125" y="123496"/>
                        <a:pt x="580539" y="124462"/>
                      </a:cubicBezTo>
                      <a:cubicBezTo>
                        <a:pt x="582350" y="125186"/>
                        <a:pt x="583316" y="126876"/>
                        <a:pt x="583436" y="128687"/>
                      </a:cubicBezTo>
                      <a:cubicBezTo>
                        <a:pt x="583798" y="140397"/>
                        <a:pt x="583919" y="151986"/>
                        <a:pt x="583798" y="163695"/>
                      </a:cubicBezTo>
                      <a:cubicBezTo>
                        <a:pt x="675907" y="248923"/>
                        <a:pt x="773931" y="334030"/>
                        <a:pt x="872318" y="413464"/>
                      </a:cubicBezTo>
                      <a:cubicBezTo>
                        <a:pt x="881251" y="408756"/>
                        <a:pt x="890426" y="404289"/>
                        <a:pt x="899842" y="400305"/>
                      </a:cubicBezTo>
                      <a:cubicBezTo>
                        <a:pt x="899842" y="400305"/>
                        <a:pt x="920122" y="323890"/>
                        <a:pt x="938110" y="316164"/>
                      </a:cubicBezTo>
                      <a:cubicBezTo>
                        <a:pt x="898272" y="270291"/>
                        <a:pt x="916622" y="264496"/>
                        <a:pt x="862781" y="222003"/>
                      </a:cubicBezTo>
                      <a:close/>
                    </a:path>
                  </a:pathLst>
                </a:custGeom>
                <a:solidFill>
                  <a:srgbClr val="FFFFFF"/>
                </a:solidFill>
                <a:ln w="12054"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51D38CD9-64E6-945F-1641-53B0753A676D}"/>
                    </a:ext>
                  </a:extLst>
                </p:cNvPr>
                <p:cNvSpPr/>
                <p:nvPr/>
              </p:nvSpPr>
              <p:spPr>
                <a:xfrm>
                  <a:off x="9622063" y="4258249"/>
                  <a:ext cx="67964" cy="37060"/>
                </a:xfrm>
                <a:custGeom>
                  <a:avLst/>
                  <a:gdLst>
                    <a:gd name="connsiteX0" fmla="*/ 9778 w 67964"/>
                    <a:gd name="connsiteY0" fmla="*/ 0 h 37060"/>
                    <a:gd name="connsiteX1" fmla="*/ 0 w 67964"/>
                    <a:gd name="connsiteY1" fmla="*/ 33922 h 37060"/>
                    <a:gd name="connsiteX2" fmla="*/ 8450 w 67964"/>
                    <a:gd name="connsiteY2" fmla="*/ 33801 h 37060"/>
                    <a:gd name="connsiteX3" fmla="*/ 67965 w 67964"/>
                    <a:gd name="connsiteY3" fmla="*/ 37061 h 37060"/>
                    <a:gd name="connsiteX4" fmla="*/ 9657 w 67964"/>
                    <a:gd name="connsiteY4" fmla="*/ 0 h 37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4" h="37060">
                      <a:moveTo>
                        <a:pt x="9778" y="0"/>
                      </a:moveTo>
                      <a:cubicBezTo>
                        <a:pt x="6398" y="11106"/>
                        <a:pt x="3139" y="22454"/>
                        <a:pt x="0" y="33922"/>
                      </a:cubicBezTo>
                      <a:cubicBezTo>
                        <a:pt x="2776" y="33681"/>
                        <a:pt x="5674" y="33681"/>
                        <a:pt x="8450" y="33801"/>
                      </a:cubicBezTo>
                      <a:lnTo>
                        <a:pt x="67965" y="37061"/>
                      </a:lnTo>
                      <a:cubicBezTo>
                        <a:pt x="45994" y="28490"/>
                        <a:pt x="25713" y="16418"/>
                        <a:pt x="9657" y="0"/>
                      </a:cubicBezTo>
                      <a:close/>
                    </a:path>
                  </a:pathLst>
                </a:custGeom>
                <a:solidFill>
                  <a:srgbClr val="FFFFFF"/>
                </a:solidFill>
                <a:ln w="12054"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22E718F5-4C27-6609-09E2-1F664D8A935E}"/>
                    </a:ext>
                  </a:extLst>
                </p:cNvPr>
                <p:cNvSpPr/>
                <p:nvPr/>
              </p:nvSpPr>
              <p:spPr>
                <a:xfrm>
                  <a:off x="9631841" y="4151171"/>
                  <a:ext cx="566897" cy="156572"/>
                </a:xfrm>
                <a:custGeom>
                  <a:avLst/>
                  <a:gdLst>
                    <a:gd name="connsiteX0" fmla="*/ 566898 w 566897"/>
                    <a:gd name="connsiteY0" fmla="*/ 18229 h 156572"/>
                    <a:gd name="connsiteX1" fmla="*/ 492293 w 566897"/>
                    <a:gd name="connsiteY1" fmla="*/ 0 h 156572"/>
                    <a:gd name="connsiteX2" fmla="*/ 255201 w 566897"/>
                    <a:gd name="connsiteY2" fmla="*/ 88849 h 156572"/>
                    <a:gd name="connsiteX3" fmla="*/ 198825 w 566897"/>
                    <a:gd name="connsiteY3" fmla="*/ 84383 h 156572"/>
                    <a:gd name="connsiteX4" fmla="*/ 34164 w 566897"/>
                    <a:gd name="connsiteY4" fmla="*/ 13521 h 156572"/>
                    <a:gd name="connsiteX5" fmla="*/ 0 w 566897"/>
                    <a:gd name="connsiteY5" fmla="*/ 106957 h 156572"/>
                    <a:gd name="connsiteX6" fmla="*/ 58307 w 566897"/>
                    <a:gd name="connsiteY6" fmla="*/ 144018 h 156572"/>
                    <a:gd name="connsiteX7" fmla="*/ 288398 w 566897"/>
                    <a:gd name="connsiteY7" fmla="*/ 156573 h 156572"/>
                    <a:gd name="connsiteX8" fmla="*/ 566777 w 566897"/>
                    <a:gd name="connsiteY8" fmla="*/ 18108 h 15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97" h="156572">
                      <a:moveTo>
                        <a:pt x="566898" y="18229"/>
                      </a:moveTo>
                      <a:cubicBezTo>
                        <a:pt x="542754" y="8813"/>
                        <a:pt x="517765" y="2294"/>
                        <a:pt x="492293" y="0"/>
                      </a:cubicBezTo>
                      <a:cubicBezTo>
                        <a:pt x="427829" y="55893"/>
                        <a:pt x="344171" y="88849"/>
                        <a:pt x="255201" y="88849"/>
                      </a:cubicBezTo>
                      <a:cubicBezTo>
                        <a:pt x="236610" y="88849"/>
                        <a:pt x="217778" y="87401"/>
                        <a:pt x="198825" y="84383"/>
                      </a:cubicBezTo>
                      <a:cubicBezTo>
                        <a:pt x="136775" y="74605"/>
                        <a:pt x="80761" y="49495"/>
                        <a:pt x="34164" y="13521"/>
                      </a:cubicBezTo>
                      <a:cubicBezTo>
                        <a:pt x="21850" y="41286"/>
                        <a:pt x="10382" y="72914"/>
                        <a:pt x="0" y="106957"/>
                      </a:cubicBezTo>
                      <a:cubicBezTo>
                        <a:pt x="16056" y="123375"/>
                        <a:pt x="36337" y="135447"/>
                        <a:pt x="58307" y="144018"/>
                      </a:cubicBezTo>
                      <a:lnTo>
                        <a:pt x="288398" y="156573"/>
                      </a:lnTo>
                      <a:cubicBezTo>
                        <a:pt x="398374" y="142690"/>
                        <a:pt x="508590" y="104060"/>
                        <a:pt x="566777" y="18108"/>
                      </a:cubicBezTo>
                      <a:close/>
                    </a:path>
                  </a:pathLst>
                </a:custGeom>
                <a:solidFill>
                  <a:srgbClr val="BACBD6"/>
                </a:solidFill>
                <a:ln w="12054"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C6D5098D-16E3-12AE-3F28-755C0BED0713}"/>
                    </a:ext>
                  </a:extLst>
                </p:cNvPr>
                <p:cNvSpPr/>
                <p:nvPr/>
              </p:nvSpPr>
              <p:spPr>
                <a:xfrm>
                  <a:off x="8854288" y="3097291"/>
                  <a:ext cx="154762" cy="154762"/>
                </a:xfrm>
                <a:custGeom>
                  <a:avLst/>
                  <a:gdLst>
                    <a:gd name="connsiteX0" fmla="*/ 154641 w 154762"/>
                    <a:gd name="connsiteY0" fmla="*/ 77381 h 154762"/>
                    <a:gd name="connsiteX1" fmla="*/ 77260 w 154762"/>
                    <a:gd name="connsiteY1" fmla="*/ 0 h 154762"/>
                    <a:gd name="connsiteX2" fmla="*/ 0 w 154762"/>
                    <a:gd name="connsiteY2" fmla="*/ 77381 h 154762"/>
                    <a:gd name="connsiteX3" fmla="*/ 77381 w 154762"/>
                    <a:gd name="connsiteY3" fmla="*/ 154762 h 154762"/>
                    <a:gd name="connsiteX4" fmla="*/ 154762 w 154762"/>
                    <a:gd name="connsiteY4" fmla="*/ 77381 h 15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62" h="154762">
                      <a:moveTo>
                        <a:pt x="154641" y="77381"/>
                      </a:moveTo>
                      <a:cubicBezTo>
                        <a:pt x="154641" y="34767"/>
                        <a:pt x="119995" y="0"/>
                        <a:pt x="77260" y="0"/>
                      </a:cubicBezTo>
                      <a:cubicBezTo>
                        <a:pt x="34526" y="0"/>
                        <a:pt x="0" y="34767"/>
                        <a:pt x="0" y="77381"/>
                      </a:cubicBezTo>
                      <a:cubicBezTo>
                        <a:pt x="0" y="119995"/>
                        <a:pt x="34646" y="154762"/>
                        <a:pt x="77381" y="154762"/>
                      </a:cubicBezTo>
                      <a:cubicBezTo>
                        <a:pt x="120116" y="154762"/>
                        <a:pt x="154762" y="120116"/>
                        <a:pt x="154762" y="77381"/>
                      </a:cubicBezTo>
                      <a:close/>
                    </a:path>
                  </a:pathLst>
                </a:custGeom>
                <a:solidFill>
                  <a:srgbClr val="52585D"/>
                </a:solidFill>
                <a:ln w="12054"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213436CB-32BE-7D75-7C3C-1CE891490910}"/>
                    </a:ext>
                  </a:extLst>
                </p:cNvPr>
                <p:cNvSpPr/>
                <p:nvPr/>
              </p:nvSpPr>
              <p:spPr>
                <a:xfrm>
                  <a:off x="9400444" y="5275777"/>
                  <a:ext cx="364791" cy="487623"/>
                </a:xfrm>
                <a:custGeom>
                  <a:avLst/>
                  <a:gdLst>
                    <a:gd name="connsiteX0" fmla="*/ 245521 w 364791"/>
                    <a:gd name="connsiteY0" fmla="*/ 15347 h 487623"/>
                    <a:gd name="connsiteX1" fmla="*/ 91363 w 364791"/>
                    <a:gd name="connsiteY1" fmla="*/ 1705 h 487623"/>
                    <a:gd name="connsiteX2" fmla="*/ 98244 w 364791"/>
                    <a:gd name="connsiteY2" fmla="*/ 28867 h 487623"/>
                    <a:gd name="connsiteX3" fmla="*/ 166450 w 364791"/>
                    <a:gd name="connsiteY3" fmla="*/ 287448 h 487623"/>
                    <a:gd name="connsiteX4" fmla="*/ 152688 w 364791"/>
                    <a:gd name="connsiteY4" fmla="*/ 308332 h 487623"/>
                    <a:gd name="connsiteX5" fmla="*/ 49473 w 364791"/>
                    <a:gd name="connsiteY5" fmla="*/ 396216 h 487623"/>
                    <a:gd name="connsiteX6" fmla="*/ 39091 w 364791"/>
                    <a:gd name="connsiteY6" fmla="*/ 402735 h 487623"/>
                    <a:gd name="connsiteX7" fmla="*/ 2875 w 364791"/>
                    <a:gd name="connsiteY7" fmla="*/ 434725 h 487623"/>
                    <a:gd name="connsiteX8" fmla="*/ 20862 w 364791"/>
                    <a:gd name="connsiteY8" fmla="*/ 476374 h 487623"/>
                    <a:gd name="connsiteX9" fmla="*/ 101865 w 364791"/>
                    <a:gd name="connsiteY9" fmla="*/ 486635 h 487623"/>
                    <a:gd name="connsiteX10" fmla="*/ 115989 w 364791"/>
                    <a:gd name="connsiteY10" fmla="*/ 485910 h 487623"/>
                    <a:gd name="connsiteX11" fmla="*/ 364792 w 364791"/>
                    <a:gd name="connsiteY11" fmla="*/ 429655 h 487623"/>
                    <a:gd name="connsiteX12" fmla="*/ 319401 w 364791"/>
                    <a:gd name="connsiteY12" fmla="*/ 317507 h 487623"/>
                    <a:gd name="connsiteX13" fmla="*/ 245400 w 364791"/>
                    <a:gd name="connsiteY13" fmla="*/ 15105 h 4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791" h="487623">
                      <a:moveTo>
                        <a:pt x="245521" y="15347"/>
                      </a:moveTo>
                      <a:cubicBezTo>
                        <a:pt x="202304" y="1826"/>
                        <a:pt x="150636" y="-2882"/>
                        <a:pt x="91363" y="1705"/>
                      </a:cubicBezTo>
                      <a:cubicBezTo>
                        <a:pt x="93535" y="10880"/>
                        <a:pt x="95829" y="19934"/>
                        <a:pt x="98244" y="28867"/>
                      </a:cubicBezTo>
                      <a:lnTo>
                        <a:pt x="166450" y="287448"/>
                      </a:lnTo>
                      <a:lnTo>
                        <a:pt x="152688" y="308332"/>
                      </a:lnTo>
                      <a:cubicBezTo>
                        <a:pt x="129027" y="333804"/>
                        <a:pt x="81826" y="375211"/>
                        <a:pt x="49473" y="396216"/>
                      </a:cubicBezTo>
                      <a:cubicBezTo>
                        <a:pt x="46093" y="398389"/>
                        <a:pt x="42592" y="400562"/>
                        <a:pt x="39091" y="402735"/>
                      </a:cubicBezTo>
                      <a:cubicBezTo>
                        <a:pt x="24363" y="411789"/>
                        <a:pt x="10360" y="420360"/>
                        <a:pt x="2875" y="434725"/>
                      </a:cubicBezTo>
                      <a:cubicBezTo>
                        <a:pt x="-7748" y="455369"/>
                        <a:pt x="13981" y="471786"/>
                        <a:pt x="20862" y="476374"/>
                      </a:cubicBezTo>
                      <a:cubicBezTo>
                        <a:pt x="41385" y="489894"/>
                        <a:pt x="74945" y="488083"/>
                        <a:pt x="101865" y="486635"/>
                      </a:cubicBezTo>
                      <a:cubicBezTo>
                        <a:pt x="106815" y="486393"/>
                        <a:pt x="111523" y="486152"/>
                        <a:pt x="115989" y="485910"/>
                      </a:cubicBezTo>
                      <a:cubicBezTo>
                        <a:pt x="211478" y="482530"/>
                        <a:pt x="295016" y="463577"/>
                        <a:pt x="364792" y="429655"/>
                      </a:cubicBezTo>
                      <a:cubicBezTo>
                        <a:pt x="353686" y="388369"/>
                        <a:pt x="325196" y="346117"/>
                        <a:pt x="319401" y="317507"/>
                      </a:cubicBezTo>
                      <a:cubicBezTo>
                        <a:pt x="288135" y="223587"/>
                        <a:pt x="255179" y="119527"/>
                        <a:pt x="245400" y="15105"/>
                      </a:cubicBezTo>
                      <a:close/>
                    </a:path>
                  </a:pathLst>
                </a:custGeom>
                <a:solidFill>
                  <a:srgbClr val="FFFFFF"/>
                </a:solidFill>
                <a:ln w="12054"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9DE12100-07DD-6470-3589-EA66C0210CE5}"/>
                    </a:ext>
                  </a:extLst>
                </p:cNvPr>
                <p:cNvSpPr/>
                <p:nvPr/>
              </p:nvSpPr>
              <p:spPr>
                <a:xfrm>
                  <a:off x="9645965" y="5291123"/>
                  <a:ext cx="157007" cy="414550"/>
                </a:xfrm>
                <a:custGeom>
                  <a:avLst/>
                  <a:gdLst>
                    <a:gd name="connsiteX0" fmla="*/ 154762 w 157007"/>
                    <a:gd name="connsiteY0" fmla="*/ 354190 h 414550"/>
                    <a:gd name="connsiteX1" fmla="*/ 111665 w 157007"/>
                    <a:gd name="connsiteY1" fmla="*/ 75208 h 414550"/>
                    <a:gd name="connsiteX2" fmla="*/ 106595 w 157007"/>
                    <a:gd name="connsiteY2" fmla="*/ 71586 h 414550"/>
                    <a:gd name="connsiteX3" fmla="*/ 0 w 157007"/>
                    <a:gd name="connsiteY3" fmla="*/ 0 h 414550"/>
                    <a:gd name="connsiteX4" fmla="*/ 74001 w 157007"/>
                    <a:gd name="connsiteY4" fmla="*/ 302402 h 414550"/>
                    <a:gd name="connsiteX5" fmla="*/ 119391 w 157007"/>
                    <a:gd name="connsiteY5" fmla="*/ 414550 h 414550"/>
                    <a:gd name="connsiteX6" fmla="*/ 133878 w 157007"/>
                    <a:gd name="connsiteY6" fmla="*/ 407186 h 414550"/>
                    <a:gd name="connsiteX7" fmla="*/ 155487 w 157007"/>
                    <a:gd name="connsiteY7" fmla="*/ 356846 h 414550"/>
                    <a:gd name="connsiteX8" fmla="*/ 154762 w 157007"/>
                    <a:gd name="connsiteY8" fmla="*/ 354190 h 4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07" h="414550">
                      <a:moveTo>
                        <a:pt x="154762" y="354190"/>
                      </a:moveTo>
                      <a:cubicBezTo>
                        <a:pt x="128325" y="264255"/>
                        <a:pt x="113838" y="169731"/>
                        <a:pt x="111665" y="75208"/>
                      </a:cubicBezTo>
                      <a:cubicBezTo>
                        <a:pt x="109734" y="74484"/>
                        <a:pt x="107923" y="73397"/>
                        <a:pt x="106595" y="71586"/>
                      </a:cubicBezTo>
                      <a:cubicBezTo>
                        <a:pt x="81244" y="38147"/>
                        <a:pt x="45270" y="14124"/>
                        <a:pt x="0" y="0"/>
                      </a:cubicBezTo>
                      <a:cubicBezTo>
                        <a:pt x="9778" y="104301"/>
                        <a:pt x="42735" y="208482"/>
                        <a:pt x="74001" y="302402"/>
                      </a:cubicBezTo>
                      <a:cubicBezTo>
                        <a:pt x="79675" y="330892"/>
                        <a:pt x="108285" y="373143"/>
                        <a:pt x="119391" y="414550"/>
                      </a:cubicBezTo>
                      <a:cubicBezTo>
                        <a:pt x="124220" y="412136"/>
                        <a:pt x="129049" y="409721"/>
                        <a:pt x="133878" y="407186"/>
                      </a:cubicBezTo>
                      <a:cubicBezTo>
                        <a:pt x="151865" y="397649"/>
                        <a:pt x="160798" y="376886"/>
                        <a:pt x="155487" y="356846"/>
                      </a:cubicBezTo>
                      <a:lnTo>
                        <a:pt x="154762" y="354190"/>
                      </a:lnTo>
                      <a:close/>
                    </a:path>
                  </a:pathLst>
                </a:custGeom>
                <a:solidFill>
                  <a:srgbClr val="BACBD6"/>
                </a:solidFill>
                <a:ln w="12054"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059888C9-0078-D8F0-7D93-6CFFC9246D30}"/>
                    </a:ext>
                  </a:extLst>
                </p:cNvPr>
                <p:cNvSpPr/>
                <p:nvPr/>
              </p:nvSpPr>
              <p:spPr>
                <a:xfrm>
                  <a:off x="9642922" y="4974839"/>
                  <a:ext cx="161788" cy="360347"/>
                </a:xfrm>
                <a:custGeom>
                  <a:avLst/>
                  <a:gdLst>
                    <a:gd name="connsiteX0" fmla="*/ 1232 w 161788"/>
                    <a:gd name="connsiteY0" fmla="*/ 293469 h 360347"/>
                    <a:gd name="connsiteX1" fmla="*/ 114467 w 161788"/>
                    <a:gd name="connsiteY1" fmla="*/ 360347 h 360347"/>
                    <a:gd name="connsiteX2" fmla="*/ 121227 w 161788"/>
                    <a:gd name="connsiteY2" fmla="*/ 245422 h 360347"/>
                    <a:gd name="connsiteX3" fmla="*/ 121227 w 161788"/>
                    <a:gd name="connsiteY3" fmla="*/ 244457 h 360347"/>
                    <a:gd name="connsiteX4" fmla="*/ 161789 w 161788"/>
                    <a:gd name="connsiteY4" fmla="*/ 89212 h 360347"/>
                    <a:gd name="connsiteX5" fmla="*/ 108431 w 161788"/>
                    <a:gd name="connsiteY5" fmla="*/ 32594 h 360347"/>
                    <a:gd name="connsiteX6" fmla="*/ 82838 w 161788"/>
                    <a:gd name="connsiteY6" fmla="*/ 4225 h 360347"/>
                    <a:gd name="connsiteX7" fmla="*/ 76923 w 161788"/>
                    <a:gd name="connsiteY7" fmla="*/ 0 h 360347"/>
                    <a:gd name="connsiteX8" fmla="*/ 1111 w 161788"/>
                    <a:gd name="connsiteY8" fmla="*/ 293469 h 36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88" h="360347">
                      <a:moveTo>
                        <a:pt x="1232" y="293469"/>
                      </a:moveTo>
                      <a:cubicBezTo>
                        <a:pt x="54710" y="308679"/>
                        <a:pt x="90564" y="334393"/>
                        <a:pt x="114467" y="360347"/>
                      </a:cubicBezTo>
                      <a:cubicBezTo>
                        <a:pt x="114708" y="321838"/>
                        <a:pt x="116881" y="283449"/>
                        <a:pt x="121227" y="245422"/>
                      </a:cubicBezTo>
                      <a:lnTo>
                        <a:pt x="121227" y="244457"/>
                      </a:lnTo>
                      <a:cubicBezTo>
                        <a:pt x="122313" y="239990"/>
                        <a:pt x="144284" y="137258"/>
                        <a:pt x="161789" y="89212"/>
                      </a:cubicBezTo>
                      <a:cubicBezTo>
                        <a:pt x="144646" y="76053"/>
                        <a:pt x="129798" y="55531"/>
                        <a:pt x="108431" y="32594"/>
                      </a:cubicBezTo>
                      <a:cubicBezTo>
                        <a:pt x="99980" y="22937"/>
                        <a:pt x="91530" y="13521"/>
                        <a:pt x="82838" y="4225"/>
                      </a:cubicBezTo>
                      <a:cubicBezTo>
                        <a:pt x="80907" y="2777"/>
                        <a:pt x="78854" y="1449"/>
                        <a:pt x="76923" y="0"/>
                      </a:cubicBezTo>
                      <a:cubicBezTo>
                        <a:pt x="12700" y="91264"/>
                        <a:pt x="-4925" y="192185"/>
                        <a:pt x="1111" y="293469"/>
                      </a:cubicBezTo>
                      <a:close/>
                    </a:path>
                  </a:pathLst>
                </a:custGeom>
                <a:solidFill>
                  <a:srgbClr val="BACBD6"/>
                </a:solidFill>
                <a:ln w="12054"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A8692178-3DDD-7B99-69DE-E60E0F2C6874}"/>
                    </a:ext>
                  </a:extLst>
                </p:cNvPr>
                <p:cNvSpPr/>
                <p:nvPr/>
              </p:nvSpPr>
              <p:spPr>
                <a:xfrm>
                  <a:off x="9484316" y="4773962"/>
                  <a:ext cx="705368" cy="588144"/>
                </a:xfrm>
                <a:custGeom>
                  <a:avLst/>
                  <a:gdLst>
                    <a:gd name="connsiteX0" fmla="*/ 587667 w 705368"/>
                    <a:gd name="connsiteY0" fmla="*/ 30301 h 588144"/>
                    <a:gd name="connsiteX1" fmla="*/ 458859 w 705368"/>
                    <a:gd name="connsiteY1" fmla="*/ 34767 h 588144"/>
                    <a:gd name="connsiteX2" fmla="*/ 92476 w 705368"/>
                    <a:gd name="connsiteY2" fmla="*/ 0 h 588144"/>
                    <a:gd name="connsiteX3" fmla="*/ 90303 w 705368"/>
                    <a:gd name="connsiteY3" fmla="*/ 21367 h 588144"/>
                    <a:gd name="connsiteX4" fmla="*/ 63383 w 705368"/>
                    <a:gd name="connsiteY4" fmla="*/ 125307 h 588144"/>
                    <a:gd name="connsiteX5" fmla="*/ 56261 w 705368"/>
                    <a:gd name="connsiteY5" fmla="*/ 147640 h 588144"/>
                    <a:gd name="connsiteX6" fmla="*/ 3023 w 705368"/>
                    <a:gd name="connsiteY6" fmla="*/ 401754 h 588144"/>
                    <a:gd name="connsiteX7" fmla="*/ 488 w 705368"/>
                    <a:gd name="connsiteY7" fmla="*/ 460786 h 588144"/>
                    <a:gd name="connsiteX8" fmla="*/ 3144 w 705368"/>
                    <a:gd name="connsiteY8" fmla="*/ 482394 h 588144"/>
                    <a:gd name="connsiteX9" fmla="*/ 159838 w 705368"/>
                    <a:gd name="connsiteY9" fmla="*/ 494225 h 588144"/>
                    <a:gd name="connsiteX10" fmla="*/ 235650 w 705368"/>
                    <a:gd name="connsiteY10" fmla="*/ 200756 h 588144"/>
                    <a:gd name="connsiteX11" fmla="*/ 241565 w 705368"/>
                    <a:gd name="connsiteY11" fmla="*/ 204982 h 588144"/>
                    <a:gd name="connsiteX12" fmla="*/ 161166 w 705368"/>
                    <a:gd name="connsiteY12" fmla="*/ 127721 h 588144"/>
                    <a:gd name="connsiteX13" fmla="*/ 160441 w 705368"/>
                    <a:gd name="connsiteY13" fmla="*/ 120840 h 588144"/>
                    <a:gd name="connsiteX14" fmla="*/ 166236 w 705368"/>
                    <a:gd name="connsiteY14" fmla="*/ 119512 h 588144"/>
                    <a:gd name="connsiteX15" fmla="*/ 311461 w 705368"/>
                    <a:gd name="connsiteY15" fmla="*/ 245060 h 588144"/>
                    <a:gd name="connsiteX16" fmla="*/ 363612 w 705368"/>
                    <a:gd name="connsiteY16" fmla="*/ 281518 h 588144"/>
                    <a:gd name="connsiteX17" fmla="*/ 394033 w 705368"/>
                    <a:gd name="connsiteY17" fmla="*/ 278741 h 588144"/>
                    <a:gd name="connsiteX18" fmla="*/ 444252 w 705368"/>
                    <a:gd name="connsiteY18" fmla="*/ 209327 h 588144"/>
                    <a:gd name="connsiteX19" fmla="*/ 509924 w 705368"/>
                    <a:gd name="connsiteY19" fmla="*/ 148002 h 588144"/>
                    <a:gd name="connsiteX20" fmla="*/ 519943 w 705368"/>
                    <a:gd name="connsiteY20" fmla="*/ 158867 h 588144"/>
                    <a:gd name="connsiteX21" fmla="*/ 411175 w 705368"/>
                    <a:gd name="connsiteY21" fmla="*/ 292020 h 588144"/>
                    <a:gd name="connsiteX22" fmla="*/ 411779 w 705368"/>
                    <a:gd name="connsiteY22" fmla="*/ 293348 h 588144"/>
                    <a:gd name="connsiteX23" fmla="*/ 537448 w 705368"/>
                    <a:gd name="connsiteY23" fmla="*/ 588145 h 588144"/>
                    <a:gd name="connsiteX24" fmla="*/ 646578 w 705368"/>
                    <a:gd name="connsiteY24" fmla="*/ 504003 h 588144"/>
                    <a:gd name="connsiteX25" fmla="*/ 705368 w 705368"/>
                    <a:gd name="connsiteY25" fmla="*/ 484205 h 588144"/>
                    <a:gd name="connsiteX26" fmla="*/ 587667 w 705368"/>
                    <a:gd name="connsiteY26" fmla="*/ 30180 h 5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5368" h="588144">
                      <a:moveTo>
                        <a:pt x="587667" y="30301"/>
                      </a:moveTo>
                      <a:cubicBezTo>
                        <a:pt x="544691" y="33077"/>
                        <a:pt x="501715" y="34767"/>
                        <a:pt x="458859" y="34767"/>
                      </a:cubicBezTo>
                      <a:cubicBezTo>
                        <a:pt x="335846" y="34767"/>
                        <a:pt x="213316" y="23057"/>
                        <a:pt x="92476" y="0"/>
                      </a:cubicBezTo>
                      <a:cubicBezTo>
                        <a:pt x="91994" y="7123"/>
                        <a:pt x="91269" y="14245"/>
                        <a:pt x="90303" y="21367"/>
                      </a:cubicBezTo>
                      <a:cubicBezTo>
                        <a:pt x="85354" y="57221"/>
                        <a:pt x="74127" y="91867"/>
                        <a:pt x="63383" y="125307"/>
                      </a:cubicBezTo>
                      <a:cubicBezTo>
                        <a:pt x="60969" y="132791"/>
                        <a:pt x="58554" y="140155"/>
                        <a:pt x="56261" y="147640"/>
                      </a:cubicBezTo>
                      <a:cubicBezTo>
                        <a:pt x="30427" y="230212"/>
                        <a:pt x="12440" y="315802"/>
                        <a:pt x="3023" y="401754"/>
                      </a:cubicBezTo>
                      <a:cubicBezTo>
                        <a:pt x="1092" y="419741"/>
                        <a:pt x="-960" y="440505"/>
                        <a:pt x="488" y="460786"/>
                      </a:cubicBezTo>
                      <a:cubicBezTo>
                        <a:pt x="971" y="468029"/>
                        <a:pt x="1937" y="475151"/>
                        <a:pt x="3144" y="482394"/>
                      </a:cubicBezTo>
                      <a:cubicBezTo>
                        <a:pt x="67367" y="477083"/>
                        <a:pt x="118793" y="482515"/>
                        <a:pt x="159838" y="494225"/>
                      </a:cubicBezTo>
                      <a:cubicBezTo>
                        <a:pt x="153802" y="392821"/>
                        <a:pt x="171427" y="292020"/>
                        <a:pt x="235650" y="200756"/>
                      </a:cubicBezTo>
                      <a:cubicBezTo>
                        <a:pt x="237581" y="202084"/>
                        <a:pt x="239513" y="203533"/>
                        <a:pt x="241565" y="204982"/>
                      </a:cubicBezTo>
                      <a:cubicBezTo>
                        <a:pt x="216334" y="177699"/>
                        <a:pt x="190018" y="151744"/>
                        <a:pt x="161166" y="127721"/>
                      </a:cubicBezTo>
                      <a:cubicBezTo>
                        <a:pt x="159113" y="126031"/>
                        <a:pt x="158751" y="122892"/>
                        <a:pt x="160441" y="120840"/>
                      </a:cubicBezTo>
                      <a:cubicBezTo>
                        <a:pt x="161890" y="119029"/>
                        <a:pt x="164304" y="118546"/>
                        <a:pt x="166236" y="119512"/>
                      </a:cubicBezTo>
                      <a:cubicBezTo>
                        <a:pt x="225147" y="146553"/>
                        <a:pt x="268606" y="198342"/>
                        <a:pt x="311461" y="245060"/>
                      </a:cubicBezTo>
                      <a:cubicBezTo>
                        <a:pt x="327034" y="263048"/>
                        <a:pt x="338985" y="280552"/>
                        <a:pt x="363612" y="281518"/>
                      </a:cubicBezTo>
                      <a:cubicBezTo>
                        <a:pt x="373149" y="282242"/>
                        <a:pt x="383410" y="280672"/>
                        <a:pt x="394033" y="278741"/>
                      </a:cubicBezTo>
                      <a:cubicBezTo>
                        <a:pt x="407916" y="253511"/>
                        <a:pt x="425420" y="230695"/>
                        <a:pt x="444252" y="209327"/>
                      </a:cubicBezTo>
                      <a:cubicBezTo>
                        <a:pt x="464292" y="186994"/>
                        <a:pt x="486021" y="166110"/>
                        <a:pt x="509924" y="148002"/>
                      </a:cubicBezTo>
                      <a:cubicBezTo>
                        <a:pt x="516805" y="142690"/>
                        <a:pt x="525859" y="152348"/>
                        <a:pt x="519943" y="158867"/>
                      </a:cubicBezTo>
                      <a:cubicBezTo>
                        <a:pt x="482038" y="201118"/>
                        <a:pt x="445460" y="246871"/>
                        <a:pt x="411175" y="292020"/>
                      </a:cubicBezTo>
                      <a:cubicBezTo>
                        <a:pt x="411417" y="292382"/>
                        <a:pt x="411658" y="292865"/>
                        <a:pt x="411779" y="293348"/>
                      </a:cubicBezTo>
                      <a:cubicBezTo>
                        <a:pt x="450771" y="401633"/>
                        <a:pt x="492299" y="498933"/>
                        <a:pt x="537448" y="588145"/>
                      </a:cubicBezTo>
                      <a:cubicBezTo>
                        <a:pt x="567990" y="558689"/>
                        <a:pt x="604085" y="525612"/>
                        <a:pt x="646578" y="504003"/>
                      </a:cubicBezTo>
                      <a:cubicBezTo>
                        <a:pt x="663116" y="495553"/>
                        <a:pt x="683759" y="489034"/>
                        <a:pt x="705368" y="484205"/>
                      </a:cubicBezTo>
                      <a:cubicBezTo>
                        <a:pt x="659133" y="334634"/>
                        <a:pt x="613863" y="185666"/>
                        <a:pt x="587667" y="30180"/>
                      </a:cubicBezTo>
                      <a:close/>
                    </a:path>
                  </a:pathLst>
                </a:custGeom>
                <a:solidFill>
                  <a:srgbClr val="FFFFFF"/>
                </a:solidFill>
                <a:ln w="12054"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B250C6F-6A64-2391-8642-0FCA82F64578}"/>
                    </a:ext>
                  </a:extLst>
                </p:cNvPr>
                <p:cNvSpPr/>
                <p:nvPr/>
              </p:nvSpPr>
              <p:spPr>
                <a:xfrm>
                  <a:off x="10071983" y="4795933"/>
                  <a:ext cx="186511" cy="462234"/>
                </a:xfrm>
                <a:custGeom>
                  <a:avLst/>
                  <a:gdLst>
                    <a:gd name="connsiteX0" fmla="*/ 92954 w 186511"/>
                    <a:gd name="connsiteY0" fmla="*/ 121 h 462234"/>
                    <a:gd name="connsiteX1" fmla="*/ 0 w 186511"/>
                    <a:gd name="connsiteY1" fmla="*/ 8209 h 462234"/>
                    <a:gd name="connsiteX2" fmla="*/ 117701 w 186511"/>
                    <a:gd name="connsiteY2" fmla="*/ 462234 h 462234"/>
                    <a:gd name="connsiteX3" fmla="*/ 186511 w 186511"/>
                    <a:gd name="connsiteY3" fmla="*/ 452939 h 462234"/>
                    <a:gd name="connsiteX4" fmla="*/ 92954 w 186511"/>
                    <a:gd name="connsiteY4" fmla="*/ 0 h 4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11" h="462234">
                      <a:moveTo>
                        <a:pt x="92954" y="121"/>
                      </a:moveTo>
                      <a:cubicBezTo>
                        <a:pt x="61929" y="3622"/>
                        <a:pt x="31025" y="6277"/>
                        <a:pt x="0" y="8209"/>
                      </a:cubicBezTo>
                      <a:cubicBezTo>
                        <a:pt x="26196" y="163575"/>
                        <a:pt x="71466" y="312663"/>
                        <a:pt x="117701" y="462234"/>
                      </a:cubicBezTo>
                      <a:cubicBezTo>
                        <a:pt x="141000" y="457043"/>
                        <a:pt x="165265" y="453905"/>
                        <a:pt x="186511" y="452939"/>
                      </a:cubicBezTo>
                      <a:cubicBezTo>
                        <a:pt x="141242" y="305178"/>
                        <a:pt x="113718" y="153072"/>
                        <a:pt x="92954" y="0"/>
                      </a:cubicBezTo>
                      <a:close/>
                    </a:path>
                  </a:pathLst>
                </a:custGeom>
                <a:solidFill>
                  <a:srgbClr val="BACBD6"/>
                </a:solidFill>
                <a:ln w="12054"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53B0CD5-2787-2177-D17D-78D5EBC84539}"/>
                    </a:ext>
                  </a:extLst>
                </p:cNvPr>
                <p:cNvSpPr/>
                <p:nvPr/>
              </p:nvSpPr>
              <p:spPr>
                <a:xfrm>
                  <a:off x="10195962" y="5270118"/>
                  <a:ext cx="198284" cy="542271"/>
                </a:xfrm>
                <a:custGeom>
                  <a:avLst/>
                  <a:gdLst>
                    <a:gd name="connsiteX0" fmla="*/ 194237 w 198284"/>
                    <a:gd name="connsiteY0" fmla="*/ 480946 h 542271"/>
                    <a:gd name="connsiteX1" fmla="*/ 177578 w 198284"/>
                    <a:gd name="connsiteY1" fmla="*/ 412377 h 542271"/>
                    <a:gd name="connsiteX2" fmla="*/ 178061 w 198284"/>
                    <a:gd name="connsiteY2" fmla="*/ 405979 h 542271"/>
                    <a:gd name="connsiteX3" fmla="*/ 175043 w 198284"/>
                    <a:gd name="connsiteY3" fmla="*/ 399822 h 542271"/>
                    <a:gd name="connsiteX4" fmla="*/ 149571 w 198284"/>
                    <a:gd name="connsiteY4" fmla="*/ 227677 h 542271"/>
                    <a:gd name="connsiteX5" fmla="*/ 99835 w 198284"/>
                    <a:gd name="connsiteY5" fmla="*/ 62895 h 542271"/>
                    <a:gd name="connsiteX6" fmla="*/ 70259 w 198284"/>
                    <a:gd name="connsiteY6" fmla="*/ 0 h 542271"/>
                    <a:gd name="connsiteX7" fmla="*/ 0 w 198284"/>
                    <a:gd name="connsiteY7" fmla="*/ 8571 h 542271"/>
                    <a:gd name="connsiteX8" fmla="*/ 50098 w 198284"/>
                    <a:gd name="connsiteY8" fmla="*/ 174077 h 542271"/>
                    <a:gd name="connsiteX9" fmla="*/ 71466 w 198284"/>
                    <a:gd name="connsiteY9" fmla="*/ 302040 h 542271"/>
                    <a:gd name="connsiteX10" fmla="*/ 85711 w 198284"/>
                    <a:gd name="connsiteY10" fmla="*/ 294917 h 542271"/>
                    <a:gd name="connsiteX11" fmla="*/ 99956 w 198284"/>
                    <a:gd name="connsiteY11" fmla="*/ 394511 h 542271"/>
                    <a:gd name="connsiteX12" fmla="*/ 165506 w 198284"/>
                    <a:gd name="connsiteY12" fmla="*/ 542271 h 542271"/>
                    <a:gd name="connsiteX13" fmla="*/ 171059 w 198284"/>
                    <a:gd name="connsiteY13" fmla="*/ 540581 h 542271"/>
                    <a:gd name="connsiteX14" fmla="*/ 191944 w 198284"/>
                    <a:gd name="connsiteY14" fmla="*/ 529113 h 542271"/>
                    <a:gd name="connsiteX15" fmla="*/ 194117 w 198284"/>
                    <a:gd name="connsiteY15" fmla="*/ 480946 h 54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8284" h="542271">
                      <a:moveTo>
                        <a:pt x="194237" y="480946"/>
                      </a:moveTo>
                      <a:lnTo>
                        <a:pt x="177578" y="412377"/>
                      </a:lnTo>
                      <a:cubicBezTo>
                        <a:pt x="177095" y="410204"/>
                        <a:pt x="177216" y="407911"/>
                        <a:pt x="178061" y="405979"/>
                      </a:cubicBezTo>
                      <a:cubicBezTo>
                        <a:pt x="176492" y="404289"/>
                        <a:pt x="175284" y="402237"/>
                        <a:pt x="175043" y="399822"/>
                      </a:cubicBezTo>
                      <a:cubicBezTo>
                        <a:pt x="168283" y="341998"/>
                        <a:pt x="160798" y="284415"/>
                        <a:pt x="149571" y="227677"/>
                      </a:cubicBezTo>
                      <a:cubicBezTo>
                        <a:pt x="138103" y="171059"/>
                        <a:pt x="122530" y="115408"/>
                        <a:pt x="99835" y="62895"/>
                      </a:cubicBezTo>
                      <a:cubicBezTo>
                        <a:pt x="90902" y="41527"/>
                        <a:pt x="79313" y="21367"/>
                        <a:pt x="70259" y="0"/>
                      </a:cubicBezTo>
                      <a:cubicBezTo>
                        <a:pt x="49133" y="483"/>
                        <a:pt x="24023" y="3380"/>
                        <a:pt x="0" y="8571"/>
                      </a:cubicBezTo>
                      <a:cubicBezTo>
                        <a:pt x="17021" y="63498"/>
                        <a:pt x="34043" y="118546"/>
                        <a:pt x="50098" y="174077"/>
                      </a:cubicBezTo>
                      <a:cubicBezTo>
                        <a:pt x="64343" y="216691"/>
                        <a:pt x="64343" y="259426"/>
                        <a:pt x="71466" y="302040"/>
                      </a:cubicBezTo>
                      <a:cubicBezTo>
                        <a:pt x="78588" y="309162"/>
                        <a:pt x="78588" y="287795"/>
                        <a:pt x="85711" y="294917"/>
                      </a:cubicBezTo>
                      <a:cubicBezTo>
                        <a:pt x="92833" y="330530"/>
                        <a:pt x="85711" y="380266"/>
                        <a:pt x="99956" y="394511"/>
                      </a:cubicBezTo>
                      <a:cubicBezTo>
                        <a:pt x="158142" y="426864"/>
                        <a:pt x="169248" y="488551"/>
                        <a:pt x="165506" y="542271"/>
                      </a:cubicBezTo>
                      <a:cubicBezTo>
                        <a:pt x="167317" y="541668"/>
                        <a:pt x="169248" y="541185"/>
                        <a:pt x="171059" y="540581"/>
                      </a:cubicBezTo>
                      <a:cubicBezTo>
                        <a:pt x="179027" y="537925"/>
                        <a:pt x="187115" y="534666"/>
                        <a:pt x="191944" y="529113"/>
                      </a:cubicBezTo>
                      <a:cubicBezTo>
                        <a:pt x="201481" y="518248"/>
                        <a:pt x="198583" y="499537"/>
                        <a:pt x="194117" y="480946"/>
                      </a:cubicBezTo>
                      <a:close/>
                    </a:path>
                  </a:pathLst>
                </a:custGeom>
                <a:solidFill>
                  <a:srgbClr val="BACBD6"/>
                </a:solidFill>
                <a:ln w="12054"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BE32373-9932-7856-1D03-12990D9C4C9E}"/>
                    </a:ext>
                  </a:extLst>
                </p:cNvPr>
                <p:cNvSpPr/>
                <p:nvPr/>
              </p:nvSpPr>
              <p:spPr>
                <a:xfrm>
                  <a:off x="10031542" y="5278689"/>
                  <a:ext cx="330579" cy="548182"/>
                </a:xfrm>
                <a:custGeom>
                  <a:avLst/>
                  <a:gdLst>
                    <a:gd name="connsiteX0" fmla="*/ 264496 w 330579"/>
                    <a:gd name="connsiteY0" fmla="*/ 385940 h 548182"/>
                    <a:gd name="connsiteX1" fmla="*/ 250251 w 330579"/>
                    <a:gd name="connsiteY1" fmla="*/ 286346 h 548182"/>
                    <a:gd name="connsiteX2" fmla="*/ 236006 w 330579"/>
                    <a:gd name="connsiteY2" fmla="*/ 293469 h 548182"/>
                    <a:gd name="connsiteX3" fmla="*/ 214639 w 330579"/>
                    <a:gd name="connsiteY3" fmla="*/ 165506 h 548182"/>
                    <a:gd name="connsiteX4" fmla="*/ 164540 w 330579"/>
                    <a:gd name="connsiteY4" fmla="*/ 0 h 548182"/>
                    <a:gd name="connsiteX5" fmla="*/ 109130 w 330579"/>
                    <a:gd name="connsiteY5" fmla="*/ 18470 h 548182"/>
                    <a:gd name="connsiteX6" fmla="*/ 3863 w 330579"/>
                    <a:gd name="connsiteY6" fmla="*/ 100197 h 548182"/>
                    <a:gd name="connsiteX7" fmla="*/ 0 w 330579"/>
                    <a:gd name="connsiteY7" fmla="*/ 102491 h 548182"/>
                    <a:gd name="connsiteX8" fmla="*/ 40441 w 330579"/>
                    <a:gd name="connsiteY8" fmla="*/ 176612 h 548182"/>
                    <a:gd name="connsiteX9" fmla="*/ 85228 w 330579"/>
                    <a:gd name="connsiteY9" fmla="*/ 263530 h 548182"/>
                    <a:gd name="connsiteX10" fmla="*/ 101163 w 330579"/>
                    <a:gd name="connsiteY10" fmla="*/ 300591 h 548182"/>
                    <a:gd name="connsiteX11" fmla="*/ 104784 w 330579"/>
                    <a:gd name="connsiteY11" fmla="*/ 309283 h 548182"/>
                    <a:gd name="connsiteX12" fmla="*/ 107078 w 330579"/>
                    <a:gd name="connsiteY12" fmla="*/ 314474 h 548182"/>
                    <a:gd name="connsiteX13" fmla="*/ 115528 w 330579"/>
                    <a:gd name="connsiteY13" fmla="*/ 358778 h 548182"/>
                    <a:gd name="connsiteX14" fmla="*/ 94885 w 330579"/>
                    <a:gd name="connsiteY14" fmla="*/ 392458 h 548182"/>
                    <a:gd name="connsiteX15" fmla="*/ 90419 w 330579"/>
                    <a:gd name="connsiteY15" fmla="*/ 397529 h 548182"/>
                    <a:gd name="connsiteX16" fmla="*/ 61808 w 330579"/>
                    <a:gd name="connsiteY16" fmla="*/ 473823 h 548182"/>
                    <a:gd name="connsiteX17" fmla="*/ 102491 w 330579"/>
                    <a:gd name="connsiteY17" fmla="*/ 538046 h 548182"/>
                    <a:gd name="connsiteX18" fmla="*/ 153434 w 330579"/>
                    <a:gd name="connsiteY18" fmla="*/ 546496 h 548182"/>
                    <a:gd name="connsiteX19" fmla="*/ 329926 w 330579"/>
                    <a:gd name="connsiteY19" fmla="*/ 533942 h 548182"/>
                    <a:gd name="connsiteX20" fmla="*/ 264375 w 330579"/>
                    <a:gd name="connsiteY20" fmla="*/ 386181 h 5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579" h="548182">
                      <a:moveTo>
                        <a:pt x="264496" y="385940"/>
                      </a:moveTo>
                      <a:cubicBezTo>
                        <a:pt x="250251" y="371695"/>
                        <a:pt x="257374" y="321958"/>
                        <a:pt x="250251" y="286346"/>
                      </a:cubicBezTo>
                      <a:cubicBezTo>
                        <a:pt x="243129" y="279224"/>
                        <a:pt x="243129" y="300591"/>
                        <a:pt x="236006" y="293469"/>
                      </a:cubicBezTo>
                      <a:cubicBezTo>
                        <a:pt x="228884" y="250855"/>
                        <a:pt x="228884" y="208120"/>
                        <a:pt x="214639" y="165506"/>
                      </a:cubicBezTo>
                      <a:cubicBezTo>
                        <a:pt x="198463" y="109975"/>
                        <a:pt x="181441" y="54927"/>
                        <a:pt x="164540" y="0"/>
                      </a:cubicBezTo>
                      <a:cubicBezTo>
                        <a:pt x="144139" y="4467"/>
                        <a:pt x="124582" y="10503"/>
                        <a:pt x="109130" y="18470"/>
                      </a:cubicBezTo>
                      <a:cubicBezTo>
                        <a:pt x="68689" y="39113"/>
                        <a:pt x="33560" y="71466"/>
                        <a:pt x="3863" y="100197"/>
                      </a:cubicBezTo>
                      <a:cubicBezTo>
                        <a:pt x="2776" y="101284"/>
                        <a:pt x="1449" y="102008"/>
                        <a:pt x="0" y="102491"/>
                      </a:cubicBezTo>
                      <a:cubicBezTo>
                        <a:pt x="13158" y="127842"/>
                        <a:pt x="26558" y="152468"/>
                        <a:pt x="40441" y="176612"/>
                      </a:cubicBezTo>
                      <a:cubicBezTo>
                        <a:pt x="56859" y="205223"/>
                        <a:pt x="71949" y="234437"/>
                        <a:pt x="85228" y="263530"/>
                      </a:cubicBezTo>
                      <a:cubicBezTo>
                        <a:pt x="90902" y="275844"/>
                        <a:pt x="96093" y="288398"/>
                        <a:pt x="101163" y="300591"/>
                      </a:cubicBezTo>
                      <a:lnTo>
                        <a:pt x="104784" y="309283"/>
                      </a:lnTo>
                      <a:cubicBezTo>
                        <a:pt x="105509" y="310973"/>
                        <a:pt x="106233" y="312784"/>
                        <a:pt x="107078" y="314474"/>
                      </a:cubicBezTo>
                      <a:cubicBezTo>
                        <a:pt x="112752" y="327391"/>
                        <a:pt x="119150" y="342119"/>
                        <a:pt x="115528" y="358778"/>
                      </a:cubicBezTo>
                      <a:cubicBezTo>
                        <a:pt x="112510" y="372781"/>
                        <a:pt x="103215" y="383284"/>
                        <a:pt x="94885" y="392458"/>
                      </a:cubicBezTo>
                      <a:cubicBezTo>
                        <a:pt x="93437" y="394149"/>
                        <a:pt x="91867" y="395839"/>
                        <a:pt x="90419" y="397529"/>
                      </a:cubicBezTo>
                      <a:cubicBezTo>
                        <a:pt x="70862" y="420345"/>
                        <a:pt x="60480" y="448110"/>
                        <a:pt x="61808" y="473823"/>
                      </a:cubicBezTo>
                      <a:cubicBezTo>
                        <a:pt x="63257" y="501830"/>
                        <a:pt x="79554" y="527664"/>
                        <a:pt x="102491" y="538046"/>
                      </a:cubicBezTo>
                      <a:cubicBezTo>
                        <a:pt x="117822" y="545048"/>
                        <a:pt x="135930" y="545772"/>
                        <a:pt x="153434" y="546496"/>
                      </a:cubicBezTo>
                      <a:cubicBezTo>
                        <a:pt x="212345" y="548911"/>
                        <a:pt x="273308" y="551325"/>
                        <a:pt x="329926" y="533942"/>
                      </a:cubicBezTo>
                      <a:cubicBezTo>
                        <a:pt x="333668" y="480221"/>
                        <a:pt x="322562" y="418534"/>
                        <a:pt x="264375" y="386181"/>
                      </a:cubicBezTo>
                      <a:close/>
                    </a:path>
                  </a:pathLst>
                </a:custGeom>
                <a:solidFill>
                  <a:srgbClr val="FFFFFF"/>
                </a:solidFill>
                <a:ln w="12054"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16A8CA14-DE54-2E18-7648-6D7E5BEAD817}"/>
                    </a:ext>
                  </a:extLst>
                </p:cNvPr>
                <p:cNvSpPr/>
                <p:nvPr/>
              </p:nvSpPr>
              <p:spPr>
                <a:xfrm>
                  <a:off x="9078584" y="4331646"/>
                  <a:ext cx="58911" cy="69534"/>
                </a:xfrm>
                <a:custGeom>
                  <a:avLst/>
                  <a:gdLst>
                    <a:gd name="connsiteX0" fmla="*/ 0 w 58911"/>
                    <a:gd name="connsiteY0" fmla="*/ 26437 h 69534"/>
                    <a:gd name="connsiteX1" fmla="*/ 58911 w 58911"/>
                    <a:gd name="connsiteY1" fmla="*/ 69534 h 69534"/>
                    <a:gd name="connsiteX2" fmla="*/ 44787 w 58911"/>
                    <a:gd name="connsiteY2" fmla="*/ 0 h 69534"/>
                    <a:gd name="connsiteX3" fmla="*/ 0 w 58911"/>
                    <a:gd name="connsiteY3" fmla="*/ 26437 h 69534"/>
                  </a:gdLst>
                  <a:ahLst/>
                  <a:cxnLst>
                    <a:cxn ang="0">
                      <a:pos x="connsiteX0" y="connsiteY0"/>
                    </a:cxn>
                    <a:cxn ang="0">
                      <a:pos x="connsiteX1" y="connsiteY1"/>
                    </a:cxn>
                    <a:cxn ang="0">
                      <a:pos x="connsiteX2" y="connsiteY2"/>
                    </a:cxn>
                    <a:cxn ang="0">
                      <a:pos x="connsiteX3" y="connsiteY3"/>
                    </a:cxn>
                  </a:cxnLst>
                  <a:rect l="l" t="t" r="r" b="b"/>
                  <a:pathLst>
                    <a:path w="58911" h="69534">
                      <a:moveTo>
                        <a:pt x="0" y="26437"/>
                      </a:moveTo>
                      <a:cubicBezTo>
                        <a:pt x="10382" y="35009"/>
                        <a:pt x="28369" y="48529"/>
                        <a:pt x="58911" y="69534"/>
                      </a:cubicBezTo>
                      <a:lnTo>
                        <a:pt x="44787" y="0"/>
                      </a:lnTo>
                      <a:cubicBezTo>
                        <a:pt x="30904" y="9899"/>
                        <a:pt x="15935" y="18832"/>
                        <a:pt x="0" y="26437"/>
                      </a:cubicBezTo>
                      <a:close/>
                    </a:path>
                  </a:pathLst>
                </a:custGeom>
                <a:solidFill>
                  <a:srgbClr val="FFFFFF"/>
                </a:solidFill>
                <a:ln w="12054"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0671FAC6-5B2B-C16D-7DB8-EC1D678FF0B7}"/>
                    </a:ext>
                  </a:extLst>
                </p:cNvPr>
                <p:cNvSpPr/>
                <p:nvPr/>
              </p:nvSpPr>
              <p:spPr>
                <a:xfrm>
                  <a:off x="8929375" y="3263642"/>
                  <a:ext cx="515954" cy="2403642"/>
                </a:xfrm>
                <a:custGeom>
                  <a:avLst/>
                  <a:gdLst>
                    <a:gd name="connsiteX0" fmla="*/ 508832 w 515954"/>
                    <a:gd name="connsiteY0" fmla="*/ 2390605 h 2403642"/>
                    <a:gd name="connsiteX1" fmla="*/ 515954 w 515954"/>
                    <a:gd name="connsiteY1" fmla="*/ 2385776 h 2403642"/>
                    <a:gd name="connsiteX2" fmla="*/ 44666 w 515954"/>
                    <a:gd name="connsiteY2" fmla="*/ 0 h 2403642"/>
                    <a:gd name="connsiteX3" fmla="*/ 2173 w 515954"/>
                    <a:gd name="connsiteY3" fmla="*/ 9778 h 2403642"/>
                    <a:gd name="connsiteX4" fmla="*/ 0 w 515954"/>
                    <a:gd name="connsiteY4" fmla="*/ 9778 h 2403642"/>
                    <a:gd name="connsiteX5" fmla="*/ 162609 w 515954"/>
                    <a:gd name="connsiteY5" fmla="*/ 807250 h 2403642"/>
                    <a:gd name="connsiteX6" fmla="*/ 168645 w 515954"/>
                    <a:gd name="connsiteY6" fmla="*/ 804956 h 2403642"/>
                    <a:gd name="connsiteX7" fmla="*/ 183976 w 515954"/>
                    <a:gd name="connsiteY7" fmla="*/ 803870 h 2403642"/>
                    <a:gd name="connsiteX8" fmla="*/ 194358 w 515954"/>
                    <a:gd name="connsiteY8" fmla="*/ 811958 h 2403642"/>
                    <a:gd name="connsiteX9" fmla="*/ 205947 w 515954"/>
                    <a:gd name="connsiteY9" fmla="*/ 868576 h 2403642"/>
                    <a:gd name="connsiteX10" fmla="*/ 186873 w 515954"/>
                    <a:gd name="connsiteY10" fmla="*/ 893323 h 2403642"/>
                    <a:gd name="connsiteX11" fmla="*/ 194358 w 515954"/>
                    <a:gd name="connsiteY11" fmla="*/ 900083 h 2403642"/>
                    <a:gd name="connsiteX12" fmla="*/ 205947 w 515954"/>
                    <a:gd name="connsiteY12" fmla="*/ 956701 h 2403642"/>
                    <a:gd name="connsiteX13" fmla="*/ 201118 w 515954"/>
                    <a:gd name="connsiteY13" fmla="*/ 965755 h 2403642"/>
                    <a:gd name="connsiteX14" fmla="*/ 207396 w 515954"/>
                    <a:gd name="connsiteY14" fmla="*/ 966479 h 2403642"/>
                    <a:gd name="connsiteX15" fmla="*/ 217657 w 515954"/>
                    <a:gd name="connsiteY15" fmla="*/ 974446 h 2403642"/>
                    <a:gd name="connsiteX16" fmla="*/ 229246 w 515954"/>
                    <a:gd name="connsiteY16" fmla="*/ 1031064 h 2403642"/>
                    <a:gd name="connsiteX17" fmla="*/ 212949 w 515954"/>
                    <a:gd name="connsiteY17" fmla="*/ 1053397 h 2403642"/>
                    <a:gd name="connsiteX18" fmla="*/ 488310 w 515954"/>
                    <a:gd name="connsiteY18" fmla="*/ 2403642 h 2403642"/>
                    <a:gd name="connsiteX19" fmla="*/ 499054 w 515954"/>
                    <a:gd name="connsiteY19" fmla="*/ 2396882 h 2403642"/>
                    <a:gd name="connsiteX20" fmla="*/ 508953 w 515954"/>
                    <a:gd name="connsiteY20" fmla="*/ 2390605 h 240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954" h="2403642">
                      <a:moveTo>
                        <a:pt x="508832" y="2390605"/>
                      </a:moveTo>
                      <a:cubicBezTo>
                        <a:pt x="511126" y="2389156"/>
                        <a:pt x="513540" y="2387466"/>
                        <a:pt x="515954" y="2385776"/>
                      </a:cubicBezTo>
                      <a:lnTo>
                        <a:pt x="44666" y="0"/>
                      </a:lnTo>
                      <a:cubicBezTo>
                        <a:pt x="31749" y="6157"/>
                        <a:pt x="17384" y="9778"/>
                        <a:pt x="2173" y="9778"/>
                      </a:cubicBezTo>
                      <a:cubicBezTo>
                        <a:pt x="1449" y="9778"/>
                        <a:pt x="724" y="9778"/>
                        <a:pt x="0" y="9778"/>
                      </a:cubicBezTo>
                      <a:lnTo>
                        <a:pt x="162609" y="807250"/>
                      </a:lnTo>
                      <a:cubicBezTo>
                        <a:pt x="164661" y="806526"/>
                        <a:pt x="166593" y="805681"/>
                        <a:pt x="168645" y="804956"/>
                      </a:cubicBezTo>
                      <a:cubicBezTo>
                        <a:pt x="171542" y="803991"/>
                        <a:pt x="177578" y="801938"/>
                        <a:pt x="183976" y="803870"/>
                      </a:cubicBezTo>
                      <a:cubicBezTo>
                        <a:pt x="189771" y="805801"/>
                        <a:pt x="193030" y="810027"/>
                        <a:pt x="194358" y="811958"/>
                      </a:cubicBezTo>
                      <a:cubicBezTo>
                        <a:pt x="208603" y="831273"/>
                        <a:pt x="212707" y="851433"/>
                        <a:pt x="205947" y="868576"/>
                      </a:cubicBezTo>
                      <a:cubicBezTo>
                        <a:pt x="201963" y="878474"/>
                        <a:pt x="194720" y="886563"/>
                        <a:pt x="186873" y="893323"/>
                      </a:cubicBezTo>
                      <a:cubicBezTo>
                        <a:pt x="190857" y="895496"/>
                        <a:pt x="193272" y="898514"/>
                        <a:pt x="194358" y="900083"/>
                      </a:cubicBezTo>
                      <a:cubicBezTo>
                        <a:pt x="208603" y="919398"/>
                        <a:pt x="212707" y="939559"/>
                        <a:pt x="205947" y="956701"/>
                      </a:cubicBezTo>
                      <a:cubicBezTo>
                        <a:pt x="204619" y="959960"/>
                        <a:pt x="203050" y="962857"/>
                        <a:pt x="201118" y="965755"/>
                      </a:cubicBezTo>
                      <a:cubicBezTo>
                        <a:pt x="203171" y="965755"/>
                        <a:pt x="205223" y="965755"/>
                        <a:pt x="207396" y="966479"/>
                      </a:cubicBezTo>
                      <a:cubicBezTo>
                        <a:pt x="213190" y="968290"/>
                        <a:pt x="216329" y="972636"/>
                        <a:pt x="217657" y="974446"/>
                      </a:cubicBezTo>
                      <a:cubicBezTo>
                        <a:pt x="231902" y="993882"/>
                        <a:pt x="236006" y="1013922"/>
                        <a:pt x="229246" y="1031064"/>
                      </a:cubicBezTo>
                      <a:cubicBezTo>
                        <a:pt x="225745" y="1039876"/>
                        <a:pt x="219709" y="1047119"/>
                        <a:pt x="212949" y="1053397"/>
                      </a:cubicBezTo>
                      <a:lnTo>
                        <a:pt x="488310" y="2403642"/>
                      </a:lnTo>
                      <a:cubicBezTo>
                        <a:pt x="491931" y="2401349"/>
                        <a:pt x="495553" y="2399055"/>
                        <a:pt x="499054" y="2396882"/>
                      </a:cubicBezTo>
                      <a:cubicBezTo>
                        <a:pt x="502434" y="2394830"/>
                        <a:pt x="505693" y="2392778"/>
                        <a:pt x="508953" y="2390605"/>
                      </a:cubicBezTo>
                      <a:close/>
                    </a:path>
                  </a:pathLst>
                </a:custGeom>
                <a:solidFill>
                  <a:srgbClr val="52585D"/>
                </a:solidFill>
                <a:ln w="12054"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3A451F6A-BFC5-B0A9-3501-7878BCB00290}"/>
                    </a:ext>
                  </a:extLst>
                </p:cNvPr>
                <p:cNvSpPr/>
                <p:nvPr/>
              </p:nvSpPr>
              <p:spPr>
                <a:xfrm>
                  <a:off x="9222602" y="4407458"/>
                  <a:ext cx="335116" cy="142618"/>
                </a:xfrm>
                <a:custGeom>
                  <a:avLst/>
                  <a:gdLst>
                    <a:gd name="connsiteX0" fmla="*/ 121 w 335116"/>
                    <a:gd name="connsiteY0" fmla="*/ 4949 h 142618"/>
                    <a:gd name="connsiteX1" fmla="*/ 10382 w 335116"/>
                    <a:gd name="connsiteY1" fmla="*/ 56980 h 142618"/>
                    <a:gd name="connsiteX2" fmla="*/ 11710 w 335116"/>
                    <a:gd name="connsiteY2" fmla="*/ 57704 h 142618"/>
                    <a:gd name="connsiteX3" fmla="*/ 96938 w 335116"/>
                    <a:gd name="connsiteY3" fmla="*/ 112028 h 142618"/>
                    <a:gd name="connsiteX4" fmla="*/ 116494 w 335116"/>
                    <a:gd name="connsiteY4" fmla="*/ 124341 h 142618"/>
                    <a:gd name="connsiteX5" fmla="*/ 154521 w 335116"/>
                    <a:gd name="connsiteY5" fmla="*/ 141604 h 142618"/>
                    <a:gd name="connsiteX6" fmla="*/ 189288 w 335116"/>
                    <a:gd name="connsiteY6" fmla="*/ 141121 h 142618"/>
                    <a:gd name="connsiteX7" fmla="*/ 328839 w 335116"/>
                    <a:gd name="connsiteY7" fmla="*/ 126514 h 142618"/>
                    <a:gd name="connsiteX8" fmla="*/ 335117 w 335116"/>
                    <a:gd name="connsiteY8" fmla="*/ 0 h 142618"/>
                    <a:gd name="connsiteX9" fmla="*/ 0 w 335116"/>
                    <a:gd name="connsiteY9" fmla="*/ 4949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116" h="142618">
                      <a:moveTo>
                        <a:pt x="121" y="4949"/>
                      </a:moveTo>
                      <a:lnTo>
                        <a:pt x="10382" y="56980"/>
                      </a:lnTo>
                      <a:cubicBezTo>
                        <a:pt x="10382" y="56980"/>
                        <a:pt x="11348" y="57342"/>
                        <a:pt x="11710" y="57704"/>
                      </a:cubicBezTo>
                      <a:cubicBezTo>
                        <a:pt x="45270" y="79313"/>
                        <a:pt x="76415" y="98990"/>
                        <a:pt x="96938" y="112028"/>
                      </a:cubicBezTo>
                      <a:cubicBezTo>
                        <a:pt x="105388" y="117339"/>
                        <a:pt x="112148" y="121685"/>
                        <a:pt x="116494" y="124341"/>
                      </a:cubicBezTo>
                      <a:cubicBezTo>
                        <a:pt x="128325" y="131946"/>
                        <a:pt x="141121" y="139189"/>
                        <a:pt x="154521" y="141604"/>
                      </a:cubicBezTo>
                      <a:cubicBezTo>
                        <a:pt x="165627" y="143535"/>
                        <a:pt x="177578" y="142328"/>
                        <a:pt x="189288" y="141121"/>
                      </a:cubicBezTo>
                      <a:lnTo>
                        <a:pt x="328839" y="126514"/>
                      </a:lnTo>
                      <a:lnTo>
                        <a:pt x="335117" y="0"/>
                      </a:lnTo>
                      <a:cubicBezTo>
                        <a:pt x="219588" y="38630"/>
                        <a:pt x="100559" y="86797"/>
                        <a:pt x="0" y="4949"/>
                      </a:cubicBezTo>
                      <a:close/>
                    </a:path>
                  </a:pathLst>
                </a:custGeom>
                <a:solidFill>
                  <a:srgbClr val="BACBD6"/>
                </a:solidFill>
                <a:ln w="12054"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322F90F0-9599-BEFD-F04D-CABAC9587760}"/>
                    </a:ext>
                  </a:extLst>
                </p:cNvPr>
                <p:cNvSpPr/>
                <p:nvPr/>
              </p:nvSpPr>
              <p:spPr>
                <a:xfrm>
                  <a:off x="9148119" y="3990363"/>
                  <a:ext cx="486740" cy="466786"/>
                </a:xfrm>
                <a:custGeom>
                  <a:avLst/>
                  <a:gdLst>
                    <a:gd name="connsiteX0" fmla="*/ 434469 w 486740"/>
                    <a:gd name="connsiteY0" fmla="*/ 318588 h 466786"/>
                    <a:gd name="connsiteX1" fmla="*/ 450404 w 486740"/>
                    <a:gd name="connsiteY1" fmla="*/ 307965 h 466786"/>
                    <a:gd name="connsiteX2" fmla="*/ 486740 w 486740"/>
                    <a:gd name="connsiteY2" fmla="*/ 193885 h 466786"/>
                    <a:gd name="connsiteX3" fmla="*/ 428312 w 486740"/>
                    <a:gd name="connsiteY3" fmla="*/ 226238 h 466786"/>
                    <a:gd name="connsiteX4" fmla="*/ 283932 w 486740"/>
                    <a:gd name="connsiteY4" fmla="*/ 331505 h 466786"/>
                    <a:gd name="connsiteX5" fmla="*/ 209207 w 486740"/>
                    <a:gd name="connsiteY5" fmla="*/ 382449 h 466786"/>
                    <a:gd name="connsiteX6" fmla="*/ 202808 w 486740"/>
                    <a:gd name="connsiteY6" fmla="*/ 374119 h 466786"/>
                    <a:gd name="connsiteX7" fmla="*/ 234316 w 486740"/>
                    <a:gd name="connsiteY7" fmla="*/ 342370 h 466786"/>
                    <a:gd name="connsiteX8" fmla="*/ 88125 w 486740"/>
                    <a:gd name="connsiteY8" fmla="*/ 240724 h 466786"/>
                    <a:gd name="connsiteX9" fmla="*/ 77985 w 486740"/>
                    <a:gd name="connsiteY9" fmla="*/ 268248 h 466786"/>
                    <a:gd name="connsiteX10" fmla="*/ 67724 w 486740"/>
                    <a:gd name="connsiteY10" fmla="*/ 275129 h 466786"/>
                    <a:gd name="connsiteX11" fmla="*/ 63498 w 486740"/>
                    <a:gd name="connsiteY11" fmla="*/ 274284 h 466786"/>
                    <a:gd name="connsiteX12" fmla="*/ 57462 w 486740"/>
                    <a:gd name="connsiteY12" fmla="*/ 259798 h 466786"/>
                    <a:gd name="connsiteX13" fmla="*/ 72311 w 486740"/>
                    <a:gd name="connsiteY13" fmla="*/ 191592 h 466786"/>
                    <a:gd name="connsiteX14" fmla="*/ 67482 w 486740"/>
                    <a:gd name="connsiteY14" fmla="*/ 170345 h 466786"/>
                    <a:gd name="connsiteX15" fmla="*/ 61929 w 486740"/>
                    <a:gd name="connsiteY15" fmla="*/ 144270 h 466786"/>
                    <a:gd name="connsiteX16" fmla="*/ 60963 w 486740"/>
                    <a:gd name="connsiteY16" fmla="*/ 127007 h 466786"/>
                    <a:gd name="connsiteX17" fmla="*/ 58911 w 486740"/>
                    <a:gd name="connsiteY17" fmla="*/ 104191 h 466786"/>
                    <a:gd name="connsiteX18" fmla="*/ 36940 w 486740"/>
                    <a:gd name="connsiteY18" fmla="*/ 855 h 466786"/>
                    <a:gd name="connsiteX19" fmla="*/ 36940 w 486740"/>
                    <a:gd name="connsiteY19" fmla="*/ 493 h 466786"/>
                    <a:gd name="connsiteX20" fmla="*/ 12072 w 486740"/>
                    <a:gd name="connsiteY20" fmla="*/ 8943 h 466786"/>
                    <a:gd name="connsiteX21" fmla="*/ 0 w 486740"/>
                    <a:gd name="connsiteY21" fmla="*/ 38278 h 466786"/>
                    <a:gd name="connsiteX22" fmla="*/ 17504 w 486740"/>
                    <a:gd name="connsiteY22" fmla="*/ 118194 h 466786"/>
                    <a:gd name="connsiteX23" fmla="*/ 16056 w 486740"/>
                    <a:gd name="connsiteY23" fmla="*/ 126403 h 466786"/>
                    <a:gd name="connsiteX24" fmla="*/ 74484 w 486740"/>
                    <a:gd name="connsiteY24" fmla="*/ 422045 h 466786"/>
                    <a:gd name="connsiteX25" fmla="*/ 409601 w 486740"/>
                    <a:gd name="connsiteY25" fmla="*/ 417095 h 466786"/>
                    <a:gd name="connsiteX26" fmla="*/ 412256 w 486740"/>
                    <a:gd name="connsiteY26" fmla="*/ 364582 h 466786"/>
                    <a:gd name="connsiteX27" fmla="*/ 434348 w 486740"/>
                    <a:gd name="connsiteY27" fmla="*/ 318588 h 46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6740" h="466786">
                      <a:moveTo>
                        <a:pt x="434469" y="318588"/>
                      </a:moveTo>
                      <a:cubicBezTo>
                        <a:pt x="439298" y="314242"/>
                        <a:pt x="444730" y="310742"/>
                        <a:pt x="450404" y="307965"/>
                      </a:cubicBezTo>
                      <a:cubicBezTo>
                        <a:pt x="461027" y="266920"/>
                        <a:pt x="473220" y="228290"/>
                        <a:pt x="486740" y="193885"/>
                      </a:cubicBezTo>
                      <a:cubicBezTo>
                        <a:pt x="466821" y="202577"/>
                        <a:pt x="447265" y="214166"/>
                        <a:pt x="428312" y="226238"/>
                      </a:cubicBezTo>
                      <a:cubicBezTo>
                        <a:pt x="378334" y="258349"/>
                        <a:pt x="331133" y="295169"/>
                        <a:pt x="283932" y="331505"/>
                      </a:cubicBezTo>
                      <a:cubicBezTo>
                        <a:pt x="262444" y="347320"/>
                        <a:pt x="234920" y="373274"/>
                        <a:pt x="209207" y="382449"/>
                      </a:cubicBezTo>
                      <a:cubicBezTo>
                        <a:pt x="204378" y="384501"/>
                        <a:pt x="199670" y="378224"/>
                        <a:pt x="202808" y="374119"/>
                      </a:cubicBezTo>
                      <a:cubicBezTo>
                        <a:pt x="211862" y="361564"/>
                        <a:pt x="222848" y="351786"/>
                        <a:pt x="234316" y="342370"/>
                      </a:cubicBezTo>
                      <a:lnTo>
                        <a:pt x="88125" y="240724"/>
                      </a:lnTo>
                      <a:cubicBezTo>
                        <a:pt x="85107" y="250261"/>
                        <a:pt x="81486" y="259557"/>
                        <a:pt x="77985" y="268248"/>
                      </a:cubicBezTo>
                      <a:cubicBezTo>
                        <a:pt x="76174" y="272474"/>
                        <a:pt x="72069" y="275129"/>
                        <a:pt x="67724" y="275129"/>
                      </a:cubicBezTo>
                      <a:cubicBezTo>
                        <a:pt x="66275" y="275129"/>
                        <a:pt x="64947" y="274888"/>
                        <a:pt x="63498" y="274284"/>
                      </a:cubicBezTo>
                      <a:cubicBezTo>
                        <a:pt x="57825" y="271991"/>
                        <a:pt x="55169" y="265472"/>
                        <a:pt x="57462" y="259798"/>
                      </a:cubicBezTo>
                      <a:cubicBezTo>
                        <a:pt x="66516" y="237827"/>
                        <a:pt x="75087" y="214528"/>
                        <a:pt x="72311" y="191592"/>
                      </a:cubicBezTo>
                      <a:cubicBezTo>
                        <a:pt x="71466" y="184590"/>
                        <a:pt x="69534" y="177709"/>
                        <a:pt x="67482" y="170345"/>
                      </a:cubicBezTo>
                      <a:cubicBezTo>
                        <a:pt x="65188" y="162015"/>
                        <a:pt x="62895" y="153444"/>
                        <a:pt x="61929" y="144270"/>
                      </a:cubicBezTo>
                      <a:cubicBezTo>
                        <a:pt x="61325" y="138113"/>
                        <a:pt x="61084" y="132439"/>
                        <a:pt x="60963" y="127007"/>
                      </a:cubicBezTo>
                      <a:cubicBezTo>
                        <a:pt x="60722" y="119281"/>
                        <a:pt x="60601" y="112038"/>
                        <a:pt x="58911" y="104191"/>
                      </a:cubicBezTo>
                      <a:lnTo>
                        <a:pt x="36940" y="855"/>
                      </a:lnTo>
                      <a:cubicBezTo>
                        <a:pt x="36940" y="855"/>
                        <a:pt x="36940" y="614"/>
                        <a:pt x="36940" y="493"/>
                      </a:cubicBezTo>
                      <a:cubicBezTo>
                        <a:pt x="28128" y="-1318"/>
                        <a:pt x="18711" y="1942"/>
                        <a:pt x="12072" y="8943"/>
                      </a:cubicBezTo>
                      <a:cubicBezTo>
                        <a:pt x="5312" y="15945"/>
                        <a:pt x="1086" y="26327"/>
                        <a:pt x="0" y="38278"/>
                      </a:cubicBezTo>
                      <a:lnTo>
                        <a:pt x="17504" y="118194"/>
                      </a:lnTo>
                      <a:cubicBezTo>
                        <a:pt x="18108" y="121091"/>
                        <a:pt x="17504" y="124109"/>
                        <a:pt x="16056" y="126403"/>
                      </a:cubicBezTo>
                      <a:lnTo>
                        <a:pt x="74484" y="422045"/>
                      </a:lnTo>
                      <a:cubicBezTo>
                        <a:pt x="175043" y="503893"/>
                        <a:pt x="294072" y="455725"/>
                        <a:pt x="409601" y="417095"/>
                      </a:cubicBezTo>
                      <a:lnTo>
                        <a:pt x="412256" y="364582"/>
                      </a:lnTo>
                      <a:cubicBezTo>
                        <a:pt x="413222" y="346837"/>
                        <a:pt x="421069" y="330419"/>
                        <a:pt x="434348" y="318588"/>
                      </a:cubicBezTo>
                      <a:close/>
                    </a:path>
                  </a:pathLst>
                </a:custGeom>
                <a:solidFill>
                  <a:srgbClr val="FFFFFF"/>
                </a:solidFill>
                <a:ln w="12054"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708D347B-AFCA-2588-BF85-C343587975D0}"/>
                    </a:ext>
                  </a:extLst>
                </p:cNvPr>
                <p:cNvSpPr/>
                <p:nvPr/>
              </p:nvSpPr>
              <p:spPr>
                <a:xfrm>
                  <a:off x="9550015" y="3513290"/>
                  <a:ext cx="98002" cy="195444"/>
                </a:xfrm>
                <a:custGeom>
                  <a:avLst/>
                  <a:gdLst>
                    <a:gd name="connsiteX0" fmla="*/ 82792 w 98002"/>
                    <a:gd name="connsiteY0" fmla="*/ 0 h 195444"/>
                    <a:gd name="connsiteX1" fmla="*/ 2393 w 98002"/>
                    <a:gd name="connsiteY1" fmla="*/ 159591 h 195444"/>
                    <a:gd name="connsiteX2" fmla="*/ 13861 w 98002"/>
                    <a:gd name="connsiteY2" fmla="*/ 195445 h 195444"/>
                    <a:gd name="connsiteX3" fmla="*/ 98003 w 98002"/>
                    <a:gd name="connsiteY3" fmla="*/ 83658 h 195444"/>
                    <a:gd name="connsiteX4" fmla="*/ 82792 w 98002"/>
                    <a:gd name="connsiteY4" fmla="*/ 0 h 1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02" h="195444">
                      <a:moveTo>
                        <a:pt x="82792" y="0"/>
                      </a:moveTo>
                      <a:cubicBezTo>
                        <a:pt x="24967" y="28610"/>
                        <a:pt x="-9679" y="92954"/>
                        <a:pt x="2393" y="159591"/>
                      </a:cubicBezTo>
                      <a:cubicBezTo>
                        <a:pt x="4687" y="172266"/>
                        <a:pt x="8670" y="184218"/>
                        <a:pt x="13861" y="195445"/>
                      </a:cubicBezTo>
                      <a:cubicBezTo>
                        <a:pt x="34021" y="152106"/>
                        <a:pt x="62873" y="114200"/>
                        <a:pt x="98003" y="83658"/>
                      </a:cubicBezTo>
                      <a:lnTo>
                        <a:pt x="82792" y="0"/>
                      </a:lnTo>
                      <a:close/>
                    </a:path>
                  </a:pathLst>
                </a:custGeom>
                <a:solidFill>
                  <a:srgbClr val="B3DE46"/>
                </a:solidFill>
                <a:ln w="12054"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FCCEBC66-6641-0BDC-F4E6-96FAB060DDF8}"/>
                    </a:ext>
                  </a:extLst>
                </p:cNvPr>
                <p:cNvSpPr/>
                <p:nvPr/>
              </p:nvSpPr>
              <p:spPr>
                <a:xfrm>
                  <a:off x="8998789" y="3238983"/>
                  <a:ext cx="1402758" cy="887319"/>
                </a:xfrm>
                <a:custGeom>
                  <a:avLst/>
                  <a:gdLst>
                    <a:gd name="connsiteX0" fmla="*/ 215363 w 1402758"/>
                    <a:gd name="connsiteY0" fmla="*/ 122562 h 887319"/>
                    <a:gd name="connsiteX1" fmla="*/ 0 w 1402758"/>
                    <a:gd name="connsiteY1" fmla="*/ 40352 h 887319"/>
                    <a:gd name="connsiteX2" fmla="*/ 140397 w 1402758"/>
                    <a:gd name="connsiteY2" fmla="*/ 751148 h 887319"/>
                    <a:gd name="connsiteX3" fmla="*/ 145467 w 1402758"/>
                    <a:gd name="connsiteY3" fmla="*/ 744991 h 887319"/>
                    <a:gd name="connsiteX4" fmla="*/ 192909 w 1402758"/>
                    <a:gd name="connsiteY4" fmla="*/ 730746 h 887319"/>
                    <a:gd name="connsiteX5" fmla="*/ 202808 w 1402758"/>
                    <a:gd name="connsiteY5" fmla="*/ 736299 h 887319"/>
                    <a:gd name="connsiteX6" fmla="*/ 207999 w 1402758"/>
                    <a:gd name="connsiteY6" fmla="*/ 747647 h 887319"/>
                    <a:gd name="connsiteX7" fmla="*/ 222244 w 1402758"/>
                    <a:gd name="connsiteY7" fmla="*/ 815008 h 887319"/>
                    <a:gd name="connsiteX8" fmla="*/ 550239 w 1402758"/>
                    <a:gd name="connsiteY8" fmla="*/ 769376 h 887319"/>
                    <a:gd name="connsiteX9" fmla="*/ 530078 w 1402758"/>
                    <a:gd name="connsiteY9" fmla="*/ 582744 h 887319"/>
                    <a:gd name="connsiteX10" fmla="*/ 532976 w 1402758"/>
                    <a:gd name="connsiteY10" fmla="*/ 566568 h 887319"/>
                    <a:gd name="connsiteX11" fmla="*/ 472737 w 1402758"/>
                    <a:gd name="connsiteY11" fmla="*/ 448504 h 887319"/>
                    <a:gd name="connsiteX12" fmla="*/ 618807 w 1402758"/>
                    <a:gd name="connsiteY12" fmla="*/ 191734 h 887319"/>
                    <a:gd name="connsiteX13" fmla="*/ 612650 w 1402758"/>
                    <a:gd name="connsiteY13" fmla="*/ 158054 h 887319"/>
                    <a:gd name="connsiteX14" fmla="*/ 645607 w 1402758"/>
                    <a:gd name="connsiteY14" fmla="*/ 110490 h 887319"/>
                    <a:gd name="connsiteX15" fmla="*/ 693170 w 1402758"/>
                    <a:gd name="connsiteY15" fmla="*/ 143447 h 887319"/>
                    <a:gd name="connsiteX16" fmla="*/ 699327 w 1402758"/>
                    <a:gd name="connsiteY16" fmla="*/ 177127 h 887319"/>
                    <a:gd name="connsiteX17" fmla="*/ 888011 w 1402758"/>
                    <a:gd name="connsiteY17" fmla="*/ 275151 h 887319"/>
                    <a:gd name="connsiteX18" fmla="*/ 917225 w 1402758"/>
                    <a:gd name="connsiteY18" fmla="*/ 278049 h 887319"/>
                    <a:gd name="connsiteX19" fmla="*/ 944025 w 1402758"/>
                    <a:gd name="connsiteY19" fmla="*/ 281187 h 887319"/>
                    <a:gd name="connsiteX20" fmla="*/ 1180514 w 1402758"/>
                    <a:gd name="connsiteY20" fmla="*/ 425688 h 887319"/>
                    <a:gd name="connsiteX21" fmla="*/ 1245823 w 1402758"/>
                    <a:gd name="connsiteY21" fmla="*/ 583710 h 887319"/>
                    <a:gd name="connsiteX22" fmla="*/ 1300026 w 1402758"/>
                    <a:gd name="connsiteY22" fmla="*/ 690064 h 887319"/>
                    <a:gd name="connsiteX23" fmla="*/ 1296767 w 1402758"/>
                    <a:gd name="connsiteY23" fmla="*/ 747888 h 887319"/>
                    <a:gd name="connsiteX24" fmla="*/ 1270208 w 1402758"/>
                    <a:gd name="connsiteY24" fmla="*/ 799918 h 887319"/>
                    <a:gd name="connsiteX25" fmla="*/ 1310287 w 1402758"/>
                    <a:gd name="connsiteY25" fmla="*/ 835168 h 887319"/>
                    <a:gd name="connsiteX26" fmla="*/ 1351694 w 1402758"/>
                    <a:gd name="connsiteY26" fmla="*/ 887319 h 887319"/>
                    <a:gd name="connsiteX27" fmla="*/ 1377407 w 1402758"/>
                    <a:gd name="connsiteY27" fmla="*/ 714570 h 887319"/>
                    <a:gd name="connsiteX28" fmla="*/ 1353143 w 1402758"/>
                    <a:gd name="connsiteY28" fmla="*/ 559445 h 887319"/>
                    <a:gd name="connsiteX29" fmla="*/ 1335880 w 1402758"/>
                    <a:gd name="connsiteY29" fmla="*/ 470958 h 887319"/>
                    <a:gd name="connsiteX30" fmla="*/ 1367870 w 1402758"/>
                    <a:gd name="connsiteY30" fmla="*/ 269478 h 887319"/>
                    <a:gd name="connsiteX31" fmla="*/ 1402758 w 1402758"/>
                    <a:gd name="connsiteY31" fmla="*/ 219741 h 887319"/>
                    <a:gd name="connsiteX32" fmla="*/ 1024545 w 1402758"/>
                    <a:gd name="connsiteY32" fmla="*/ 5585 h 887319"/>
                    <a:gd name="connsiteX33" fmla="*/ 657679 w 1402758"/>
                    <a:gd name="connsiteY33" fmla="*/ 63289 h 887319"/>
                    <a:gd name="connsiteX34" fmla="*/ 440988 w 1402758"/>
                    <a:gd name="connsiteY34" fmla="*/ 120148 h 887319"/>
                    <a:gd name="connsiteX35" fmla="*/ 215363 w 1402758"/>
                    <a:gd name="connsiteY35" fmla="*/ 122321 h 88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758" h="887319">
                      <a:moveTo>
                        <a:pt x="215363" y="122562"/>
                      </a:moveTo>
                      <a:cubicBezTo>
                        <a:pt x="144984" y="110007"/>
                        <a:pt x="56497" y="82363"/>
                        <a:pt x="0" y="40352"/>
                      </a:cubicBezTo>
                      <a:lnTo>
                        <a:pt x="140397" y="751148"/>
                      </a:lnTo>
                      <a:cubicBezTo>
                        <a:pt x="141966" y="748975"/>
                        <a:pt x="143656" y="746923"/>
                        <a:pt x="145467" y="744991"/>
                      </a:cubicBezTo>
                      <a:cubicBezTo>
                        <a:pt x="158022" y="731833"/>
                        <a:pt x="176733" y="726280"/>
                        <a:pt x="192909" y="730746"/>
                      </a:cubicBezTo>
                      <a:cubicBezTo>
                        <a:pt x="195565" y="731470"/>
                        <a:pt x="199549" y="732798"/>
                        <a:pt x="202808" y="736299"/>
                      </a:cubicBezTo>
                      <a:cubicBezTo>
                        <a:pt x="206430" y="740162"/>
                        <a:pt x="207396" y="744870"/>
                        <a:pt x="207999" y="747647"/>
                      </a:cubicBezTo>
                      <a:lnTo>
                        <a:pt x="222244" y="815008"/>
                      </a:lnTo>
                      <a:cubicBezTo>
                        <a:pt x="323407" y="823338"/>
                        <a:pt x="436642" y="807765"/>
                        <a:pt x="550239" y="769376"/>
                      </a:cubicBezTo>
                      <a:cubicBezTo>
                        <a:pt x="527906" y="711914"/>
                        <a:pt x="519938" y="647933"/>
                        <a:pt x="530078" y="582744"/>
                      </a:cubicBezTo>
                      <a:cubicBezTo>
                        <a:pt x="530923" y="577312"/>
                        <a:pt x="531889" y="572000"/>
                        <a:pt x="532976" y="566568"/>
                      </a:cubicBezTo>
                      <a:cubicBezTo>
                        <a:pt x="502796" y="535060"/>
                        <a:pt x="481066" y="494619"/>
                        <a:pt x="472737" y="448504"/>
                      </a:cubicBezTo>
                      <a:cubicBezTo>
                        <a:pt x="452577" y="337201"/>
                        <a:pt x="516437" y="230002"/>
                        <a:pt x="618807" y="191734"/>
                      </a:cubicBezTo>
                      <a:lnTo>
                        <a:pt x="612650" y="158054"/>
                      </a:lnTo>
                      <a:cubicBezTo>
                        <a:pt x="608667" y="135841"/>
                        <a:pt x="623394" y="114474"/>
                        <a:pt x="645607" y="110490"/>
                      </a:cubicBezTo>
                      <a:cubicBezTo>
                        <a:pt x="667819" y="106507"/>
                        <a:pt x="689186" y="121234"/>
                        <a:pt x="693170" y="143447"/>
                      </a:cubicBezTo>
                      <a:lnTo>
                        <a:pt x="699327" y="177127"/>
                      </a:lnTo>
                      <a:cubicBezTo>
                        <a:pt x="775259" y="177127"/>
                        <a:pt x="845518" y="214792"/>
                        <a:pt x="888011" y="275151"/>
                      </a:cubicBezTo>
                      <a:cubicBezTo>
                        <a:pt x="897669" y="275634"/>
                        <a:pt x="907447" y="276721"/>
                        <a:pt x="917225" y="278049"/>
                      </a:cubicBezTo>
                      <a:cubicBezTo>
                        <a:pt x="926158" y="278773"/>
                        <a:pt x="935092" y="279739"/>
                        <a:pt x="944025" y="281187"/>
                      </a:cubicBezTo>
                      <a:cubicBezTo>
                        <a:pt x="1039635" y="296157"/>
                        <a:pt x="1123655" y="347462"/>
                        <a:pt x="1180514" y="425688"/>
                      </a:cubicBezTo>
                      <a:cubicBezTo>
                        <a:pt x="1215160" y="473252"/>
                        <a:pt x="1237131" y="527213"/>
                        <a:pt x="1245823" y="583710"/>
                      </a:cubicBezTo>
                      <a:cubicBezTo>
                        <a:pt x="1278055" y="605922"/>
                        <a:pt x="1298095" y="645518"/>
                        <a:pt x="1300026" y="690064"/>
                      </a:cubicBezTo>
                      <a:cubicBezTo>
                        <a:pt x="1303044" y="708775"/>
                        <a:pt x="1301958" y="728452"/>
                        <a:pt x="1296767" y="747888"/>
                      </a:cubicBezTo>
                      <a:cubicBezTo>
                        <a:pt x="1291455" y="767807"/>
                        <a:pt x="1282039" y="785432"/>
                        <a:pt x="1270208" y="799918"/>
                      </a:cubicBezTo>
                      <a:cubicBezTo>
                        <a:pt x="1285178" y="811025"/>
                        <a:pt x="1298577" y="822855"/>
                        <a:pt x="1310287" y="835168"/>
                      </a:cubicBezTo>
                      <a:cubicBezTo>
                        <a:pt x="1314995" y="840239"/>
                        <a:pt x="1338294" y="865348"/>
                        <a:pt x="1351694" y="887319"/>
                      </a:cubicBezTo>
                      <a:cubicBezTo>
                        <a:pt x="1371009" y="833116"/>
                        <a:pt x="1379942" y="773481"/>
                        <a:pt x="1377407" y="714570"/>
                      </a:cubicBezTo>
                      <a:cubicBezTo>
                        <a:pt x="1375234" y="662419"/>
                        <a:pt x="1364007" y="610148"/>
                        <a:pt x="1353143" y="559445"/>
                      </a:cubicBezTo>
                      <a:cubicBezTo>
                        <a:pt x="1346986" y="530594"/>
                        <a:pt x="1340588" y="500655"/>
                        <a:pt x="1335880" y="470958"/>
                      </a:cubicBezTo>
                      <a:cubicBezTo>
                        <a:pt x="1323083" y="390559"/>
                        <a:pt x="1322118" y="344565"/>
                        <a:pt x="1367870" y="269478"/>
                      </a:cubicBezTo>
                      <a:lnTo>
                        <a:pt x="1402758" y="219741"/>
                      </a:lnTo>
                      <a:cubicBezTo>
                        <a:pt x="1302561" y="78379"/>
                        <a:pt x="1142246" y="25262"/>
                        <a:pt x="1024545" y="5585"/>
                      </a:cubicBezTo>
                      <a:cubicBezTo>
                        <a:pt x="902015" y="-14937"/>
                        <a:pt x="777794" y="24900"/>
                        <a:pt x="657679" y="63289"/>
                      </a:cubicBezTo>
                      <a:cubicBezTo>
                        <a:pt x="586575" y="85984"/>
                        <a:pt x="513057" y="109525"/>
                        <a:pt x="440988" y="120148"/>
                      </a:cubicBezTo>
                      <a:cubicBezTo>
                        <a:pt x="352138" y="133186"/>
                        <a:pt x="280431" y="133910"/>
                        <a:pt x="215363" y="122321"/>
                      </a:cubicBezTo>
                      <a:close/>
                    </a:path>
                  </a:pathLst>
                </a:custGeom>
                <a:solidFill>
                  <a:srgbClr val="B3DE46"/>
                </a:solidFill>
                <a:ln w="12054"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3B41C68F-C917-4E04-5C5D-F4C0166CC049}"/>
                    </a:ext>
                  </a:extLst>
                </p:cNvPr>
                <p:cNvSpPr/>
                <p:nvPr/>
              </p:nvSpPr>
              <p:spPr>
                <a:xfrm>
                  <a:off x="9713447" y="3498683"/>
                  <a:ext cx="70137" cy="49012"/>
                </a:xfrm>
                <a:custGeom>
                  <a:avLst/>
                  <a:gdLst>
                    <a:gd name="connsiteX0" fmla="*/ 8812 w 70137"/>
                    <a:gd name="connsiteY0" fmla="*/ 49012 h 49012"/>
                    <a:gd name="connsiteX1" fmla="*/ 70138 w 70137"/>
                    <a:gd name="connsiteY1" fmla="*/ 26196 h 49012"/>
                    <a:gd name="connsiteX2" fmla="*/ 0 w 70137"/>
                    <a:gd name="connsiteY2" fmla="*/ 0 h 49012"/>
                    <a:gd name="connsiteX3" fmla="*/ 8933 w 70137"/>
                    <a:gd name="connsiteY3" fmla="*/ 49012 h 49012"/>
                  </a:gdLst>
                  <a:ahLst/>
                  <a:cxnLst>
                    <a:cxn ang="0">
                      <a:pos x="connsiteX0" y="connsiteY0"/>
                    </a:cxn>
                    <a:cxn ang="0">
                      <a:pos x="connsiteX1" y="connsiteY1"/>
                    </a:cxn>
                    <a:cxn ang="0">
                      <a:pos x="connsiteX2" y="connsiteY2"/>
                    </a:cxn>
                    <a:cxn ang="0">
                      <a:pos x="connsiteX3" y="connsiteY3"/>
                    </a:cxn>
                  </a:cxnLst>
                  <a:rect l="l" t="t" r="r" b="b"/>
                  <a:pathLst>
                    <a:path w="70137" h="49012">
                      <a:moveTo>
                        <a:pt x="8812" y="49012"/>
                      </a:moveTo>
                      <a:cubicBezTo>
                        <a:pt x="28369" y="39475"/>
                        <a:pt x="48891" y="31749"/>
                        <a:pt x="70138" y="26196"/>
                      </a:cubicBezTo>
                      <a:cubicBezTo>
                        <a:pt x="49616" y="11831"/>
                        <a:pt x="25592" y="2535"/>
                        <a:pt x="0" y="0"/>
                      </a:cubicBezTo>
                      <a:lnTo>
                        <a:pt x="8933" y="49012"/>
                      </a:lnTo>
                      <a:close/>
                    </a:path>
                  </a:pathLst>
                </a:custGeom>
                <a:solidFill>
                  <a:srgbClr val="B3DE46"/>
                </a:solidFill>
                <a:ln w="12054"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8C4A5310-F7E8-5A43-91B4-A8D3BBDC8C2B}"/>
                    </a:ext>
                  </a:extLst>
                </p:cNvPr>
                <p:cNvSpPr/>
                <p:nvPr/>
              </p:nvSpPr>
              <p:spPr>
                <a:xfrm>
                  <a:off x="9468056" y="3348792"/>
                  <a:ext cx="418864" cy="456759"/>
                </a:xfrm>
                <a:custGeom>
                  <a:avLst/>
                  <a:gdLst>
                    <a:gd name="connsiteX0" fmla="*/ 230301 w 418864"/>
                    <a:gd name="connsiteY0" fmla="*/ 67319 h 456759"/>
                    <a:gd name="connsiteX1" fmla="*/ 224144 w 418864"/>
                    <a:gd name="connsiteY1" fmla="*/ 33639 h 456759"/>
                    <a:gd name="connsiteX2" fmla="*/ 176581 w 418864"/>
                    <a:gd name="connsiteY2" fmla="*/ 682 h 456759"/>
                    <a:gd name="connsiteX3" fmla="*/ 143624 w 418864"/>
                    <a:gd name="connsiteY3" fmla="*/ 48246 h 456759"/>
                    <a:gd name="connsiteX4" fmla="*/ 149781 w 418864"/>
                    <a:gd name="connsiteY4" fmla="*/ 81926 h 456759"/>
                    <a:gd name="connsiteX5" fmla="*/ 3711 w 418864"/>
                    <a:gd name="connsiteY5" fmla="*/ 338696 h 456759"/>
                    <a:gd name="connsiteX6" fmla="*/ 63950 w 418864"/>
                    <a:gd name="connsiteY6" fmla="*/ 456760 h 456759"/>
                    <a:gd name="connsiteX7" fmla="*/ 79039 w 418864"/>
                    <a:gd name="connsiteY7" fmla="*/ 403402 h 456759"/>
                    <a:gd name="connsiteX8" fmla="*/ 95699 w 418864"/>
                    <a:gd name="connsiteY8" fmla="*/ 359822 h 456759"/>
                    <a:gd name="connsiteX9" fmla="*/ 84230 w 418864"/>
                    <a:gd name="connsiteY9" fmla="*/ 323969 h 456759"/>
                    <a:gd name="connsiteX10" fmla="*/ 164629 w 418864"/>
                    <a:gd name="connsiteY10" fmla="*/ 164378 h 456759"/>
                    <a:gd name="connsiteX11" fmla="*/ 179840 w 418864"/>
                    <a:gd name="connsiteY11" fmla="*/ 248036 h 456759"/>
                    <a:gd name="connsiteX12" fmla="*/ 254083 w 418864"/>
                    <a:gd name="connsiteY12" fmla="*/ 198783 h 456759"/>
                    <a:gd name="connsiteX13" fmla="*/ 245149 w 418864"/>
                    <a:gd name="connsiteY13" fmla="*/ 149771 h 456759"/>
                    <a:gd name="connsiteX14" fmla="*/ 315287 w 418864"/>
                    <a:gd name="connsiteY14" fmla="*/ 175967 h 456759"/>
                    <a:gd name="connsiteX15" fmla="*/ 418864 w 418864"/>
                    <a:gd name="connsiteY15" fmla="*/ 165223 h 456759"/>
                    <a:gd name="connsiteX16" fmla="*/ 230180 w 418864"/>
                    <a:gd name="connsiteY16" fmla="*/ 67198 h 45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8864" h="456759">
                      <a:moveTo>
                        <a:pt x="230301" y="67319"/>
                      </a:moveTo>
                      <a:lnTo>
                        <a:pt x="224144" y="33639"/>
                      </a:lnTo>
                      <a:cubicBezTo>
                        <a:pt x="220160" y="11426"/>
                        <a:pt x="198793" y="-3422"/>
                        <a:pt x="176581" y="682"/>
                      </a:cubicBezTo>
                      <a:cubicBezTo>
                        <a:pt x="154368" y="4787"/>
                        <a:pt x="139520" y="26033"/>
                        <a:pt x="143624" y="48246"/>
                      </a:cubicBezTo>
                      <a:lnTo>
                        <a:pt x="149781" y="81926"/>
                      </a:lnTo>
                      <a:cubicBezTo>
                        <a:pt x="47411" y="120194"/>
                        <a:pt x="-16449" y="227393"/>
                        <a:pt x="3711" y="338696"/>
                      </a:cubicBezTo>
                      <a:cubicBezTo>
                        <a:pt x="12040" y="384811"/>
                        <a:pt x="33770" y="425252"/>
                        <a:pt x="63950" y="456760"/>
                      </a:cubicBezTo>
                      <a:cubicBezTo>
                        <a:pt x="67692" y="438410"/>
                        <a:pt x="72762" y="420544"/>
                        <a:pt x="79039" y="403402"/>
                      </a:cubicBezTo>
                      <a:cubicBezTo>
                        <a:pt x="83627" y="388312"/>
                        <a:pt x="89180" y="373826"/>
                        <a:pt x="95699" y="359822"/>
                      </a:cubicBezTo>
                      <a:cubicBezTo>
                        <a:pt x="90508" y="348595"/>
                        <a:pt x="86524" y="336644"/>
                        <a:pt x="84230" y="323969"/>
                      </a:cubicBezTo>
                      <a:cubicBezTo>
                        <a:pt x="72158" y="257331"/>
                        <a:pt x="106805" y="192988"/>
                        <a:pt x="164629" y="164378"/>
                      </a:cubicBezTo>
                      <a:lnTo>
                        <a:pt x="179840" y="248036"/>
                      </a:lnTo>
                      <a:cubicBezTo>
                        <a:pt x="202294" y="228480"/>
                        <a:pt x="227283" y="211941"/>
                        <a:pt x="254083" y="198783"/>
                      </a:cubicBezTo>
                      <a:lnTo>
                        <a:pt x="245149" y="149771"/>
                      </a:lnTo>
                      <a:cubicBezTo>
                        <a:pt x="270742" y="152306"/>
                        <a:pt x="294765" y="161601"/>
                        <a:pt x="315287" y="175967"/>
                      </a:cubicBezTo>
                      <a:cubicBezTo>
                        <a:pt x="348364" y="167154"/>
                        <a:pt x="383252" y="163291"/>
                        <a:pt x="418864" y="165223"/>
                      </a:cubicBezTo>
                      <a:cubicBezTo>
                        <a:pt x="376371" y="104863"/>
                        <a:pt x="306113" y="67198"/>
                        <a:pt x="230180" y="67198"/>
                      </a:cubicBezTo>
                      <a:close/>
                    </a:path>
                  </a:pathLst>
                </a:custGeom>
                <a:solidFill>
                  <a:srgbClr val="FFFFFF"/>
                </a:solidFill>
                <a:ln w="12054"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CC31793C-9656-F25C-B1C6-873329B51EE0}"/>
                    </a:ext>
                  </a:extLst>
                </p:cNvPr>
                <p:cNvSpPr/>
                <p:nvPr/>
              </p:nvSpPr>
              <p:spPr>
                <a:xfrm>
                  <a:off x="9570571" y="4313220"/>
                  <a:ext cx="460068" cy="339602"/>
                </a:xfrm>
                <a:custGeom>
                  <a:avLst/>
                  <a:gdLst>
                    <a:gd name="connsiteX0" fmla="*/ 65 w 460068"/>
                    <a:gd name="connsiteY0" fmla="*/ 266866 h 339602"/>
                    <a:gd name="connsiteX1" fmla="*/ 42800 w 460068"/>
                    <a:gd name="connsiteY1" fmla="*/ 314550 h 339602"/>
                    <a:gd name="connsiteX2" fmla="*/ 403992 w 460068"/>
                    <a:gd name="connsiteY2" fmla="*/ 339539 h 339602"/>
                    <a:gd name="connsiteX3" fmla="*/ 433448 w 460068"/>
                    <a:gd name="connsiteY3" fmla="*/ 329157 h 339602"/>
                    <a:gd name="connsiteX4" fmla="*/ 446968 w 460068"/>
                    <a:gd name="connsiteY4" fmla="*/ 301030 h 339602"/>
                    <a:gd name="connsiteX5" fmla="*/ 460006 w 460068"/>
                    <a:gd name="connsiteY5" fmla="*/ 62851 h 339602"/>
                    <a:gd name="connsiteX6" fmla="*/ 449624 w 460068"/>
                    <a:gd name="connsiteY6" fmla="*/ 33395 h 339602"/>
                    <a:gd name="connsiteX7" fmla="*/ 421496 w 460068"/>
                    <a:gd name="connsiteY7" fmla="*/ 19874 h 339602"/>
                    <a:gd name="connsiteX8" fmla="*/ 59097 w 460068"/>
                    <a:gd name="connsiteY8" fmla="*/ 76 h 339602"/>
                    <a:gd name="connsiteX9" fmla="*/ 11413 w 460068"/>
                    <a:gd name="connsiteY9" fmla="*/ 42811 h 339602"/>
                    <a:gd name="connsiteX10" fmla="*/ 186 w 460068"/>
                    <a:gd name="connsiteY10" fmla="*/ 266866 h 339602"/>
                    <a:gd name="connsiteX11" fmla="*/ 396870 w 460068"/>
                    <a:gd name="connsiteY11" fmla="*/ 278455 h 339602"/>
                    <a:gd name="connsiteX12" fmla="*/ 399284 w 460068"/>
                    <a:gd name="connsiteY12" fmla="*/ 245378 h 339602"/>
                    <a:gd name="connsiteX13" fmla="*/ 404113 w 460068"/>
                    <a:gd name="connsiteY13" fmla="*/ 179224 h 339602"/>
                    <a:gd name="connsiteX14" fmla="*/ 416547 w 460068"/>
                    <a:gd name="connsiteY14" fmla="*/ 47036 h 339602"/>
                    <a:gd name="connsiteX15" fmla="*/ 432361 w 460068"/>
                    <a:gd name="connsiteY15" fmla="*/ 48123 h 339602"/>
                    <a:gd name="connsiteX16" fmla="*/ 420531 w 460068"/>
                    <a:gd name="connsiteY16" fmla="*/ 280025 h 339602"/>
                    <a:gd name="connsiteX17" fmla="*/ 402785 w 460068"/>
                    <a:gd name="connsiteY17" fmla="*/ 316120 h 339602"/>
                    <a:gd name="connsiteX18" fmla="*/ 399043 w 460068"/>
                    <a:gd name="connsiteY18" fmla="*/ 311774 h 339602"/>
                    <a:gd name="connsiteX19" fmla="*/ 396870 w 460068"/>
                    <a:gd name="connsiteY19" fmla="*/ 278335 h 33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0068" h="339602">
                      <a:moveTo>
                        <a:pt x="65" y="266866"/>
                      </a:moveTo>
                      <a:cubicBezTo>
                        <a:pt x="-1263" y="291855"/>
                        <a:pt x="17811" y="313222"/>
                        <a:pt x="42800" y="314550"/>
                      </a:cubicBezTo>
                      <a:lnTo>
                        <a:pt x="403992" y="339539"/>
                      </a:lnTo>
                      <a:cubicBezTo>
                        <a:pt x="414857" y="340143"/>
                        <a:pt x="425239" y="336401"/>
                        <a:pt x="433448" y="329157"/>
                      </a:cubicBezTo>
                      <a:cubicBezTo>
                        <a:pt x="441536" y="321914"/>
                        <a:pt x="446365" y="311895"/>
                        <a:pt x="446968" y="301030"/>
                      </a:cubicBezTo>
                      <a:lnTo>
                        <a:pt x="460006" y="62851"/>
                      </a:lnTo>
                      <a:cubicBezTo>
                        <a:pt x="460609" y="51986"/>
                        <a:pt x="456867" y="41483"/>
                        <a:pt x="449624" y="33395"/>
                      </a:cubicBezTo>
                      <a:cubicBezTo>
                        <a:pt x="442381" y="25307"/>
                        <a:pt x="432361" y="20478"/>
                        <a:pt x="421496" y="19874"/>
                      </a:cubicBezTo>
                      <a:lnTo>
                        <a:pt x="59097" y="76"/>
                      </a:lnTo>
                      <a:cubicBezTo>
                        <a:pt x="34108" y="-1372"/>
                        <a:pt x="12862" y="17943"/>
                        <a:pt x="11413" y="42811"/>
                      </a:cubicBezTo>
                      <a:lnTo>
                        <a:pt x="186" y="266866"/>
                      </a:lnTo>
                      <a:close/>
                      <a:moveTo>
                        <a:pt x="396870" y="278455"/>
                      </a:moveTo>
                      <a:lnTo>
                        <a:pt x="399284" y="245378"/>
                      </a:lnTo>
                      <a:lnTo>
                        <a:pt x="404113" y="179224"/>
                      </a:lnTo>
                      <a:cubicBezTo>
                        <a:pt x="407493" y="140352"/>
                        <a:pt x="412080" y="85304"/>
                        <a:pt x="416547" y="47036"/>
                      </a:cubicBezTo>
                      <a:cubicBezTo>
                        <a:pt x="417754" y="37258"/>
                        <a:pt x="432482" y="38103"/>
                        <a:pt x="432361" y="48123"/>
                      </a:cubicBezTo>
                      <a:cubicBezTo>
                        <a:pt x="430550" y="121520"/>
                        <a:pt x="425239" y="206627"/>
                        <a:pt x="420531" y="280025"/>
                      </a:cubicBezTo>
                      <a:cubicBezTo>
                        <a:pt x="419686" y="289803"/>
                        <a:pt x="419444" y="322397"/>
                        <a:pt x="402785" y="316120"/>
                      </a:cubicBezTo>
                      <a:cubicBezTo>
                        <a:pt x="400974" y="315154"/>
                        <a:pt x="399646" y="313585"/>
                        <a:pt x="399043" y="311774"/>
                      </a:cubicBezTo>
                      <a:cubicBezTo>
                        <a:pt x="394817" y="300426"/>
                        <a:pt x="396025" y="289441"/>
                        <a:pt x="396870" y="278335"/>
                      </a:cubicBezTo>
                      <a:close/>
                    </a:path>
                  </a:pathLst>
                </a:custGeom>
                <a:solidFill>
                  <a:srgbClr val="FFFFFF"/>
                </a:solidFill>
                <a:ln w="12054"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36158582-5F5D-536A-1193-953937EC975E}"/>
                    </a:ext>
                  </a:extLst>
                </p:cNvPr>
                <p:cNvSpPr/>
                <p:nvPr/>
              </p:nvSpPr>
              <p:spPr>
                <a:xfrm>
                  <a:off x="9574016" y="4012344"/>
                  <a:ext cx="578245" cy="206484"/>
                </a:xfrm>
                <a:custGeom>
                  <a:avLst/>
                  <a:gdLst>
                    <a:gd name="connsiteX0" fmla="*/ 578004 w 578245"/>
                    <a:gd name="connsiteY0" fmla="*/ 79433 h 206484"/>
                    <a:gd name="connsiteX1" fmla="*/ 563276 w 578245"/>
                    <a:gd name="connsiteY1" fmla="*/ 76657 h 206484"/>
                    <a:gd name="connsiteX2" fmla="*/ 542271 w 578245"/>
                    <a:gd name="connsiteY2" fmla="*/ 68327 h 206484"/>
                    <a:gd name="connsiteX3" fmla="*/ 494104 w 578245"/>
                    <a:gd name="connsiteY3" fmla="*/ 110941 h 206484"/>
                    <a:gd name="connsiteX4" fmla="*/ 296366 w 578245"/>
                    <a:gd name="connsiteY4" fmla="*/ 175647 h 206484"/>
                    <a:gd name="connsiteX5" fmla="*/ 243370 w 578245"/>
                    <a:gd name="connsiteY5" fmla="*/ 171542 h 206484"/>
                    <a:gd name="connsiteX6" fmla="*/ 0 w 578245"/>
                    <a:gd name="connsiteY6" fmla="*/ 0 h 206484"/>
                    <a:gd name="connsiteX7" fmla="*/ 260150 w 578245"/>
                    <a:gd name="connsiteY7" fmla="*/ 202326 h 206484"/>
                    <a:gd name="connsiteX8" fmla="*/ 578245 w 578245"/>
                    <a:gd name="connsiteY8" fmla="*/ 79433 h 20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245" h="206484">
                      <a:moveTo>
                        <a:pt x="578004" y="79433"/>
                      </a:moveTo>
                      <a:cubicBezTo>
                        <a:pt x="573055" y="78830"/>
                        <a:pt x="568105" y="77864"/>
                        <a:pt x="563276" y="76657"/>
                      </a:cubicBezTo>
                      <a:cubicBezTo>
                        <a:pt x="555912" y="74725"/>
                        <a:pt x="548911" y="71828"/>
                        <a:pt x="542271" y="68327"/>
                      </a:cubicBezTo>
                      <a:cubicBezTo>
                        <a:pt x="527785" y="83900"/>
                        <a:pt x="511608" y="98145"/>
                        <a:pt x="494104" y="110941"/>
                      </a:cubicBezTo>
                      <a:cubicBezTo>
                        <a:pt x="435797" y="153434"/>
                        <a:pt x="367107" y="175647"/>
                        <a:pt x="296366" y="175647"/>
                      </a:cubicBezTo>
                      <a:cubicBezTo>
                        <a:pt x="278741" y="175647"/>
                        <a:pt x="260995" y="174319"/>
                        <a:pt x="243370" y="171542"/>
                      </a:cubicBezTo>
                      <a:cubicBezTo>
                        <a:pt x="136051" y="154642"/>
                        <a:pt x="48529" y="88608"/>
                        <a:pt x="0" y="0"/>
                      </a:cubicBezTo>
                      <a:cubicBezTo>
                        <a:pt x="44787" y="103939"/>
                        <a:pt x="140276" y="183493"/>
                        <a:pt x="260150" y="202326"/>
                      </a:cubicBezTo>
                      <a:cubicBezTo>
                        <a:pt x="384612" y="221882"/>
                        <a:pt x="504124" y="171059"/>
                        <a:pt x="578245" y="79433"/>
                      </a:cubicBezTo>
                      <a:close/>
                    </a:path>
                  </a:pathLst>
                </a:custGeom>
                <a:solidFill>
                  <a:srgbClr val="FFFFFF"/>
                </a:solidFill>
                <a:ln w="12054"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2E3D48D5-144E-6C27-5221-B686887FC356}"/>
                    </a:ext>
                  </a:extLst>
                </p:cNvPr>
                <p:cNvSpPr/>
                <p:nvPr/>
              </p:nvSpPr>
              <p:spPr>
                <a:xfrm>
                  <a:off x="10139948" y="3649582"/>
                  <a:ext cx="81123" cy="160918"/>
                </a:xfrm>
                <a:custGeom>
                  <a:avLst/>
                  <a:gdLst>
                    <a:gd name="connsiteX0" fmla="*/ 0 w 81123"/>
                    <a:gd name="connsiteY0" fmla="*/ 121 h 160918"/>
                    <a:gd name="connsiteX1" fmla="*/ 2052 w 81123"/>
                    <a:gd name="connsiteY1" fmla="*/ 2777 h 160918"/>
                    <a:gd name="connsiteX2" fmla="*/ 63861 w 81123"/>
                    <a:gd name="connsiteY2" fmla="*/ 156332 h 160918"/>
                    <a:gd name="connsiteX3" fmla="*/ 72794 w 81123"/>
                    <a:gd name="connsiteY3" fmla="*/ 158142 h 160918"/>
                    <a:gd name="connsiteX4" fmla="*/ 81123 w 81123"/>
                    <a:gd name="connsiteY4" fmla="*/ 160919 h 160918"/>
                    <a:gd name="connsiteX5" fmla="*/ 22333 w 81123"/>
                    <a:gd name="connsiteY5" fmla="*/ 27524 h 160918"/>
                    <a:gd name="connsiteX6" fmla="*/ 0 w 81123"/>
                    <a:gd name="connsiteY6" fmla="*/ 0 h 16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23" h="160918">
                      <a:moveTo>
                        <a:pt x="0" y="121"/>
                      </a:moveTo>
                      <a:cubicBezTo>
                        <a:pt x="604" y="966"/>
                        <a:pt x="1328" y="1811"/>
                        <a:pt x="2052" y="2777"/>
                      </a:cubicBezTo>
                      <a:cubicBezTo>
                        <a:pt x="35612" y="48891"/>
                        <a:pt x="56497" y="101404"/>
                        <a:pt x="63861" y="156332"/>
                      </a:cubicBezTo>
                      <a:cubicBezTo>
                        <a:pt x="66879" y="156814"/>
                        <a:pt x="69896" y="157418"/>
                        <a:pt x="72794" y="158142"/>
                      </a:cubicBezTo>
                      <a:cubicBezTo>
                        <a:pt x="75691" y="158867"/>
                        <a:pt x="78347" y="159953"/>
                        <a:pt x="81123" y="160919"/>
                      </a:cubicBezTo>
                      <a:cubicBezTo>
                        <a:pt x="71587" y="113355"/>
                        <a:pt x="51789" y="67965"/>
                        <a:pt x="22333" y="27524"/>
                      </a:cubicBezTo>
                      <a:cubicBezTo>
                        <a:pt x="15331" y="17867"/>
                        <a:pt x="7847" y="8813"/>
                        <a:pt x="0" y="0"/>
                      </a:cubicBezTo>
                      <a:close/>
                    </a:path>
                  </a:pathLst>
                </a:custGeom>
                <a:solidFill>
                  <a:srgbClr val="FFFFFF"/>
                </a:solidFill>
                <a:ln w="12054"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F6708176-6B29-7E97-663E-43856273E153}"/>
                    </a:ext>
                  </a:extLst>
                </p:cNvPr>
                <p:cNvSpPr/>
                <p:nvPr/>
              </p:nvSpPr>
              <p:spPr>
                <a:xfrm>
                  <a:off x="9890663" y="4057613"/>
                  <a:ext cx="207516" cy="108285"/>
                </a:xfrm>
                <a:custGeom>
                  <a:avLst/>
                  <a:gdLst>
                    <a:gd name="connsiteX0" fmla="*/ 195686 w 207516"/>
                    <a:gd name="connsiteY0" fmla="*/ 121 h 108285"/>
                    <a:gd name="connsiteX1" fmla="*/ 0 w 207516"/>
                    <a:gd name="connsiteY1" fmla="*/ 108285 h 108285"/>
                    <a:gd name="connsiteX2" fmla="*/ 164903 w 207516"/>
                    <a:gd name="connsiteY2" fmla="*/ 48408 h 108285"/>
                    <a:gd name="connsiteX3" fmla="*/ 207516 w 207516"/>
                    <a:gd name="connsiteY3" fmla="*/ 10986 h 108285"/>
                    <a:gd name="connsiteX4" fmla="*/ 195686 w 207516"/>
                    <a:gd name="connsiteY4" fmla="*/ 0 h 10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16" h="108285">
                      <a:moveTo>
                        <a:pt x="195686" y="121"/>
                      </a:moveTo>
                      <a:cubicBezTo>
                        <a:pt x="146674" y="58428"/>
                        <a:pt x="76898" y="97783"/>
                        <a:pt x="0" y="108285"/>
                      </a:cubicBezTo>
                      <a:cubicBezTo>
                        <a:pt x="59032" y="104422"/>
                        <a:pt x="115891" y="84141"/>
                        <a:pt x="164903" y="48408"/>
                      </a:cubicBezTo>
                      <a:cubicBezTo>
                        <a:pt x="180355" y="37182"/>
                        <a:pt x="194599" y="24627"/>
                        <a:pt x="207516" y="10986"/>
                      </a:cubicBezTo>
                      <a:cubicBezTo>
                        <a:pt x="203412" y="7605"/>
                        <a:pt x="199428" y="3984"/>
                        <a:pt x="195686" y="0"/>
                      </a:cubicBezTo>
                      <a:close/>
                    </a:path>
                  </a:pathLst>
                </a:custGeom>
                <a:solidFill>
                  <a:srgbClr val="FFFFFF"/>
                </a:solidFill>
                <a:ln w="12054"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13AC565C-D81E-F597-2B47-C510D0736146}"/>
                    </a:ext>
                  </a:extLst>
                </p:cNvPr>
                <p:cNvSpPr/>
                <p:nvPr/>
              </p:nvSpPr>
              <p:spPr>
                <a:xfrm>
                  <a:off x="9683750" y="3534899"/>
                  <a:ext cx="498208" cy="273791"/>
                </a:xfrm>
                <a:custGeom>
                  <a:avLst/>
                  <a:gdLst>
                    <a:gd name="connsiteX0" fmla="*/ 185546 w 498208"/>
                    <a:gd name="connsiteY0" fmla="*/ 0 h 273791"/>
                    <a:gd name="connsiteX1" fmla="*/ 0 w 498208"/>
                    <a:gd name="connsiteY1" fmla="*/ 60722 h 273791"/>
                    <a:gd name="connsiteX2" fmla="*/ 212949 w 498208"/>
                    <a:gd name="connsiteY2" fmla="*/ 16901 h 273791"/>
                    <a:gd name="connsiteX3" fmla="*/ 471047 w 498208"/>
                    <a:gd name="connsiteY3" fmla="*/ 273791 h 273791"/>
                    <a:gd name="connsiteX4" fmla="*/ 498208 w 498208"/>
                    <a:gd name="connsiteY4" fmla="*/ 269566 h 273791"/>
                    <a:gd name="connsiteX5" fmla="*/ 440988 w 498208"/>
                    <a:gd name="connsiteY5" fmla="*/ 130015 h 273791"/>
                    <a:gd name="connsiteX6" fmla="*/ 234799 w 498208"/>
                    <a:gd name="connsiteY6" fmla="*/ 3984 h 273791"/>
                    <a:gd name="connsiteX7" fmla="*/ 185546 w 498208"/>
                    <a:gd name="connsiteY7" fmla="*/ 121 h 27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208" h="273791">
                      <a:moveTo>
                        <a:pt x="185546" y="0"/>
                      </a:moveTo>
                      <a:cubicBezTo>
                        <a:pt x="117339" y="0"/>
                        <a:pt x="52754" y="22212"/>
                        <a:pt x="0" y="60722"/>
                      </a:cubicBezTo>
                      <a:cubicBezTo>
                        <a:pt x="61205" y="22212"/>
                        <a:pt x="136051" y="4829"/>
                        <a:pt x="212949" y="16901"/>
                      </a:cubicBezTo>
                      <a:cubicBezTo>
                        <a:pt x="348637" y="38268"/>
                        <a:pt x="450042" y="144984"/>
                        <a:pt x="471047" y="273791"/>
                      </a:cubicBezTo>
                      <a:cubicBezTo>
                        <a:pt x="479980" y="271256"/>
                        <a:pt x="489034" y="269808"/>
                        <a:pt x="498208" y="269566"/>
                      </a:cubicBezTo>
                      <a:cubicBezTo>
                        <a:pt x="490845" y="219709"/>
                        <a:pt x="471530" y="172025"/>
                        <a:pt x="440988" y="130015"/>
                      </a:cubicBezTo>
                      <a:cubicBezTo>
                        <a:pt x="391372" y="61808"/>
                        <a:pt x="318095" y="17021"/>
                        <a:pt x="234799" y="3984"/>
                      </a:cubicBezTo>
                      <a:cubicBezTo>
                        <a:pt x="218260" y="1449"/>
                        <a:pt x="201843" y="121"/>
                        <a:pt x="185546" y="121"/>
                      </a:cubicBezTo>
                      <a:close/>
                    </a:path>
                  </a:pathLst>
                </a:custGeom>
                <a:solidFill>
                  <a:srgbClr val="FFFFFF"/>
                </a:solidFill>
                <a:ln w="12054"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7D498B74-F23A-7834-4A13-1DFE0B31834B}"/>
                    </a:ext>
                  </a:extLst>
                </p:cNvPr>
                <p:cNvSpPr/>
                <p:nvPr/>
              </p:nvSpPr>
              <p:spPr>
                <a:xfrm>
                  <a:off x="10072008" y="3825470"/>
                  <a:ext cx="171879" cy="243128"/>
                </a:xfrm>
                <a:custGeom>
                  <a:avLst/>
                  <a:gdLst>
                    <a:gd name="connsiteX0" fmla="*/ 135180 w 171879"/>
                    <a:gd name="connsiteY0" fmla="*/ 2897 h 243128"/>
                    <a:gd name="connsiteX1" fmla="*/ 113451 w 171879"/>
                    <a:gd name="connsiteY1" fmla="*/ 0 h 243128"/>
                    <a:gd name="connsiteX2" fmla="*/ 57437 w 171879"/>
                    <a:gd name="connsiteY2" fmla="*/ 18953 h 243128"/>
                    <a:gd name="connsiteX3" fmla="*/ 5166 w 171879"/>
                    <a:gd name="connsiteY3" fmla="*/ 96696 h 243128"/>
                    <a:gd name="connsiteX4" fmla="*/ 70837 w 171879"/>
                    <a:gd name="connsiteY4" fmla="*/ 242887 h 243128"/>
                    <a:gd name="connsiteX5" fmla="*/ 72286 w 171879"/>
                    <a:gd name="connsiteY5" fmla="*/ 243129 h 243128"/>
                    <a:gd name="connsiteX6" fmla="*/ 25809 w 171879"/>
                    <a:gd name="connsiteY6" fmla="*/ 108285 h 243128"/>
                    <a:gd name="connsiteX7" fmla="*/ 76269 w 171879"/>
                    <a:gd name="connsiteY7" fmla="*/ 33801 h 243128"/>
                    <a:gd name="connsiteX8" fmla="*/ 156306 w 171879"/>
                    <a:gd name="connsiteY8" fmla="*/ 17746 h 243128"/>
                    <a:gd name="connsiteX9" fmla="*/ 171879 w 171879"/>
                    <a:gd name="connsiteY9" fmla="*/ 23661 h 243128"/>
                    <a:gd name="connsiteX10" fmla="*/ 135301 w 171879"/>
                    <a:gd name="connsiteY10" fmla="*/ 2897 h 24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879" h="243128">
                      <a:moveTo>
                        <a:pt x="135180" y="2897"/>
                      </a:moveTo>
                      <a:cubicBezTo>
                        <a:pt x="128058" y="966"/>
                        <a:pt x="120694" y="0"/>
                        <a:pt x="113451" y="0"/>
                      </a:cubicBezTo>
                      <a:cubicBezTo>
                        <a:pt x="94377" y="0"/>
                        <a:pt x="75062" y="6398"/>
                        <a:pt x="57437" y="18953"/>
                      </a:cubicBezTo>
                      <a:cubicBezTo>
                        <a:pt x="32448" y="36699"/>
                        <a:pt x="13858" y="64223"/>
                        <a:pt x="5166" y="96696"/>
                      </a:cubicBezTo>
                      <a:cubicBezTo>
                        <a:pt x="-12580" y="162850"/>
                        <a:pt x="16876" y="228522"/>
                        <a:pt x="70837" y="242887"/>
                      </a:cubicBezTo>
                      <a:cubicBezTo>
                        <a:pt x="71320" y="243008"/>
                        <a:pt x="71803" y="243008"/>
                        <a:pt x="72286" y="243129"/>
                      </a:cubicBezTo>
                      <a:cubicBezTo>
                        <a:pt x="31362" y="219468"/>
                        <a:pt x="10840" y="163937"/>
                        <a:pt x="25809" y="108285"/>
                      </a:cubicBezTo>
                      <a:cubicBezTo>
                        <a:pt x="34138" y="77381"/>
                        <a:pt x="52005" y="50823"/>
                        <a:pt x="76269" y="33801"/>
                      </a:cubicBezTo>
                      <a:cubicBezTo>
                        <a:pt x="101138" y="16297"/>
                        <a:pt x="129507" y="10503"/>
                        <a:pt x="156306" y="17746"/>
                      </a:cubicBezTo>
                      <a:cubicBezTo>
                        <a:pt x="161739" y="19194"/>
                        <a:pt x="166930" y="21247"/>
                        <a:pt x="171879" y="23661"/>
                      </a:cubicBezTo>
                      <a:cubicBezTo>
                        <a:pt x="161618" y="13883"/>
                        <a:pt x="149305" y="6640"/>
                        <a:pt x="135301" y="2897"/>
                      </a:cubicBezTo>
                      <a:close/>
                    </a:path>
                  </a:pathLst>
                </a:custGeom>
                <a:solidFill>
                  <a:srgbClr val="FFFFFF"/>
                </a:solidFill>
                <a:ln w="12054"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E0247AA1-8BBE-0231-A7EF-22DAE08C42C7}"/>
                    </a:ext>
                  </a:extLst>
                </p:cNvPr>
                <p:cNvSpPr/>
                <p:nvPr/>
              </p:nvSpPr>
              <p:spPr>
                <a:xfrm>
                  <a:off x="10114182" y="3861440"/>
                  <a:ext cx="165167" cy="197725"/>
                </a:xfrm>
                <a:custGeom>
                  <a:avLst/>
                  <a:gdLst>
                    <a:gd name="connsiteX0" fmla="*/ 160972 w 165167"/>
                    <a:gd name="connsiteY0" fmla="*/ 119879 h 197725"/>
                    <a:gd name="connsiteX1" fmla="*/ 155902 w 165167"/>
                    <a:gd name="connsiteY1" fmla="*/ 44550 h 197725"/>
                    <a:gd name="connsiteX2" fmla="*/ 108460 w 165167"/>
                    <a:gd name="connsiteY2" fmla="*/ 2298 h 197725"/>
                    <a:gd name="connsiteX3" fmla="*/ 46289 w 165167"/>
                    <a:gd name="connsiteY3" fmla="*/ 15215 h 197725"/>
                    <a:gd name="connsiteX4" fmla="*/ 4158 w 165167"/>
                    <a:gd name="connsiteY4" fmla="*/ 77869 h 197725"/>
                    <a:gd name="connsiteX5" fmla="*/ 56671 w 165167"/>
                    <a:gd name="connsiteY5" fmla="*/ 195449 h 197725"/>
                    <a:gd name="connsiteX6" fmla="*/ 160972 w 165167"/>
                    <a:gd name="connsiteY6" fmla="*/ 120000 h 197725"/>
                    <a:gd name="connsiteX7" fmla="*/ 63552 w 165167"/>
                    <a:gd name="connsiteY7" fmla="*/ 161286 h 197725"/>
                    <a:gd name="connsiteX8" fmla="*/ 38201 w 165167"/>
                    <a:gd name="connsiteY8" fmla="*/ 93562 h 197725"/>
                    <a:gd name="connsiteX9" fmla="*/ 71640 w 165167"/>
                    <a:gd name="connsiteY9" fmla="*/ 46482 h 197725"/>
                    <a:gd name="connsiteX10" fmla="*/ 120290 w 165167"/>
                    <a:gd name="connsiteY10" fmla="*/ 38273 h 197725"/>
                    <a:gd name="connsiteX11" fmla="*/ 145762 w 165167"/>
                    <a:gd name="connsiteY11" fmla="*/ 86078 h 197725"/>
                    <a:gd name="connsiteX12" fmla="*/ 113650 w 165167"/>
                    <a:gd name="connsiteY12" fmla="*/ 93321 h 197725"/>
                    <a:gd name="connsiteX13" fmla="*/ 104476 w 165167"/>
                    <a:gd name="connsiteY13" fmla="*/ 73885 h 197725"/>
                    <a:gd name="connsiteX14" fmla="*/ 86851 w 165167"/>
                    <a:gd name="connsiteY14" fmla="*/ 77507 h 197725"/>
                    <a:gd name="connsiteX15" fmla="*/ 71157 w 165167"/>
                    <a:gd name="connsiteY15" fmla="*/ 100323 h 197725"/>
                    <a:gd name="connsiteX16" fmla="*/ 78521 w 165167"/>
                    <a:gd name="connsiteY16" fmla="*/ 125915 h 197725"/>
                    <a:gd name="connsiteX17" fmla="*/ 100251 w 165167"/>
                    <a:gd name="connsiteY17" fmla="*/ 118793 h 197725"/>
                    <a:gd name="connsiteX18" fmla="*/ 113892 w 165167"/>
                    <a:gd name="connsiteY18" fmla="*/ 148007 h 197725"/>
                    <a:gd name="connsiteX19" fmla="*/ 63793 w 165167"/>
                    <a:gd name="connsiteY19" fmla="*/ 161406 h 19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167" h="197725">
                      <a:moveTo>
                        <a:pt x="160972" y="119879"/>
                      </a:moveTo>
                      <a:cubicBezTo>
                        <a:pt x="167974" y="93683"/>
                        <a:pt x="166163" y="67004"/>
                        <a:pt x="155902" y="44550"/>
                      </a:cubicBezTo>
                      <a:cubicBezTo>
                        <a:pt x="145882" y="22821"/>
                        <a:pt x="129102" y="7731"/>
                        <a:pt x="108460" y="2298"/>
                      </a:cubicBezTo>
                      <a:cubicBezTo>
                        <a:pt x="87817" y="-3255"/>
                        <a:pt x="65725" y="1333"/>
                        <a:pt x="46289" y="15215"/>
                      </a:cubicBezTo>
                      <a:cubicBezTo>
                        <a:pt x="26129" y="29460"/>
                        <a:pt x="11160" y="51673"/>
                        <a:pt x="4158" y="77869"/>
                      </a:cubicBezTo>
                      <a:cubicBezTo>
                        <a:pt x="-10087" y="131106"/>
                        <a:pt x="13453" y="183860"/>
                        <a:pt x="56671" y="195449"/>
                      </a:cubicBezTo>
                      <a:cubicBezTo>
                        <a:pt x="99888" y="207038"/>
                        <a:pt x="146728" y="173237"/>
                        <a:pt x="160972" y="120000"/>
                      </a:cubicBezTo>
                      <a:close/>
                      <a:moveTo>
                        <a:pt x="63552" y="161286"/>
                      </a:moveTo>
                      <a:cubicBezTo>
                        <a:pt x="38201" y="153077"/>
                        <a:pt x="27457" y="126519"/>
                        <a:pt x="38201" y="93562"/>
                      </a:cubicBezTo>
                      <a:cubicBezTo>
                        <a:pt x="43995" y="75816"/>
                        <a:pt x="55222" y="58191"/>
                        <a:pt x="71640" y="46482"/>
                      </a:cubicBezTo>
                      <a:cubicBezTo>
                        <a:pt x="85040" y="36824"/>
                        <a:pt x="101820" y="32237"/>
                        <a:pt x="120290" y="38273"/>
                      </a:cubicBezTo>
                      <a:cubicBezTo>
                        <a:pt x="139726" y="44550"/>
                        <a:pt x="148900" y="63020"/>
                        <a:pt x="145762" y="86078"/>
                      </a:cubicBezTo>
                      <a:lnTo>
                        <a:pt x="113650" y="93321"/>
                      </a:lnTo>
                      <a:cubicBezTo>
                        <a:pt x="114978" y="82697"/>
                        <a:pt x="111236" y="76058"/>
                        <a:pt x="104476" y="73885"/>
                      </a:cubicBezTo>
                      <a:cubicBezTo>
                        <a:pt x="98440" y="71953"/>
                        <a:pt x="92283" y="73644"/>
                        <a:pt x="86851" y="77507"/>
                      </a:cubicBezTo>
                      <a:cubicBezTo>
                        <a:pt x="79970" y="82456"/>
                        <a:pt x="74175" y="91027"/>
                        <a:pt x="71157" y="100323"/>
                      </a:cubicBezTo>
                      <a:cubicBezTo>
                        <a:pt x="66811" y="113843"/>
                        <a:pt x="70433" y="123380"/>
                        <a:pt x="78521" y="125915"/>
                      </a:cubicBezTo>
                      <a:cubicBezTo>
                        <a:pt x="85644" y="128209"/>
                        <a:pt x="92525" y="125432"/>
                        <a:pt x="100251" y="118793"/>
                      </a:cubicBezTo>
                      <a:lnTo>
                        <a:pt x="113892" y="148007"/>
                      </a:lnTo>
                      <a:cubicBezTo>
                        <a:pt x="99526" y="161165"/>
                        <a:pt x="82988" y="167684"/>
                        <a:pt x="63793" y="161406"/>
                      </a:cubicBezTo>
                      <a:close/>
                    </a:path>
                  </a:pathLst>
                </a:custGeom>
                <a:solidFill>
                  <a:srgbClr val="FFFFFF"/>
                </a:solidFill>
                <a:ln w="12054"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E6E91C97-580D-9BD6-4575-90EF2370D3F4}"/>
                    </a:ext>
                  </a:extLst>
                </p:cNvPr>
                <p:cNvSpPr/>
                <p:nvPr/>
              </p:nvSpPr>
              <p:spPr>
                <a:xfrm>
                  <a:off x="10148118" y="3897020"/>
                  <a:ext cx="112314" cy="128115"/>
                </a:xfrm>
                <a:custGeom>
                  <a:avLst/>
                  <a:gdLst>
                    <a:gd name="connsiteX0" fmla="*/ 79835 w 112314"/>
                    <a:gd name="connsiteY0" fmla="*/ 112426 h 128115"/>
                    <a:gd name="connsiteX1" fmla="*/ 66193 w 112314"/>
                    <a:gd name="connsiteY1" fmla="*/ 83212 h 128115"/>
                    <a:gd name="connsiteX2" fmla="*/ 44464 w 112314"/>
                    <a:gd name="connsiteY2" fmla="*/ 90335 h 128115"/>
                    <a:gd name="connsiteX3" fmla="*/ 37100 w 112314"/>
                    <a:gd name="connsiteY3" fmla="*/ 64742 h 128115"/>
                    <a:gd name="connsiteX4" fmla="*/ 52793 w 112314"/>
                    <a:gd name="connsiteY4" fmla="*/ 41926 h 128115"/>
                    <a:gd name="connsiteX5" fmla="*/ 70418 w 112314"/>
                    <a:gd name="connsiteY5" fmla="*/ 38305 h 128115"/>
                    <a:gd name="connsiteX6" fmla="*/ 79593 w 112314"/>
                    <a:gd name="connsiteY6" fmla="*/ 57740 h 128115"/>
                    <a:gd name="connsiteX7" fmla="*/ 111704 w 112314"/>
                    <a:gd name="connsiteY7" fmla="*/ 50497 h 128115"/>
                    <a:gd name="connsiteX8" fmla="*/ 86233 w 112314"/>
                    <a:gd name="connsiteY8" fmla="*/ 2692 h 128115"/>
                    <a:gd name="connsiteX9" fmla="*/ 37583 w 112314"/>
                    <a:gd name="connsiteY9" fmla="*/ 10901 h 128115"/>
                    <a:gd name="connsiteX10" fmla="*/ 4144 w 112314"/>
                    <a:gd name="connsiteY10" fmla="*/ 57982 h 128115"/>
                    <a:gd name="connsiteX11" fmla="*/ 29495 w 112314"/>
                    <a:gd name="connsiteY11" fmla="*/ 125705 h 128115"/>
                    <a:gd name="connsiteX12" fmla="*/ 79593 w 112314"/>
                    <a:gd name="connsiteY12" fmla="*/ 112306 h 1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14" h="128115">
                      <a:moveTo>
                        <a:pt x="79835" y="112426"/>
                      </a:moveTo>
                      <a:lnTo>
                        <a:pt x="66193" y="83212"/>
                      </a:lnTo>
                      <a:cubicBezTo>
                        <a:pt x="58467" y="89852"/>
                        <a:pt x="51586" y="92628"/>
                        <a:pt x="44464" y="90335"/>
                      </a:cubicBezTo>
                      <a:cubicBezTo>
                        <a:pt x="36376" y="87679"/>
                        <a:pt x="32754" y="78142"/>
                        <a:pt x="37100" y="64742"/>
                      </a:cubicBezTo>
                      <a:cubicBezTo>
                        <a:pt x="40118" y="55447"/>
                        <a:pt x="45912" y="46876"/>
                        <a:pt x="52793" y="41926"/>
                      </a:cubicBezTo>
                      <a:cubicBezTo>
                        <a:pt x="58226" y="38063"/>
                        <a:pt x="64262" y="36373"/>
                        <a:pt x="70418" y="38305"/>
                      </a:cubicBezTo>
                      <a:cubicBezTo>
                        <a:pt x="77299" y="40478"/>
                        <a:pt x="80921" y="47117"/>
                        <a:pt x="79593" y="57740"/>
                      </a:cubicBezTo>
                      <a:lnTo>
                        <a:pt x="111704" y="50497"/>
                      </a:lnTo>
                      <a:cubicBezTo>
                        <a:pt x="114843" y="27561"/>
                        <a:pt x="105789" y="9091"/>
                        <a:pt x="86233" y="2692"/>
                      </a:cubicBezTo>
                      <a:cubicBezTo>
                        <a:pt x="67763" y="-3344"/>
                        <a:pt x="50983" y="1365"/>
                        <a:pt x="37583" y="10901"/>
                      </a:cubicBezTo>
                      <a:cubicBezTo>
                        <a:pt x="21165" y="22611"/>
                        <a:pt x="9938" y="40236"/>
                        <a:pt x="4144" y="57982"/>
                      </a:cubicBezTo>
                      <a:cubicBezTo>
                        <a:pt x="-6600" y="90938"/>
                        <a:pt x="4144" y="117496"/>
                        <a:pt x="29495" y="125705"/>
                      </a:cubicBezTo>
                      <a:cubicBezTo>
                        <a:pt x="48689" y="131983"/>
                        <a:pt x="65227" y="125464"/>
                        <a:pt x="79593" y="112306"/>
                      </a:cubicBezTo>
                      <a:close/>
                    </a:path>
                  </a:pathLst>
                </a:custGeom>
                <a:solidFill>
                  <a:srgbClr val="7A58F5"/>
                </a:solidFill>
                <a:ln w="12054"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48414B0A-BF10-F5B9-1CD0-359A2BBF563F}"/>
                    </a:ext>
                  </a:extLst>
                </p:cNvPr>
                <p:cNvSpPr/>
                <p:nvPr/>
              </p:nvSpPr>
              <p:spPr>
                <a:xfrm>
                  <a:off x="9877263" y="3651272"/>
                  <a:ext cx="163212" cy="163453"/>
                </a:xfrm>
                <a:custGeom>
                  <a:avLst/>
                  <a:gdLst>
                    <a:gd name="connsiteX0" fmla="*/ 140276 w 163212"/>
                    <a:gd name="connsiteY0" fmla="*/ 138586 h 163453"/>
                    <a:gd name="connsiteX1" fmla="*/ 147519 w 163212"/>
                    <a:gd name="connsiteY1" fmla="*/ 130015 h 163453"/>
                    <a:gd name="connsiteX2" fmla="*/ 153072 w 163212"/>
                    <a:gd name="connsiteY2" fmla="*/ 121444 h 163453"/>
                    <a:gd name="connsiteX3" fmla="*/ 157176 w 163212"/>
                    <a:gd name="connsiteY3" fmla="*/ 112873 h 163453"/>
                    <a:gd name="connsiteX4" fmla="*/ 160074 w 163212"/>
                    <a:gd name="connsiteY4" fmla="*/ 104301 h 163453"/>
                    <a:gd name="connsiteX5" fmla="*/ 162005 w 163212"/>
                    <a:gd name="connsiteY5" fmla="*/ 95730 h 163453"/>
                    <a:gd name="connsiteX6" fmla="*/ 162971 w 163212"/>
                    <a:gd name="connsiteY6" fmla="*/ 87159 h 163453"/>
                    <a:gd name="connsiteX7" fmla="*/ 163212 w 163212"/>
                    <a:gd name="connsiteY7" fmla="*/ 81727 h 163453"/>
                    <a:gd name="connsiteX8" fmla="*/ 163092 w 163212"/>
                    <a:gd name="connsiteY8" fmla="*/ 78709 h 163453"/>
                    <a:gd name="connsiteX9" fmla="*/ 162367 w 163212"/>
                    <a:gd name="connsiteY9" fmla="*/ 70138 h 163453"/>
                    <a:gd name="connsiteX10" fmla="*/ 160677 w 163212"/>
                    <a:gd name="connsiteY10" fmla="*/ 61567 h 163453"/>
                    <a:gd name="connsiteX11" fmla="*/ 158022 w 163212"/>
                    <a:gd name="connsiteY11" fmla="*/ 52996 h 163453"/>
                    <a:gd name="connsiteX12" fmla="*/ 154279 w 163212"/>
                    <a:gd name="connsiteY12" fmla="*/ 44425 h 163453"/>
                    <a:gd name="connsiteX13" fmla="*/ 149209 w 163212"/>
                    <a:gd name="connsiteY13" fmla="*/ 35854 h 163453"/>
                    <a:gd name="connsiteX14" fmla="*/ 142449 w 163212"/>
                    <a:gd name="connsiteY14" fmla="*/ 27283 h 163453"/>
                    <a:gd name="connsiteX15" fmla="*/ 133636 w 163212"/>
                    <a:gd name="connsiteY15" fmla="*/ 18711 h 163453"/>
                    <a:gd name="connsiteX16" fmla="*/ 121081 w 163212"/>
                    <a:gd name="connsiteY16" fmla="*/ 10140 h 163453"/>
                    <a:gd name="connsiteX17" fmla="*/ 97783 w 163212"/>
                    <a:gd name="connsiteY17" fmla="*/ 1569 h 163453"/>
                    <a:gd name="connsiteX18" fmla="*/ 81606 w 163212"/>
                    <a:gd name="connsiteY18" fmla="*/ 0 h 163453"/>
                    <a:gd name="connsiteX19" fmla="*/ 65430 w 163212"/>
                    <a:gd name="connsiteY19" fmla="*/ 1569 h 163453"/>
                    <a:gd name="connsiteX20" fmla="*/ 42131 w 163212"/>
                    <a:gd name="connsiteY20" fmla="*/ 10140 h 163453"/>
                    <a:gd name="connsiteX21" fmla="*/ 29576 w 163212"/>
                    <a:gd name="connsiteY21" fmla="*/ 18711 h 163453"/>
                    <a:gd name="connsiteX22" fmla="*/ 20764 w 163212"/>
                    <a:gd name="connsiteY22" fmla="*/ 27283 h 163453"/>
                    <a:gd name="connsiteX23" fmla="*/ 14003 w 163212"/>
                    <a:gd name="connsiteY23" fmla="*/ 35854 h 163453"/>
                    <a:gd name="connsiteX24" fmla="*/ 8933 w 163212"/>
                    <a:gd name="connsiteY24" fmla="*/ 44425 h 163453"/>
                    <a:gd name="connsiteX25" fmla="*/ 5191 w 163212"/>
                    <a:gd name="connsiteY25" fmla="*/ 52996 h 163453"/>
                    <a:gd name="connsiteX26" fmla="*/ 2535 w 163212"/>
                    <a:gd name="connsiteY26" fmla="*/ 61567 h 163453"/>
                    <a:gd name="connsiteX27" fmla="*/ 845 w 163212"/>
                    <a:gd name="connsiteY27" fmla="*/ 70138 h 163453"/>
                    <a:gd name="connsiteX28" fmla="*/ 121 w 163212"/>
                    <a:gd name="connsiteY28" fmla="*/ 78709 h 163453"/>
                    <a:gd name="connsiteX29" fmla="*/ 0 w 163212"/>
                    <a:gd name="connsiteY29" fmla="*/ 81727 h 163453"/>
                    <a:gd name="connsiteX30" fmla="*/ 241 w 163212"/>
                    <a:gd name="connsiteY30" fmla="*/ 87159 h 163453"/>
                    <a:gd name="connsiteX31" fmla="*/ 1207 w 163212"/>
                    <a:gd name="connsiteY31" fmla="*/ 95730 h 163453"/>
                    <a:gd name="connsiteX32" fmla="*/ 3139 w 163212"/>
                    <a:gd name="connsiteY32" fmla="*/ 104301 h 163453"/>
                    <a:gd name="connsiteX33" fmla="*/ 6036 w 163212"/>
                    <a:gd name="connsiteY33" fmla="*/ 112873 h 163453"/>
                    <a:gd name="connsiteX34" fmla="*/ 10140 w 163212"/>
                    <a:gd name="connsiteY34" fmla="*/ 121444 h 163453"/>
                    <a:gd name="connsiteX35" fmla="*/ 15693 w 163212"/>
                    <a:gd name="connsiteY35" fmla="*/ 130015 h 163453"/>
                    <a:gd name="connsiteX36" fmla="*/ 22937 w 163212"/>
                    <a:gd name="connsiteY36" fmla="*/ 138586 h 163453"/>
                    <a:gd name="connsiteX37" fmla="*/ 32715 w 163212"/>
                    <a:gd name="connsiteY37" fmla="*/ 147157 h 163453"/>
                    <a:gd name="connsiteX38" fmla="*/ 46960 w 163212"/>
                    <a:gd name="connsiteY38" fmla="*/ 155728 h 163453"/>
                    <a:gd name="connsiteX39" fmla="*/ 81606 w 163212"/>
                    <a:gd name="connsiteY39" fmla="*/ 163454 h 163453"/>
                    <a:gd name="connsiteX40" fmla="*/ 116253 w 163212"/>
                    <a:gd name="connsiteY40" fmla="*/ 155728 h 163453"/>
                    <a:gd name="connsiteX41" fmla="*/ 130498 w 163212"/>
                    <a:gd name="connsiteY41" fmla="*/ 147157 h 163453"/>
                    <a:gd name="connsiteX42" fmla="*/ 140276 w 163212"/>
                    <a:gd name="connsiteY42" fmla="*/ 138586 h 1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212" h="163453">
                      <a:moveTo>
                        <a:pt x="140276" y="138586"/>
                      </a:moveTo>
                      <a:cubicBezTo>
                        <a:pt x="142932" y="135930"/>
                        <a:pt x="145225" y="133033"/>
                        <a:pt x="147519" y="130015"/>
                      </a:cubicBezTo>
                      <a:cubicBezTo>
                        <a:pt x="149571" y="127238"/>
                        <a:pt x="151382" y="124462"/>
                        <a:pt x="153072" y="121444"/>
                      </a:cubicBezTo>
                      <a:cubicBezTo>
                        <a:pt x="154641" y="118667"/>
                        <a:pt x="155969" y="115770"/>
                        <a:pt x="157176" y="112873"/>
                      </a:cubicBezTo>
                      <a:cubicBezTo>
                        <a:pt x="158384" y="110096"/>
                        <a:pt x="159229" y="107199"/>
                        <a:pt x="160074" y="104301"/>
                      </a:cubicBezTo>
                      <a:cubicBezTo>
                        <a:pt x="160919" y="101525"/>
                        <a:pt x="161522" y="98628"/>
                        <a:pt x="162005" y="95730"/>
                      </a:cubicBezTo>
                      <a:cubicBezTo>
                        <a:pt x="162488" y="92954"/>
                        <a:pt x="162850" y="90057"/>
                        <a:pt x="162971" y="87159"/>
                      </a:cubicBezTo>
                      <a:cubicBezTo>
                        <a:pt x="163092" y="85349"/>
                        <a:pt x="163212" y="83538"/>
                        <a:pt x="163212" y="81727"/>
                      </a:cubicBezTo>
                      <a:cubicBezTo>
                        <a:pt x="163212" y="80641"/>
                        <a:pt x="163212" y="79675"/>
                        <a:pt x="163092" y="78709"/>
                      </a:cubicBezTo>
                      <a:cubicBezTo>
                        <a:pt x="163092" y="75812"/>
                        <a:pt x="162730" y="72914"/>
                        <a:pt x="162367" y="70138"/>
                      </a:cubicBezTo>
                      <a:cubicBezTo>
                        <a:pt x="162005" y="67241"/>
                        <a:pt x="161402" y="64343"/>
                        <a:pt x="160677" y="61567"/>
                      </a:cubicBezTo>
                      <a:cubicBezTo>
                        <a:pt x="159953" y="58670"/>
                        <a:pt x="158987" y="55772"/>
                        <a:pt x="158022" y="52996"/>
                      </a:cubicBezTo>
                      <a:cubicBezTo>
                        <a:pt x="156935" y="50098"/>
                        <a:pt x="155728" y="47201"/>
                        <a:pt x="154279" y="44425"/>
                      </a:cubicBezTo>
                      <a:cubicBezTo>
                        <a:pt x="152710" y="41527"/>
                        <a:pt x="151141" y="38630"/>
                        <a:pt x="149209" y="35854"/>
                      </a:cubicBezTo>
                      <a:cubicBezTo>
                        <a:pt x="147157" y="32836"/>
                        <a:pt x="144863" y="30059"/>
                        <a:pt x="142449" y="27283"/>
                      </a:cubicBezTo>
                      <a:cubicBezTo>
                        <a:pt x="139672" y="24265"/>
                        <a:pt x="136775" y="21367"/>
                        <a:pt x="133636" y="18711"/>
                      </a:cubicBezTo>
                      <a:cubicBezTo>
                        <a:pt x="129773" y="15452"/>
                        <a:pt x="125548" y="12676"/>
                        <a:pt x="121081" y="10140"/>
                      </a:cubicBezTo>
                      <a:cubicBezTo>
                        <a:pt x="113959" y="6157"/>
                        <a:pt x="106112" y="3259"/>
                        <a:pt x="97783" y="1569"/>
                      </a:cubicBezTo>
                      <a:cubicBezTo>
                        <a:pt x="92592" y="483"/>
                        <a:pt x="87159" y="0"/>
                        <a:pt x="81606" y="0"/>
                      </a:cubicBezTo>
                      <a:cubicBezTo>
                        <a:pt x="76053" y="0"/>
                        <a:pt x="70621" y="604"/>
                        <a:pt x="65430" y="1569"/>
                      </a:cubicBezTo>
                      <a:cubicBezTo>
                        <a:pt x="57100" y="3259"/>
                        <a:pt x="49374" y="6157"/>
                        <a:pt x="42131" y="10140"/>
                      </a:cubicBezTo>
                      <a:cubicBezTo>
                        <a:pt x="37664" y="12555"/>
                        <a:pt x="33439" y="15452"/>
                        <a:pt x="29576" y="18711"/>
                      </a:cubicBezTo>
                      <a:cubicBezTo>
                        <a:pt x="26437" y="21367"/>
                        <a:pt x="23540" y="24265"/>
                        <a:pt x="20764" y="27283"/>
                      </a:cubicBezTo>
                      <a:cubicBezTo>
                        <a:pt x="18349" y="29938"/>
                        <a:pt x="16056" y="32836"/>
                        <a:pt x="14003" y="35854"/>
                      </a:cubicBezTo>
                      <a:cubicBezTo>
                        <a:pt x="12193" y="38630"/>
                        <a:pt x="10503" y="41407"/>
                        <a:pt x="8933" y="44425"/>
                      </a:cubicBezTo>
                      <a:cubicBezTo>
                        <a:pt x="7485" y="47201"/>
                        <a:pt x="6277" y="50098"/>
                        <a:pt x="5191" y="52996"/>
                      </a:cubicBezTo>
                      <a:cubicBezTo>
                        <a:pt x="4104" y="55772"/>
                        <a:pt x="3259" y="58670"/>
                        <a:pt x="2535" y="61567"/>
                      </a:cubicBezTo>
                      <a:cubicBezTo>
                        <a:pt x="1811" y="64343"/>
                        <a:pt x="1207" y="67241"/>
                        <a:pt x="845" y="70138"/>
                      </a:cubicBezTo>
                      <a:cubicBezTo>
                        <a:pt x="483" y="72914"/>
                        <a:pt x="241" y="75812"/>
                        <a:pt x="121" y="78709"/>
                      </a:cubicBezTo>
                      <a:cubicBezTo>
                        <a:pt x="121" y="79795"/>
                        <a:pt x="0" y="80761"/>
                        <a:pt x="0" y="81727"/>
                      </a:cubicBezTo>
                      <a:cubicBezTo>
                        <a:pt x="0" y="83538"/>
                        <a:pt x="121" y="85349"/>
                        <a:pt x="241" y="87159"/>
                      </a:cubicBezTo>
                      <a:cubicBezTo>
                        <a:pt x="483" y="90057"/>
                        <a:pt x="724" y="92954"/>
                        <a:pt x="1207" y="95730"/>
                      </a:cubicBezTo>
                      <a:cubicBezTo>
                        <a:pt x="1690" y="98628"/>
                        <a:pt x="2294" y="101525"/>
                        <a:pt x="3139" y="104301"/>
                      </a:cubicBezTo>
                      <a:cubicBezTo>
                        <a:pt x="3984" y="107199"/>
                        <a:pt x="4949" y="110096"/>
                        <a:pt x="6036" y="112873"/>
                      </a:cubicBezTo>
                      <a:cubicBezTo>
                        <a:pt x="7243" y="115770"/>
                        <a:pt x="8692" y="118667"/>
                        <a:pt x="10140" y="121444"/>
                      </a:cubicBezTo>
                      <a:cubicBezTo>
                        <a:pt x="11830" y="124462"/>
                        <a:pt x="13641" y="127238"/>
                        <a:pt x="15693" y="130015"/>
                      </a:cubicBezTo>
                      <a:cubicBezTo>
                        <a:pt x="17866" y="133033"/>
                        <a:pt x="20281" y="135930"/>
                        <a:pt x="22937" y="138586"/>
                      </a:cubicBezTo>
                      <a:cubicBezTo>
                        <a:pt x="25955" y="141724"/>
                        <a:pt x="29214" y="144501"/>
                        <a:pt x="32715" y="147157"/>
                      </a:cubicBezTo>
                      <a:cubicBezTo>
                        <a:pt x="37181" y="150416"/>
                        <a:pt x="41890" y="153314"/>
                        <a:pt x="46960" y="155728"/>
                      </a:cubicBezTo>
                      <a:cubicBezTo>
                        <a:pt x="57462" y="160677"/>
                        <a:pt x="69172" y="163454"/>
                        <a:pt x="81606" y="163454"/>
                      </a:cubicBezTo>
                      <a:cubicBezTo>
                        <a:pt x="94040" y="163454"/>
                        <a:pt x="105629" y="160677"/>
                        <a:pt x="116253" y="155728"/>
                      </a:cubicBezTo>
                      <a:cubicBezTo>
                        <a:pt x="121323" y="153314"/>
                        <a:pt x="126031" y="150537"/>
                        <a:pt x="130498" y="147157"/>
                      </a:cubicBezTo>
                      <a:cubicBezTo>
                        <a:pt x="133998" y="144501"/>
                        <a:pt x="137258" y="141724"/>
                        <a:pt x="140276" y="138586"/>
                      </a:cubicBezTo>
                      <a:close/>
                    </a:path>
                  </a:pathLst>
                </a:custGeom>
                <a:solidFill>
                  <a:srgbClr val="FFFFFF">
                    <a:alpha val="45000"/>
                  </a:srgbClr>
                </a:solidFill>
                <a:ln w="12054"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83D9D30F-9654-EC1C-FF69-30CDD9E4657F}"/>
                    </a:ext>
                  </a:extLst>
                </p:cNvPr>
                <p:cNvSpPr/>
                <p:nvPr/>
              </p:nvSpPr>
              <p:spPr>
                <a:xfrm>
                  <a:off x="9966728" y="4353358"/>
                  <a:ext cx="36324" cy="276778"/>
                </a:xfrm>
                <a:custGeom>
                  <a:avLst/>
                  <a:gdLst>
                    <a:gd name="connsiteX0" fmla="*/ 6748 w 36324"/>
                    <a:gd name="connsiteY0" fmla="*/ 275982 h 276778"/>
                    <a:gd name="connsiteX1" fmla="*/ 24494 w 36324"/>
                    <a:gd name="connsiteY1" fmla="*/ 239887 h 276778"/>
                    <a:gd name="connsiteX2" fmla="*/ 36324 w 36324"/>
                    <a:gd name="connsiteY2" fmla="*/ 7985 h 276778"/>
                    <a:gd name="connsiteX3" fmla="*/ 20510 w 36324"/>
                    <a:gd name="connsiteY3" fmla="*/ 6899 h 276778"/>
                    <a:gd name="connsiteX4" fmla="*/ 8076 w 36324"/>
                    <a:gd name="connsiteY4" fmla="*/ 139086 h 276778"/>
                    <a:gd name="connsiteX5" fmla="*/ 3247 w 36324"/>
                    <a:gd name="connsiteY5" fmla="*/ 205240 h 276778"/>
                    <a:gd name="connsiteX6" fmla="*/ 833 w 36324"/>
                    <a:gd name="connsiteY6" fmla="*/ 238318 h 276778"/>
                    <a:gd name="connsiteX7" fmla="*/ 3006 w 36324"/>
                    <a:gd name="connsiteY7" fmla="*/ 271757 h 276778"/>
                    <a:gd name="connsiteX8" fmla="*/ 6748 w 36324"/>
                    <a:gd name="connsiteY8" fmla="*/ 276103 h 2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4" h="276778">
                      <a:moveTo>
                        <a:pt x="6748" y="275982"/>
                      </a:moveTo>
                      <a:cubicBezTo>
                        <a:pt x="23407" y="282259"/>
                        <a:pt x="23649" y="249665"/>
                        <a:pt x="24494" y="239887"/>
                      </a:cubicBezTo>
                      <a:cubicBezTo>
                        <a:pt x="29202" y="166490"/>
                        <a:pt x="34513" y="81383"/>
                        <a:pt x="36324" y="7985"/>
                      </a:cubicBezTo>
                      <a:cubicBezTo>
                        <a:pt x="36324" y="-2035"/>
                        <a:pt x="21717" y="-2880"/>
                        <a:pt x="20510" y="6899"/>
                      </a:cubicBezTo>
                      <a:cubicBezTo>
                        <a:pt x="16043" y="45167"/>
                        <a:pt x="11456" y="100215"/>
                        <a:pt x="8076" y="139086"/>
                      </a:cubicBezTo>
                      <a:lnTo>
                        <a:pt x="3247" y="205240"/>
                      </a:lnTo>
                      <a:lnTo>
                        <a:pt x="833" y="238318"/>
                      </a:lnTo>
                      <a:cubicBezTo>
                        <a:pt x="-12" y="249303"/>
                        <a:pt x="-1219" y="260289"/>
                        <a:pt x="3006" y="271757"/>
                      </a:cubicBezTo>
                      <a:cubicBezTo>
                        <a:pt x="3730" y="273568"/>
                        <a:pt x="4937" y="275137"/>
                        <a:pt x="6748" y="276103"/>
                      </a:cubicBezTo>
                      <a:close/>
                    </a:path>
                  </a:pathLst>
                </a:custGeom>
                <a:solidFill>
                  <a:srgbClr val="16102C"/>
                </a:solidFill>
                <a:ln w="12054" cap="flat">
                  <a:no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D8544EEC-895E-DC88-C694-E15113E7D3AF}"/>
                    </a:ext>
                  </a:extLst>
                </p:cNvPr>
                <p:cNvSpPr/>
                <p:nvPr/>
              </p:nvSpPr>
              <p:spPr>
                <a:xfrm>
                  <a:off x="9025784" y="4251609"/>
                  <a:ext cx="113861" cy="95494"/>
                </a:xfrm>
                <a:custGeom>
                  <a:avLst/>
                  <a:gdLst>
                    <a:gd name="connsiteX0" fmla="*/ 91189 w 113861"/>
                    <a:gd name="connsiteY0" fmla="*/ 57462 h 95494"/>
                    <a:gd name="connsiteX1" fmla="*/ 112194 w 113861"/>
                    <a:gd name="connsiteY1" fmla="*/ 34767 h 95494"/>
                    <a:gd name="connsiteX2" fmla="*/ 103743 w 113861"/>
                    <a:gd name="connsiteY2" fmla="*/ 0 h 95494"/>
                    <a:gd name="connsiteX3" fmla="*/ 102778 w 113861"/>
                    <a:gd name="connsiteY3" fmla="*/ 362 h 95494"/>
                    <a:gd name="connsiteX4" fmla="*/ 45677 w 113861"/>
                    <a:gd name="connsiteY4" fmla="*/ 23782 h 95494"/>
                    <a:gd name="connsiteX5" fmla="*/ 22499 w 113861"/>
                    <a:gd name="connsiteY5" fmla="*/ 35492 h 95494"/>
                    <a:gd name="connsiteX6" fmla="*/ 3426 w 113861"/>
                    <a:gd name="connsiteY6" fmla="*/ 46115 h 95494"/>
                    <a:gd name="connsiteX7" fmla="*/ 46 w 113861"/>
                    <a:gd name="connsiteY7" fmla="*/ 48408 h 95494"/>
                    <a:gd name="connsiteX8" fmla="*/ 46 w 113861"/>
                    <a:gd name="connsiteY8" fmla="*/ 50944 h 95494"/>
                    <a:gd name="connsiteX9" fmla="*/ 2098 w 113861"/>
                    <a:gd name="connsiteY9" fmla="*/ 88367 h 95494"/>
                    <a:gd name="connsiteX10" fmla="*/ 27932 w 113861"/>
                    <a:gd name="connsiteY10" fmla="*/ 93678 h 95494"/>
                    <a:gd name="connsiteX11" fmla="*/ 91309 w 113861"/>
                    <a:gd name="connsiteY11" fmla="*/ 57583 h 9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61" h="95494">
                      <a:moveTo>
                        <a:pt x="91189" y="57462"/>
                      </a:moveTo>
                      <a:cubicBezTo>
                        <a:pt x="99639" y="51064"/>
                        <a:pt x="108693" y="43459"/>
                        <a:pt x="112194" y="34767"/>
                      </a:cubicBezTo>
                      <a:cubicBezTo>
                        <a:pt x="117385" y="21850"/>
                        <a:pt x="109296" y="7605"/>
                        <a:pt x="103743" y="0"/>
                      </a:cubicBezTo>
                      <a:cubicBezTo>
                        <a:pt x="103502" y="0"/>
                        <a:pt x="103140" y="241"/>
                        <a:pt x="102778" y="362"/>
                      </a:cubicBezTo>
                      <a:cubicBezTo>
                        <a:pt x="83100" y="7122"/>
                        <a:pt x="64147" y="14969"/>
                        <a:pt x="45677" y="23782"/>
                      </a:cubicBezTo>
                      <a:cubicBezTo>
                        <a:pt x="38193" y="28007"/>
                        <a:pt x="30467" y="31870"/>
                        <a:pt x="22499" y="35492"/>
                      </a:cubicBezTo>
                      <a:cubicBezTo>
                        <a:pt x="16101" y="38992"/>
                        <a:pt x="9703" y="42493"/>
                        <a:pt x="3426" y="46115"/>
                      </a:cubicBezTo>
                      <a:cubicBezTo>
                        <a:pt x="2460" y="46718"/>
                        <a:pt x="528" y="47805"/>
                        <a:pt x="46" y="48408"/>
                      </a:cubicBezTo>
                      <a:cubicBezTo>
                        <a:pt x="46" y="48408"/>
                        <a:pt x="46" y="50219"/>
                        <a:pt x="46" y="50944"/>
                      </a:cubicBezTo>
                      <a:cubicBezTo>
                        <a:pt x="-196" y="63378"/>
                        <a:pt x="528" y="76053"/>
                        <a:pt x="2098" y="88367"/>
                      </a:cubicBezTo>
                      <a:cubicBezTo>
                        <a:pt x="8617" y="95248"/>
                        <a:pt x="18878" y="97420"/>
                        <a:pt x="27932" y="93678"/>
                      </a:cubicBezTo>
                      <a:cubicBezTo>
                        <a:pt x="50989" y="84021"/>
                        <a:pt x="72356" y="71828"/>
                        <a:pt x="91309" y="57583"/>
                      </a:cubicBezTo>
                      <a:close/>
                    </a:path>
                  </a:pathLst>
                </a:custGeom>
                <a:solidFill>
                  <a:srgbClr val="FFFFFF"/>
                </a:solidFill>
                <a:ln w="12054" cap="flat">
                  <a:no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36B4BE07-634F-CD5A-C887-96C60FAA9B57}"/>
                    </a:ext>
                  </a:extLst>
                </p:cNvPr>
                <p:cNvSpPr/>
                <p:nvPr/>
              </p:nvSpPr>
              <p:spPr>
                <a:xfrm>
                  <a:off x="9002486" y="4177246"/>
                  <a:ext cx="113812" cy="100317"/>
                </a:xfrm>
                <a:custGeom>
                  <a:avLst/>
                  <a:gdLst>
                    <a:gd name="connsiteX0" fmla="*/ 91189 w 113812"/>
                    <a:gd name="connsiteY0" fmla="*/ 57462 h 100317"/>
                    <a:gd name="connsiteX1" fmla="*/ 112194 w 113812"/>
                    <a:gd name="connsiteY1" fmla="*/ 34767 h 100317"/>
                    <a:gd name="connsiteX2" fmla="*/ 103743 w 113812"/>
                    <a:gd name="connsiteY2" fmla="*/ 0 h 100317"/>
                    <a:gd name="connsiteX3" fmla="*/ 102778 w 113812"/>
                    <a:gd name="connsiteY3" fmla="*/ 362 h 100317"/>
                    <a:gd name="connsiteX4" fmla="*/ 3426 w 113812"/>
                    <a:gd name="connsiteY4" fmla="*/ 46115 h 100317"/>
                    <a:gd name="connsiteX5" fmla="*/ 46 w 113812"/>
                    <a:gd name="connsiteY5" fmla="*/ 48408 h 100317"/>
                    <a:gd name="connsiteX6" fmla="*/ 46 w 113812"/>
                    <a:gd name="connsiteY6" fmla="*/ 50944 h 100317"/>
                    <a:gd name="connsiteX7" fmla="*/ 2098 w 113812"/>
                    <a:gd name="connsiteY7" fmla="*/ 88729 h 100317"/>
                    <a:gd name="connsiteX8" fmla="*/ 10790 w 113812"/>
                    <a:gd name="connsiteY8" fmla="*/ 100318 h 100317"/>
                    <a:gd name="connsiteX9" fmla="*/ 91068 w 113812"/>
                    <a:gd name="connsiteY9" fmla="*/ 57704 h 10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12" h="100317">
                      <a:moveTo>
                        <a:pt x="91189" y="57462"/>
                      </a:moveTo>
                      <a:cubicBezTo>
                        <a:pt x="99639" y="51064"/>
                        <a:pt x="108693" y="43459"/>
                        <a:pt x="112194" y="34767"/>
                      </a:cubicBezTo>
                      <a:cubicBezTo>
                        <a:pt x="117264" y="21850"/>
                        <a:pt x="109296" y="7605"/>
                        <a:pt x="103743" y="0"/>
                      </a:cubicBezTo>
                      <a:cubicBezTo>
                        <a:pt x="103502" y="0"/>
                        <a:pt x="103140" y="241"/>
                        <a:pt x="102778" y="362"/>
                      </a:cubicBezTo>
                      <a:cubicBezTo>
                        <a:pt x="67648" y="12434"/>
                        <a:pt x="34209" y="27886"/>
                        <a:pt x="3426" y="46115"/>
                      </a:cubicBezTo>
                      <a:cubicBezTo>
                        <a:pt x="2460" y="46718"/>
                        <a:pt x="528" y="47805"/>
                        <a:pt x="46" y="48408"/>
                      </a:cubicBezTo>
                      <a:cubicBezTo>
                        <a:pt x="46" y="48408"/>
                        <a:pt x="46" y="50340"/>
                        <a:pt x="46" y="50944"/>
                      </a:cubicBezTo>
                      <a:cubicBezTo>
                        <a:pt x="-196" y="63498"/>
                        <a:pt x="528" y="76174"/>
                        <a:pt x="2098" y="88729"/>
                      </a:cubicBezTo>
                      <a:lnTo>
                        <a:pt x="10790" y="100318"/>
                      </a:lnTo>
                      <a:cubicBezTo>
                        <a:pt x="40486" y="89815"/>
                        <a:pt x="67407" y="75570"/>
                        <a:pt x="91068" y="57704"/>
                      </a:cubicBezTo>
                      <a:close/>
                    </a:path>
                  </a:pathLst>
                </a:custGeom>
                <a:solidFill>
                  <a:srgbClr val="FFFFFF"/>
                </a:solidFill>
                <a:ln w="12054" cap="flat">
                  <a:no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069C0965-A0A7-3673-D181-38A22AA81596}"/>
                    </a:ext>
                  </a:extLst>
                </p:cNvPr>
                <p:cNvSpPr/>
                <p:nvPr/>
              </p:nvSpPr>
              <p:spPr>
                <a:xfrm>
                  <a:off x="9002486" y="4089121"/>
                  <a:ext cx="113812" cy="100317"/>
                </a:xfrm>
                <a:custGeom>
                  <a:avLst/>
                  <a:gdLst>
                    <a:gd name="connsiteX0" fmla="*/ 91189 w 113812"/>
                    <a:gd name="connsiteY0" fmla="*/ 57462 h 100317"/>
                    <a:gd name="connsiteX1" fmla="*/ 112194 w 113812"/>
                    <a:gd name="connsiteY1" fmla="*/ 34767 h 100317"/>
                    <a:gd name="connsiteX2" fmla="*/ 103743 w 113812"/>
                    <a:gd name="connsiteY2" fmla="*/ 0 h 100317"/>
                    <a:gd name="connsiteX3" fmla="*/ 102778 w 113812"/>
                    <a:gd name="connsiteY3" fmla="*/ 362 h 100317"/>
                    <a:gd name="connsiteX4" fmla="*/ 3426 w 113812"/>
                    <a:gd name="connsiteY4" fmla="*/ 46115 h 100317"/>
                    <a:gd name="connsiteX5" fmla="*/ 46 w 113812"/>
                    <a:gd name="connsiteY5" fmla="*/ 48408 h 100317"/>
                    <a:gd name="connsiteX6" fmla="*/ 46 w 113812"/>
                    <a:gd name="connsiteY6" fmla="*/ 50944 h 100317"/>
                    <a:gd name="connsiteX7" fmla="*/ 2098 w 113812"/>
                    <a:gd name="connsiteY7" fmla="*/ 88729 h 100317"/>
                    <a:gd name="connsiteX8" fmla="*/ 10790 w 113812"/>
                    <a:gd name="connsiteY8" fmla="*/ 100318 h 100317"/>
                    <a:gd name="connsiteX9" fmla="*/ 91068 w 113812"/>
                    <a:gd name="connsiteY9" fmla="*/ 57704 h 10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12" h="100317">
                      <a:moveTo>
                        <a:pt x="91189" y="57462"/>
                      </a:moveTo>
                      <a:cubicBezTo>
                        <a:pt x="99639" y="51064"/>
                        <a:pt x="108693" y="43459"/>
                        <a:pt x="112194" y="34767"/>
                      </a:cubicBezTo>
                      <a:cubicBezTo>
                        <a:pt x="117264" y="21850"/>
                        <a:pt x="109296" y="7605"/>
                        <a:pt x="103743" y="0"/>
                      </a:cubicBezTo>
                      <a:cubicBezTo>
                        <a:pt x="103502" y="0"/>
                        <a:pt x="103140" y="241"/>
                        <a:pt x="102778" y="362"/>
                      </a:cubicBezTo>
                      <a:cubicBezTo>
                        <a:pt x="67648" y="12434"/>
                        <a:pt x="34209" y="27886"/>
                        <a:pt x="3426" y="46115"/>
                      </a:cubicBezTo>
                      <a:cubicBezTo>
                        <a:pt x="2460" y="46718"/>
                        <a:pt x="528" y="47805"/>
                        <a:pt x="46" y="48408"/>
                      </a:cubicBezTo>
                      <a:cubicBezTo>
                        <a:pt x="46" y="48408"/>
                        <a:pt x="46" y="50219"/>
                        <a:pt x="46" y="50944"/>
                      </a:cubicBezTo>
                      <a:cubicBezTo>
                        <a:pt x="-196" y="63498"/>
                        <a:pt x="528" y="76174"/>
                        <a:pt x="2098" y="88729"/>
                      </a:cubicBezTo>
                      <a:lnTo>
                        <a:pt x="10790" y="100318"/>
                      </a:lnTo>
                      <a:cubicBezTo>
                        <a:pt x="40486" y="89815"/>
                        <a:pt x="67407" y="75570"/>
                        <a:pt x="91068" y="57704"/>
                      </a:cubicBezTo>
                      <a:close/>
                    </a:path>
                  </a:pathLst>
                </a:custGeom>
                <a:solidFill>
                  <a:srgbClr val="FFFFFF"/>
                </a:solidFill>
                <a:ln w="12054" cap="flat">
                  <a:no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787F72BC-93B8-461B-4BC7-62D2FD5E911D}"/>
                    </a:ext>
                  </a:extLst>
                </p:cNvPr>
                <p:cNvSpPr/>
                <p:nvPr/>
              </p:nvSpPr>
              <p:spPr>
                <a:xfrm>
                  <a:off x="8922736" y="3103327"/>
                  <a:ext cx="54323" cy="55048"/>
                </a:xfrm>
                <a:custGeom>
                  <a:avLst/>
                  <a:gdLst>
                    <a:gd name="connsiteX0" fmla="*/ 46839 w 54323"/>
                    <a:gd name="connsiteY0" fmla="*/ 46718 h 55048"/>
                    <a:gd name="connsiteX1" fmla="*/ 49253 w 54323"/>
                    <a:gd name="connsiteY1" fmla="*/ 43821 h 55048"/>
                    <a:gd name="connsiteX2" fmla="*/ 51064 w 54323"/>
                    <a:gd name="connsiteY2" fmla="*/ 40924 h 55048"/>
                    <a:gd name="connsiteX3" fmla="*/ 52392 w 54323"/>
                    <a:gd name="connsiteY3" fmla="*/ 38027 h 55048"/>
                    <a:gd name="connsiteX4" fmla="*/ 53358 w 54323"/>
                    <a:gd name="connsiteY4" fmla="*/ 35129 h 55048"/>
                    <a:gd name="connsiteX5" fmla="*/ 53962 w 54323"/>
                    <a:gd name="connsiteY5" fmla="*/ 32232 h 55048"/>
                    <a:gd name="connsiteX6" fmla="*/ 54324 w 54323"/>
                    <a:gd name="connsiteY6" fmla="*/ 29335 h 55048"/>
                    <a:gd name="connsiteX7" fmla="*/ 54324 w 54323"/>
                    <a:gd name="connsiteY7" fmla="*/ 27524 h 55048"/>
                    <a:gd name="connsiteX8" fmla="*/ 54324 w 54323"/>
                    <a:gd name="connsiteY8" fmla="*/ 26558 h 55048"/>
                    <a:gd name="connsiteX9" fmla="*/ 54082 w 54323"/>
                    <a:gd name="connsiteY9" fmla="*/ 23661 h 55048"/>
                    <a:gd name="connsiteX10" fmla="*/ 53479 w 54323"/>
                    <a:gd name="connsiteY10" fmla="*/ 20764 h 55048"/>
                    <a:gd name="connsiteX11" fmla="*/ 52634 w 54323"/>
                    <a:gd name="connsiteY11" fmla="*/ 17866 h 55048"/>
                    <a:gd name="connsiteX12" fmla="*/ 51426 w 54323"/>
                    <a:gd name="connsiteY12" fmla="*/ 14969 h 55048"/>
                    <a:gd name="connsiteX13" fmla="*/ 49736 w 54323"/>
                    <a:gd name="connsiteY13" fmla="*/ 12072 h 55048"/>
                    <a:gd name="connsiteX14" fmla="*/ 47443 w 54323"/>
                    <a:gd name="connsiteY14" fmla="*/ 9175 h 55048"/>
                    <a:gd name="connsiteX15" fmla="*/ 44545 w 54323"/>
                    <a:gd name="connsiteY15" fmla="*/ 6277 h 55048"/>
                    <a:gd name="connsiteX16" fmla="*/ 40320 w 54323"/>
                    <a:gd name="connsiteY16" fmla="*/ 3380 h 55048"/>
                    <a:gd name="connsiteX17" fmla="*/ 32594 w 54323"/>
                    <a:gd name="connsiteY17" fmla="*/ 483 h 55048"/>
                    <a:gd name="connsiteX18" fmla="*/ 27162 w 54323"/>
                    <a:gd name="connsiteY18" fmla="*/ 0 h 55048"/>
                    <a:gd name="connsiteX19" fmla="*/ 21729 w 54323"/>
                    <a:gd name="connsiteY19" fmla="*/ 483 h 55048"/>
                    <a:gd name="connsiteX20" fmla="*/ 14003 w 54323"/>
                    <a:gd name="connsiteY20" fmla="*/ 3380 h 55048"/>
                    <a:gd name="connsiteX21" fmla="*/ 9778 w 54323"/>
                    <a:gd name="connsiteY21" fmla="*/ 6277 h 55048"/>
                    <a:gd name="connsiteX22" fmla="*/ 6881 w 54323"/>
                    <a:gd name="connsiteY22" fmla="*/ 9175 h 55048"/>
                    <a:gd name="connsiteX23" fmla="*/ 4587 w 54323"/>
                    <a:gd name="connsiteY23" fmla="*/ 12072 h 55048"/>
                    <a:gd name="connsiteX24" fmla="*/ 2897 w 54323"/>
                    <a:gd name="connsiteY24" fmla="*/ 14969 h 55048"/>
                    <a:gd name="connsiteX25" fmla="*/ 1690 w 54323"/>
                    <a:gd name="connsiteY25" fmla="*/ 17866 h 55048"/>
                    <a:gd name="connsiteX26" fmla="*/ 845 w 54323"/>
                    <a:gd name="connsiteY26" fmla="*/ 20764 h 55048"/>
                    <a:gd name="connsiteX27" fmla="*/ 241 w 54323"/>
                    <a:gd name="connsiteY27" fmla="*/ 23661 h 55048"/>
                    <a:gd name="connsiteX28" fmla="*/ 0 w 54323"/>
                    <a:gd name="connsiteY28" fmla="*/ 26558 h 55048"/>
                    <a:gd name="connsiteX29" fmla="*/ 0 w 54323"/>
                    <a:gd name="connsiteY29" fmla="*/ 27524 h 55048"/>
                    <a:gd name="connsiteX30" fmla="*/ 0 w 54323"/>
                    <a:gd name="connsiteY30" fmla="*/ 29335 h 55048"/>
                    <a:gd name="connsiteX31" fmla="*/ 362 w 54323"/>
                    <a:gd name="connsiteY31" fmla="*/ 32232 h 55048"/>
                    <a:gd name="connsiteX32" fmla="*/ 966 w 54323"/>
                    <a:gd name="connsiteY32" fmla="*/ 35129 h 55048"/>
                    <a:gd name="connsiteX33" fmla="*/ 1932 w 54323"/>
                    <a:gd name="connsiteY33" fmla="*/ 38027 h 55048"/>
                    <a:gd name="connsiteX34" fmla="*/ 3259 w 54323"/>
                    <a:gd name="connsiteY34" fmla="*/ 40924 h 55048"/>
                    <a:gd name="connsiteX35" fmla="*/ 5070 w 54323"/>
                    <a:gd name="connsiteY35" fmla="*/ 43821 h 55048"/>
                    <a:gd name="connsiteX36" fmla="*/ 7485 w 54323"/>
                    <a:gd name="connsiteY36" fmla="*/ 46718 h 55048"/>
                    <a:gd name="connsiteX37" fmla="*/ 10744 w 54323"/>
                    <a:gd name="connsiteY37" fmla="*/ 49616 h 55048"/>
                    <a:gd name="connsiteX38" fmla="*/ 15452 w 54323"/>
                    <a:gd name="connsiteY38" fmla="*/ 52513 h 55048"/>
                    <a:gd name="connsiteX39" fmla="*/ 27041 w 54323"/>
                    <a:gd name="connsiteY39" fmla="*/ 55048 h 55048"/>
                    <a:gd name="connsiteX40" fmla="*/ 38630 w 54323"/>
                    <a:gd name="connsiteY40" fmla="*/ 52513 h 55048"/>
                    <a:gd name="connsiteX41" fmla="*/ 43338 w 54323"/>
                    <a:gd name="connsiteY41" fmla="*/ 49616 h 55048"/>
                    <a:gd name="connsiteX42" fmla="*/ 46598 w 54323"/>
                    <a:gd name="connsiteY42" fmla="*/ 46718 h 5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323" h="55048">
                      <a:moveTo>
                        <a:pt x="46839" y="46718"/>
                      </a:moveTo>
                      <a:cubicBezTo>
                        <a:pt x="47684" y="45873"/>
                        <a:pt x="48529" y="44908"/>
                        <a:pt x="49253" y="43821"/>
                      </a:cubicBezTo>
                      <a:cubicBezTo>
                        <a:pt x="49978" y="42855"/>
                        <a:pt x="50581" y="42010"/>
                        <a:pt x="51064" y="40924"/>
                      </a:cubicBezTo>
                      <a:cubicBezTo>
                        <a:pt x="51547" y="39958"/>
                        <a:pt x="52030" y="38992"/>
                        <a:pt x="52392" y="38027"/>
                      </a:cubicBezTo>
                      <a:cubicBezTo>
                        <a:pt x="52754" y="37061"/>
                        <a:pt x="53116" y="36095"/>
                        <a:pt x="53358" y="35129"/>
                      </a:cubicBezTo>
                      <a:cubicBezTo>
                        <a:pt x="53599" y="34164"/>
                        <a:pt x="53841" y="33198"/>
                        <a:pt x="53962" y="32232"/>
                      </a:cubicBezTo>
                      <a:cubicBezTo>
                        <a:pt x="54082" y="31266"/>
                        <a:pt x="54203" y="30301"/>
                        <a:pt x="54324" y="29335"/>
                      </a:cubicBezTo>
                      <a:cubicBezTo>
                        <a:pt x="54324" y="28731"/>
                        <a:pt x="54324" y="28128"/>
                        <a:pt x="54324" y="27524"/>
                      </a:cubicBezTo>
                      <a:cubicBezTo>
                        <a:pt x="54324" y="27162"/>
                        <a:pt x="54324" y="26800"/>
                        <a:pt x="54324" y="26558"/>
                      </a:cubicBezTo>
                      <a:cubicBezTo>
                        <a:pt x="54324" y="25592"/>
                        <a:pt x="54203" y="24627"/>
                        <a:pt x="54082" y="23661"/>
                      </a:cubicBezTo>
                      <a:cubicBezTo>
                        <a:pt x="53962" y="22695"/>
                        <a:pt x="53720" y="21729"/>
                        <a:pt x="53479" y="20764"/>
                      </a:cubicBezTo>
                      <a:cubicBezTo>
                        <a:pt x="53237" y="19798"/>
                        <a:pt x="52875" y="18832"/>
                        <a:pt x="52634" y="17866"/>
                      </a:cubicBezTo>
                      <a:cubicBezTo>
                        <a:pt x="52271" y="16901"/>
                        <a:pt x="51909" y="15935"/>
                        <a:pt x="51426" y="14969"/>
                      </a:cubicBezTo>
                      <a:cubicBezTo>
                        <a:pt x="50944" y="14003"/>
                        <a:pt x="50340" y="13038"/>
                        <a:pt x="49736" y="12072"/>
                      </a:cubicBezTo>
                      <a:cubicBezTo>
                        <a:pt x="49012" y="11106"/>
                        <a:pt x="48288" y="10140"/>
                        <a:pt x="47443" y="9175"/>
                      </a:cubicBezTo>
                      <a:cubicBezTo>
                        <a:pt x="46477" y="8209"/>
                        <a:pt x="45511" y="7243"/>
                        <a:pt x="44545" y="6277"/>
                      </a:cubicBezTo>
                      <a:cubicBezTo>
                        <a:pt x="43218" y="5191"/>
                        <a:pt x="41890" y="4225"/>
                        <a:pt x="40320" y="3380"/>
                      </a:cubicBezTo>
                      <a:cubicBezTo>
                        <a:pt x="37906" y="2052"/>
                        <a:pt x="35371" y="1086"/>
                        <a:pt x="32594" y="483"/>
                      </a:cubicBezTo>
                      <a:cubicBezTo>
                        <a:pt x="30904" y="121"/>
                        <a:pt x="29093" y="0"/>
                        <a:pt x="27162" y="0"/>
                      </a:cubicBezTo>
                      <a:cubicBezTo>
                        <a:pt x="25230" y="0"/>
                        <a:pt x="23540" y="241"/>
                        <a:pt x="21729" y="483"/>
                      </a:cubicBezTo>
                      <a:cubicBezTo>
                        <a:pt x="18953" y="1086"/>
                        <a:pt x="16418" y="2052"/>
                        <a:pt x="14003" y="3380"/>
                      </a:cubicBezTo>
                      <a:cubicBezTo>
                        <a:pt x="12555" y="4225"/>
                        <a:pt x="11106" y="5191"/>
                        <a:pt x="9778" y="6277"/>
                      </a:cubicBezTo>
                      <a:cubicBezTo>
                        <a:pt x="8692" y="7122"/>
                        <a:pt x="7726" y="8088"/>
                        <a:pt x="6881" y="9175"/>
                      </a:cubicBezTo>
                      <a:cubicBezTo>
                        <a:pt x="6036" y="10020"/>
                        <a:pt x="5312" y="10985"/>
                        <a:pt x="4587" y="12072"/>
                      </a:cubicBezTo>
                      <a:cubicBezTo>
                        <a:pt x="3984" y="13038"/>
                        <a:pt x="3380" y="13883"/>
                        <a:pt x="2897" y="14969"/>
                      </a:cubicBezTo>
                      <a:cubicBezTo>
                        <a:pt x="2414" y="15935"/>
                        <a:pt x="2052" y="16901"/>
                        <a:pt x="1690" y="17866"/>
                      </a:cubicBezTo>
                      <a:cubicBezTo>
                        <a:pt x="1328" y="18832"/>
                        <a:pt x="1086" y="19798"/>
                        <a:pt x="845" y="20764"/>
                      </a:cubicBezTo>
                      <a:cubicBezTo>
                        <a:pt x="604" y="21729"/>
                        <a:pt x="362" y="22695"/>
                        <a:pt x="241" y="23661"/>
                      </a:cubicBezTo>
                      <a:cubicBezTo>
                        <a:pt x="121" y="24627"/>
                        <a:pt x="0" y="25592"/>
                        <a:pt x="0" y="26558"/>
                      </a:cubicBezTo>
                      <a:cubicBezTo>
                        <a:pt x="0" y="26920"/>
                        <a:pt x="0" y="27283"/>
                        <a:pt x="0" y="27524"/>
                      </a:cubicBezTo>
                      <a:cubicBezTo>
                        <a:pt x="0" y="28128"/>
                        <a:pt x="0" y="28731"/>
                        <a:pt x="0" y="29335"/>
                      </a:cubicBezTo>
                      <a:cubicBezTo>
                        <a:pt x="0" y="30301"/>
                        <a:pt x="121" y="31266"/>
                        <a:pt x="362" y="32232"/>
                      </a:cubicBezTo>
                      <a:cubicBezTo>
                        <a:pt x="483" y="33198"/>
                        <a:pt x="724" y="34164"/>
                        <a:pt x="966" y="35129"/>
                      </a:cubicBezTo>
                      <a:cubicBezTo>
                        <a:pt x="1207" y="36095"/>
                        <a:pt x="1569" y="37061"/>
                        <a:pt x="1932" y="38027"/>
                      </a:cubicBezTo>
                      <a:cubicBezTo>
                        <a:pt x="2294" y="38992"/>
                        <a:pt x="2777" y="39958"/>
                        <a:pt x="3259" y="40924"/>
                      </a:cubicBezTo>
                      <a:cubicBezTo>
                        <a:pt x="3863" y="41890"/>
                        <a:pt x="4467" y="42855"/>
                        <a:pt x="5070" y="43821"/>
                      </a:cubicBezTo>
                      <a:cubicBezTo>
                        <a:pt x="5795" y="44787"/>
                        <a:pt x="6640" y="45753"/>
                        <a:pt x="7485" y="46718"/>
                      </a:cubicBezTo>
                      <a:cubicBezTo>
                        <a:pt x="8450" y="47805"/>
                        <a:pt x="9537" y="48650"/>
                        <a:pt x="10744" y="49616"/>
                      </a:cubicBezTo>
                      <a:cubicBezTo>
                        <a:pt x="12193" y="50702"/>
                        <a:pt x="13762" y="51668"/>
                        <a:pt x="15452" y="52513"/>
                      </a:cubicBezTo>
                      <a:cubicBezTo>
                        <a:pt x="18953" y="54203"/>
                        <a:pt x="22816" y="55048"/>
                        <a:pt x="27041" y="55048"/>
                      </a:cubicBezTo>
                      <a:cubicBezTo>
                        <a:pt x="31266" y="55048"/>
                        <a:pt x="35009" y="54082"/>
                        <a:pt x="38630" y="52513"/>
                      </a:cubicBezTo>
                      <a:cubicBezTo>
                        <a:pt x="40320" y="51668"/>
                        <a:pt x="41890" y="50823"/>
                        <a:pt x="43338" y="49616"/>
                      </a:cubicBezTo>
                      <a:cubicBezTo>
                        <a:pt x="44545" y="48771"/>
                        <a:pt x="45632" y="47805"/>
                        <a:pt x="46598" y="46718"/>
                      </a:cubicBezTo>
                      <a:close/>
                    </a:path>
                  </a:pathLst>
                </a:custGeom>
                <a:solidFill>
                  <a:srgbClr val="FFFFFF">
                    <a:alpha val="45000"/>
                  </a:srgbClr>
                </a:solidFill>
                <a:ln w="12054" cap="flat">
                  <a:noFill/>
                  <a:prstDash val="solid"/>
                  <a:miter/>
                </a:ln>
              </p:spPr>
              <p:txBody>
                <a:bodyPr rtlCol="0" anchor="ctr"/>
                <a:lstStyle/>
                <a:p>
                  <a:endParaRPr lang="en-GB"/>
                </a:p>
              </p:txBody>
            </p:sp>
          </p:grpSp>
          <p:sp>
            <p:nvSpPr>
              <p:cNvPr id="57" name="Freeform: Shape 56">
                <a:extLst>
                  <a:ext uri="{FF2B5EF4-FFF2-40B4-BE49-F238E27FC236}">
                    <a16:creationId xmlns:a16="http://schemas.microsoft.com/office/drawing/2014/main" id="{38502A4F-001E-B224-3EC8-A775CC42589A}"/>
                  </a:ext>
                </a:extLst>
              </p:cNvPr>
              <p:cNvSpPr/>
              <p:nvPr/>
            </p:nvSpPr>
            <p:spPr>
              <a:xfrm>
                <a:off x="8832921" y="3076045"/>
                <a:ext cx="1685854" cy="2772077"/>
              </a:xfrm>
              <a:custGeom>
                <a:avLst/>
                <a:gdLst>
                  <a:gd name="connsiteX0" fmla="*/ 1684276 w 1685854"/>
                  <a:gd name="connsiteY0" fmla="*/ 1395032 h 2772077"/>
                  <a:gd name="connsiteX1" fmla="*/ 1659890 w 1685854"/>
                  <a:gd name="connsiteY1" fmla="*/ 1358213 h 2772077"/>
                  <a:gd name="connsiteX2" fmla="*/ 1548708 w 1685854"/>
                  <a:gd name="connsiteY2" fmla="*/ 1202002 h 2772077"/>
                  <a:gd name="connsiteX3" fmla="*/ 1311615 w 1685854"/>
                  <a:gd name="connsiteY3" fmla="*/ 1056173 h 2772077"/>
                  <a:gd name="connsiteX4" fmla="*/ 1346262 w 1685854"/>
                  <a:gd name="connsiteY4" fmla="*/ 1015491 h 2772077"/>
                  <a:gd name="connsiteX5" fmla="*/ 1400102 w 1685854"/>
                  <a:gd name="connsiteY5" fmla="*/ 993761 h 2772077"/>
                  <a:gd name="connsiteX6" fmla="*/ 1403845 w 1685854"/>
                  <a:gd name="connsiteY6" fmla="*/ 990864 h 2772077"/>
                  <a:gd name="connsiteX7" fmla="*/ 1421349 w 1685854"/>
                  <a:gd name="connsiteY7" fmla="*/ 978430 h 2772077"/>
                  <a:gd name="connsiteX8" fmla="*/ 1460824 w 1685854"/>
                  <a:gd name="connsiteY8" fmla="*/ 1012835 h 2772077"/>
                  <a:gd name="connsiteX9" fmla="*/ 1501627 w 1685854"/>
                  <a:gd name="connsiteY9" fmla="*/ 1064986 h 2772077"/>
                  <a:gd name="connsiteX10" fmla="*/ 1518166 w 1685854"/>
                  <a:gd name="connsiteY10" fmla="*/ 1074643 h 2772077"/>
                  <a:gd name="connsiteX11" fmla="*/ 1519735 w 1685854"/>
                  <a:gd name="connsiteY11" fmla="*/ 1074643 h 2772077"/>
                  <a:gd name="connsiteX12" fmla="*/ 1536153 w 1685854"/>
                  <a:gd name="connsiteY12" fmla="*/ 1062209 h 2772077"/>
                  <a:gd name="connsiteX13" fmla="*/ 1564643 w 1685854"/>
                  <a:gd name="connsiteY13" fmla="*/ 876905 h 2772077"/>
                  <a:gd name="connsiteX14" fmla="*/ 1539895 w 1685854"/>
                  <a:gd name="connsiteY14" fmla="*/ 718280 h 2772077"/>
                  <a:gd name="connsiteX15" fmla="*/ 1522753 w 1685854"/>
                  <a:gd name="connsiteY15" fmla="*/ 630879 h 2772077"/>
                  <a:gd name="connsiteX16" fmla="*/ 1551484 w 1685854"/>
                  <a:gd name="connsiteY16" fmla="*/ 444368 h 2772077"/>
                  <a:gd name="connsiteX17" fmla="*/ 1594460 w 1685854"/>
                  <a:gd name="connsiteY17" fmla="*/ 383042 h 2772077"/>
                  <a:gd name="connsiteX18" fmla="*/ 1590235 w 1685854"/>
                  <a:gd name="connsiteY18" fmla="*/ 376886 h 2772077"/>
                  <a:gd name="connsiteX19" fmla="*/ 1193793 w 1685854"/>
                  <a:gd name="connsiteY19" fmla="*/ 147760 h 2772077"/>
                  <a:gd name="connsiteX20" fmla="*/ 816907 w 1685854"/>
                  <a:gd name="connsiteY20" fmla="*/ 206189 h 2772077"/>
                  <a:gd name="connsiteX21" fmla="*/ 603596 w 1685854"/>
                  <a:gd name="connsiteY21" fmla="*/ 262323 h 2772077"/>
                  <a:gd name="connsiteX22" fmla="*/ 384853 w 1685854"/>
                  <a:gd name="connsiteY22" fmla="*/ 264617 h 2772077"/>
                  <a:gd name="connsiteX23" fmla="*/ 162971 w 1685854"/>
                  <a:gd name="connsiteY23" fmla="*/ 173353 h 2772077"/>
                  <a:gd name="connsiteX24" fmla="*/ 197135 w 1685854"/>
                  <a:gd name="connsiteY24" fmla="*/ 98869 h 2772077"/>
                  <a:gd name="connsiteX25" fmla="*/ 98628 w 1685854"/>
                  <a:gd name="connsiteY25" fmla="*/ 0 h 2772077"/>
                  <a:gd name="connsiteX26" fmla="*/ 0 w 1685854"/>
                  <a:gd name="connsiteY26" fmla="*/ 98628 h 2772077"/>
                  <a:gd name="connsiteX27" fmla="*/ 74001 w 1685854"/>
                  <a:gd name="connsiteY27" fmla="*/ 193996 h 2772077"/>
                  <a:gd name="connsiteX28" fmla="*/ 238783 w 1685854"/>
                  <a:gd name="connsiteY28" fmla="*/ 1002091 h 2772077"/>
                  <a:gd name="connsiteX29" fmla="*/ 161643 w 1685854"/>
                  <a:gd name="connsiteY29" fmla="*/ 1039876 h 2772077"/>
                  <a:gd name="connsiteX30" fmla="*/ 151623 w 1685854"/>
                  <a:gd name="connsiteY30" fmla="*/ 1048327 h 2772077"/>
                  <a:gd name="connsiteX31" fmla="*/ 147519 w 1685854"/>
                  <a:gd name="connsiteY31" fmla="*/ 1063296 h 2772077"/>
                  <a:gd name="connsiteX32" fmla="*/ 150175 w 1685854"/>
                  <a:gd name="connsiteY32" fmla="*/ 1107358 h 2772077"/>
                  <a:gd name="connsiteX33" fmla="*/ 150537 w 1685854"/>
                  <a:gd name="connsiteY33" fmla="*/ 1110256 h 2772077"/>
                  <a:gd name="connsiteX34" fmla="*/ 163333 w 1685854"/>
                  <a:gd name="connsiteY34" fmla="*/ 1127156 h 2772077"/>
                  <a:gd name="connsiteX35" fmla="*/ 161643 w 1685854"/>
                  <a:gd name="connsiteY35" fmla="*/ 1128122 h 2772077"/>
                  <a:gd name="connsiteX36" fmla="*/ 151623 w 1685854"/>
                  <a:gd name="connsiteY36" fmla="*/ 1136572 h 2772077"/>
                  <a:gd name="connsiteX37" fmla="*/ 147519 w 1685854"/>
                  <a:gd name="connsiteY37" fmla="*/ 1151542 h 2772077"/>
                  <a:gd name="connsiteX38" fmla="*/ 150175 w 1685854"/>
                  <a:gd name="connsiteY38" fmla="*/ 1195604 h 2772077"/>
                  <a:gd name="connsiteX39" fmla="*/ 150537 w 1685854"/>
                  <a:gd name="connsiteY39" fmla="*/ 1198501 h 2772077"/>
                  <a:gd name="connsiteX40" fmla="*/ 170939 w 1685854"/>
                  <a:gd name="connsiteY40" fmla="*/ 1225422 h 2772077"/>
                  <a:gd name="connsiteX41" fmla="*/ 170939 w 1685854"/>
                  <a:gd name="connsiteY41" fmla="*/ 1226025 h 2772077"/>
                  <a:gd name="connsiteX42" fmla="*/ 173594 w 1685854"/>
                  <a:gd name="connsiteY42" fmla="*/ 1270088 h 2772077"/>
                  <a:gd name="connsiteX43" fmla="*/ 173957 w 1685854"/>
                  <a:gd name="connsiteY43" fmla="*/ 1272985 h 2772077"/>
                  <a:gd name="connsiteX44" fmla="*/ 175647 w 1685854"/>
                  <a:gd name="connsiteY44" fmla="*/ 1275279 h 2772077"/>
                  <a:gd name="connsiteX45" fmla="*/ 211742 w 1685854"/>
                  <a:gd name="connsiteY45" fmla="*/ 1293145 h 2772077"/>
                  <a:gd name="connsiteX46" fmla="*/ 223934 w 1685854"/>
                  <a:gd name="connsiteY46" fmla="*/ 1291455 h 2772077"/>
                  <a:gd name="connsiteX47" fmla="*/ 310128 w 1685854"/>
                  <a:gd name="connsiteY47" fmla="*/ 1354833 h 2772077"/>
                  <a:gd name="connsiteX48" fmla="*/ 310731 w 1685854"/>
                  <a:gd name="connsiteY48" fmla="*/ 1355074 h 2772077"/>
                  <a:gd name="connsiteX49" fmla="*/ 565811 w 1685854"/>
                  <a:gd name="connsiteY49" fmla="*/ 2605847 h 2772077"/>
                  <a:gd name="connsiteX50" fmla="*/ 551446 w 1685854"/>
                  <a:gd name="connsiteY50" fmla="*/ 2624921 h 2772077"/>
                  <a:gd name="connsiteX51" fmla="*/ 576676 w 1685854"/>
                  <a:gd name="connsiteY51" fmla="*/ 2694214 h 2772077"/>
                  <a:gd name="connsiteX52" fmla="*/ 641382 w 1685854"/>
                  <a:gd name="connsiteY52" fmla="*/ 2708942 h 2772077"/>
                  <a:gd name="connsiteX53" fmla="*/ 670596 w 1685854"/>
                  <a:gd name="connsiteY53" fmla="*/ 2707855 h 2772077"/>
                  <a:gd name="connsiteX54" fmla="*/ 684358 w 1685854"/>
                  <a:gd name="connsiteY54" fmla="*/ 2707252 h 2772077"/>
                  <a:gd name="connsiteX55" fmla="*/ 956821 w 1685854"/>
                  <a:gd name="connsiteY55" fmla="*/ 2641097 h 2772077"/>
                  <a:gd name="connsiteX56" fmla="*/ 989174 w 1685854"/>
                  <a:gd name="connsiteY56" fmla="*/ 2566614 h 2772077"/>
                  <a:gd name="connsiteX57" fmla="*/ 988329 w 1685854"/>
                  <a:gd name="connsiteY57" fmla="*/ 2563596 h 2772077"/>
                  <a:gd name="connsiteX58" fmla="*/ 952355 w 1685854"/>
                  <a:gd name="connsiteY58" fmla="*/ 2147235 h 2772077"/>
                  <a:gd name="connsiteX59" fmla="*/ 990623 w 1685854"/>
                  <a:gd name="connsiteY59" fmla="*/ 1998750 h 2772077"/>
                  <a:gd name="connsiteX60" fmla="*/ 1043618 w 1685854"/>
                  <a:gd name="connsiteY60" fmla="*/ 1999716 h 2772077"/>
                  <a:gd name="connsiteX61" fmla="*/ 1220593 w 1685854"/>
                  <a:gd name="connsiteY61" fmla="*/ 2389760 h 2772077"/>
                  <a:gd name="connsiteX62" fmla="*/ 1264535 w 1685854"/>
                  <a:gd name="connsiteY62" fmla="*/ 2474867 h 2772077"/>
                  <a:gd name="connsiteX63" fmla="*/ 1280107 w 1685854"/>
                  <a:gd name="connsiteY63" fmla="*/ 2511083 h 2772077"/>
                  <a:gd name="connsiteX64" fmla="*/ 1283850 w 1685854"/>
                  <a:gd name="connsiteY64" fmla="*/ 2520016 h 2772077"/>
                  <a:gd name="connsiteX65" fmla="*/ 1286143 w 1685854"/>
                  <a:gd name="connsiteY65" fmla="*/ 2525448 h 2772077"/>
                  <a:gd name="connsiteX66" fmla="*/ 1293266 w 1685854"/>
                  <a:gd name="connsiteY66" fmla="*/ 2556715 h 2772077"/>
                  <a:gd name="connsiteX67" fmla="*/ 1277572 w 1685854"/>
                  <a:gd name="connsiteY67" fmla="*/ 2580738 h 2772077"/>
                  <a:gd name="connsiteX68" fmla="*/ 1272864 w 1685854"/>
                  <a:gd name="connsiteY68" fmla="*/ 2586170 h 2772077"/>
                  <a:gd name="connsiteX69" fmla="*/ 1239063 w 1685854"/>
                  <a:gd name="connsiteY69" fmla="*/ 2677434 h 2772077"/>
                  <a:gd name="connsiteX70" fmla="*/ 1292300 w 1685854"/>
                  <a:gd name="connsiteY70" fmla="*/ 2760006 h 2772077"/>
                  <a:gd name="connsiteX71" fmla="*/ 1351211 w 1685854"/>
                  <a:gd name="connsiteY71" fmla="*/ 2770388 h 2772077"/>
                  <a:gd name="connsiteX72" fmla="*/ 1413744 w 1685854"/>
                  <a:gd name="connsiteY72" fmla="*/ 2772078 h 2772077"/>
                  <a:gd name="connsiteX73" fmla="*/ 1540982 w 1685854"/>
                  <a:gd name="connsiteY73" fmla="*/ 2754936 h 2772077"/>
                  <a:gd name="connsiteX74" fmla="*/ 1571282 w 1685854"/>
                  <a:gd name="connsiteY74" fmla="*/ 2737311 h 2772077"/>
                  <a:gd name="connsiteX75" fmla="*/ 1578163 w 1685854"/>
                  <a:gd name="connsiteY75" fmla="*/ 2670191 h 2772077"/>
                  <a:gd name="connsiteX76" fmla="*/ 1561504 w 1685854"/>
                  <a:gd name="connsiteY76" fmla="*/ 2601622 h 2772077"/>
                  <a:gd name="connsiteX77" fmla="*/ 1558728 w 1685854"/>
                  <a:gd name="connsiteY77" fmla="*/ 2596673 h 2772077"/>
                  <a:gd name="connsiteX78" fmla="*/ 1559452 w 1685854"/>
                  <a:gd name="connsiteY78" fmla="*/ 2591844 h 2772077"/>
                  <a:gd name="connsiteX79" fmla="*/ 1536153 w 1685854"/>
                  <a:gd name="connsiteY79" fmla="*/ 2417404 h 2772077"/>
                  <a:gd name="connsiteX80" fmla="*/ 1486779 w 1685854"/>
                  <a:gd name="connsiteY80" fmla="*/ 2247070 h 2772077"/>
                  <a:gd name="connsiteX81" fmla="*/ 1458772 w 1685854"/>
                  <a:gd name="connsiteY81" fmla="*/ 2187796 h 2772077"/>
                  <a:gd name="connsiteX82" fmla="*/ 1427626 w 1685854"/>
                  <a:gd name="connsiteY82" fmla="*/ 2085064 h 2772077"/>
                  <a:gd name="connsiteX83" fmla="*/ 1326946 w 1685854"/>
                  <a:gd name="connsiteY83" fmla="*/ 1404569 h 2772077"/>
                  <a:gd name="connsiteX84" fmla="*/ 1534342 w 1685854"/>
                  <a:gd name="connsiteY84" fmla="*/ 1585648 h 2772077"/>
                  <a:gd name="connsiteX85" fmla="*/ 1539654 w 1685854"/>
                  <a:gd name="connsiteY85" fmla="*/ 1587097 h 2772077"/>
                  <a:gd name="connsiteX86" fmla="*/ 1548949 w 1685854"/>
                  <a:gd name="connsiteY86" fmla="*/ 1581785 h 2772077"/>
                  <a:gd name="connsiteX87" fmla="*/ 1545086 w 1685854"/>
                  <a:gd name="connsiteY87" fmla="*/ 1567178 h 2772077"/>
                  <a:gd name="connsiteX88" fmla="*/ 1325619 w 1685854"/>
                  <a:gd name="connsiteY88" fmla="*/ 1364611 h 2772077"/>
                  <a:gd name="connsiteX89" fmla="*/ 1326584 w 1685854"/>
                  <a:gd name="connsiteY89" fmla="*/ 1222525 h 2772077"/>
                  <a:gd name="connsiteX90" fmla="*/ 1323687 w 1685854"/>
                  <a:gd name="connsiteY90" fmla="*/ 1218299 h 2772077"/>
                  <a:gd name="connsiteX91" fmla="*/ 1317651 w 1685854"/>
                  <a:gd name="connsiteY91" fmla="*/ 1220835 h 2772077"/>
                  <a:gd name="connsiteX92" fmla="*/ 1301354 w 1685854"/>
                  <a:gd name="connsiteY92" fmla="*/ 1396723 h 2772077"/>
                  <a:gd name="connsiteX93" fmla="*/ 1313667 w 1685854"/>
                  <a:gd name="connsiteY93" fmla="*/ 1572249 h 2772077"/>
                  <a:gd name="connsiteX94" fmla="*/ 1329119 w 1685854"/>
                  <a:gd name="connsiteY94" fmla="*/ 1699245 h 2772077"/>
                  <a:gd name="connsiteX95" fmla="*/ 744838 w 1685854"/>
                  <a:gd name="connsiteY95" fmla="*/ 1676791 h 2772077"/>
                  <a:gd name="connsiteX96" fmla="*/ 743510 w 1685854"/>
                  <a:gd name="connsiteY96" fmla="*/ 1609068 h 2772077"/>
                  <a:gd name="connsiteX97" fmla="*/ 742665 w 1685854"/>
                  <a:gd name="connsiteY97" fmla="*/ 1586493 h 2772077"/>
                  <a:gd name="connsiteX98" fmla="*/ 742182 w 1685854"/>
                  <a:gd name="connsiteY98" fmla="*/ 1559814 h 2772077"/>
                  <a:gd name="connsiteX99" fmla="*/ 779002 w 1685854"/>
                  <a:gd name="connsiteY99" fmla="*/ 1573456 h 2772077"/>
                  <a:gd name="connsiteX100" fmla="*/ 1140073 w 1685854"/>
                  <a:gd name="connsiteY100" fmla="*/ 1598445 h 2772077"/>
                  <a:gd name="connsiteX101" fmla="*/ 1140194 w 1685854"/>
                  <a:gd name="connsiteY101" fmla="*/ 1598445 h 2772077"/>
                  <a:gd name="connsiteX102" fmla="*/ 1143695 w 1685854"/>
                  <a:gd name="connsiteY102" fmla="*/ 1598445 h 2772077"/>
                  <a:gd name="connsiteX103" fmla="*/ 1185101 w 1685854"/>
                  <a:gd name="connsiteY103" fmla="*/ 1582630 h 2772077"/>
                  <a:gd name="connsiteX104" fmla="*/ 1205624 w 1685854"/>
                  <a:gd name="connsiteY104" fmla="*/ 1539775 h 2772077"/>
                  <a:gd name="connsiteX105" fmla="*/ 1218661 w 1685854"/>
                  <a:gd name="connsiteY105" fmla="*/ 1301596 h 2772077"/>
                  <a:gd name="connsiteX106" fmla="*/ 1159992 w 1685854"/>
                  <a:gd name="connsiteY106" fmla="*/ 1236166 h 2772077"/>
                  <a:gd name="connsiteX107" fmla="*/ 797592 w 1685854"/>
                  <a:gd name="connsiteY107" fmla="*/ 1216368 h 2772077"/>
                  <a:gd name="connsiteX108" fmla="*/ 789142 w 1685854"/>
                  <a:gd name="connsiteY108" fmla="*/ 1216489 h 2772077"/>
                  <a:gd name="connsiteX109" fmla="*/ 832963 w 1685854"/>
                  <a:gd name="connsiteY109" fmla="*/ 1089130 h 2772077"/>
                  <a:gd name="connsiteX110" fmla="*/ 997624 w 1685854"/>
                  <a:gd name="connsiteY110" fmla="*/ 1159992 h 2772077"/>
                  <a:gd name="connsiteX111" fmla="*/ 1054000 w 1685854"/>
                  <a:gd name="connsiteY111" fmla="*/ 1164459 h 2772077"/>
                  <a:gd name="connsiteX112" fmla="*/ 1291093 w 1685854"/>
                  <a:gd name="connsiteY112" fmla="*/ 1075609 h 2772077"/>
                  <a:gd name="connsiteX113" fmla="*/ 1532290 w 1685854"/>
                  <a:gd name="connsiteY113" fmla="*/ 1216247 h 2772077"/>
                  <a:gd name="connsiteX114" fmla="*/ 1641903 w 1685854"/>
                  <a:gd name="connsiteY114" fmla="*/ 1370285 h 2772077"/>
                  <a:gd name="connsiteX115" fmla="*/ 1666409 w 1685854"/>
                  <a:gd name="connsiteY115" fmla="*/ 1407346 h 2772077"/>
                  <a:gd name="connsiteX116" fmla="*/ 1675222 w 1685854"/>
                  <a:gd name="connsiteY116" fmla="*/ 1412054 h 2772077"/>
                  <a:gd name="connsiteX117" fmla="*/ 1681137 w 1685854"/>
                  <a:gd name="connsiteY117" fmla="*/ 1410243 h 2772077"/>
                  <a:gd name="connsiteX118" fmla="*/ 1684034 w 1685854"/>
                  <a:gd name="connsiteY118" fmla="*/ 1395395 h 2772077"/>
                  <a:gd name="connsiteX119" fmla="*/ 1001004 w 1685854"/>
                  <a:gd name="connsiteY119" fmla="*/ 1138504 h 2772077"/>
                  <a:gd name="connsiteX120" fmla="*/ 740854 w 1685854"/>
                  <a:gd name="connsiteY120" fmla="*/ 936178 h 2772077"/>
                  <a:gd name="connsiteX121" fmla="*/ 984224 w 1685854"/>
                  <a:gd name="connsiteY121" fmla="*/ 1107721 h 2772077"/>
                  <a:gd name="connsiteX122" fmla="*/ 1037220 w 1685854"/>
                  <a:gd name="connsiteY122" fmla="*/ 1111825 h 2772077"/>
                  <a:gd name="connsiteX123" fmla="*/ 1234958 w 1685854"/>
                  <a:gd name="connsiteY123" fmla="*/ 1047119 h 2772077"/>
                  <a:gd name="connsiteX124" fmla="*/ 1283125 w 1685854"/>
                  <a:gd name="connsiteY124" fmla="*/ 1004505 h 2772077"/>
                  <a:gd name="connsiteX125" fmla="*/ 1304131 w 1685854"/>
                  <a:gd name="connsiteY125" fmla="*/ 1012835 h 2772077"/>
                  <a:gd name="connsiteX126" fmla="*/ 1318858 w 1685854"/>
                  <a:gd name="connsiteY126" fmla="*/ 1015612 h 2772077"/>
                  <a:gd name="connsiteX127" fmla="*/ 1000763 w 1685854"/>
                  <a:gd name="connsiteY127" fmla="*/ 1138504 h 2772077"/>
                  <a:gd name="connsiteX128" fmla="*/ 813286 w 1685854"/>
                  <a:gd name="connsiteY128" fmla="*/ 1080921 h 2772077"/>
                  <a:gd name="connsiteX129" fmla="*/ 750512 w 1685854"/>
                  <a:gd name="connsiteY129" fmla="*/ 1108445 h 2772077"/>
                  <a:gd name="connsiteX130" fmla="*/ 566898 w 1685854"/>
                  <a:gd name="connsiteY130" fmla="*/ 1242564 h 2772077"/>
                  <a:gd name="connsiteX131" fmla="*/ 408756 w 1685854"/>
                  <a:gd name="connsiteY131" fmla="*/ 1132589 h 2772077"/>
                  <a:gd name="connsiteX132" fmla="*/ 409601 w 1685854"/>
                  <a:gd name="connsiteY132" fmla="*/ 1103013 h 2772077"/>
                  <a:gd name="connsiteX133" fmla="*/ 404168 w 1685854"/>
                  <a:gd name="connsiteY133" fmla="*/ 1078506 h 2772077"/>
                  <a:gd name="connsiteX134" fmla="*/ 399219 w 1685854"/>
                  <a:gd name="connsiteY134" fmla="*/ 1056053 h 2772077"/>
                  <a:gd name="connsiteX135" fmla="*/ 398374 w 1685854"/>
                  <a:gd name="connsiteY135" fmla="*/ 1040601 h 2772077"/>
                  <a:gd name="connsiteX136" fmla="*/ 395839 w 1685854"/>
                  <a:gd name="connsiteY136" fmla="*/ 1013801 h 2772077"/>
                  <a:gd name="connsiteX137" fmla="*/ 392821 w 1685854"/>
                  <a:gd name="connsiteY137" fmla="*/ 999435 h 2772077"/>
                  <a:gd name="connsiteX138" fmla="*/ 724436 w 1685854"/>
                  <a:gd name="connsiteY138" fmla="*/ 951872 h 2772077"/>
                  <a:gd name="connsiteX139" fmla="*/ 815942 w 1685854"/>
                  <a:gd name="connsiteY139" fmla="*/ 1074643 h 2772077"/>
                  <a:gd name="connsiteX140" fmla="*/ 813044 w 1685854"/>
                  <a:gd name="connsiteY140" fmla="*/ 1080921 h 2772077"/>
                  <a:gd name="connsiteX141" fmla="*/ 823668 w 1685854"/>
                  <a:gd name="connsiteY141" fmla="*/ 226469 h 2772077"/>
                  <a:gd name="connsiteX142" fmla="*/ 1190534 w 1685854"/>
                  <a:gd name="connsiteY142" fmla="*/ 168766 h 2772077"/>
                  <a:gd name="connsiteX143" fmla="*/ 1568747 w 1685854"/>
                  <a:gd name="connsiteY143" fmla="*/ 382922 h 2772077"/>
                  <a:gd name="connsiteX144" fmla="*/ 1533859 w 1685854"/>
                  <a:gd name="connsiteY144" fmla="*/ 432658 h 2772077"/>
                  <a:gd name="connsiteX145" fmla="*/ 1501869 w 1685854"/>
                  <a:gd name="connsiteY145" fmla="*/ 634139 h 2772077"/>
                  <a:gd name="connsiteX146" fmla="*/ 1519132 w 1685854"/>
                  <a:gd name="connsiteY146" fmla="*/ 722626 h 2772077"/>
                  <a:gd name="connsiteX147" fmla="*/ 1543396 w 1685854"/>
                  <a:gd name="connsiteY147" fmla="*/ 877750 h 2772077"/>
                  <a:gd name="connsiteX148" fmla="*/ 1517683 w 1685854"/>
                  <a:gd name="connsiteY148" fmla="*/ 1050500 h 2772077"/>
                  <a:gd name="connsiteX149" fmla="*/ 1476276 w 1685854"/>
                  <a:gd name="connsiteY149" fmla="*/ 998349 h 2772077"/>
                  <a:gd name="connsiteX150" fmla="*/ 1436197 w 1685854"/>
                  <a:gd name="connsiteY150" fmla="*/ 963099 h 2772077"/>
                  <a:gd name="connsiteX151" fmla="*/ 1462756 w 1685854"/>
                  <a:gd name="connsiteY151" fmla="*/ 911069 h 2772077"/>
                  <a:gd name="connsiteX152" fmla="*/ 1466015 w 1685854"/>
                  <a:gd name="connsiteY152" fmla="*/ 853244 h 2772077"/>
                  <a:gd name="connsiteX153" fmla="*/ 1411691 w 1685854"/>
                  <a:gd name="connsiteY153" fmla="*/ 746770 h 2772077"/>
                  <a:gd name="connsiteX154" fmla="*/ 1110014 w 1685854"/>
                  <a:gd name="connsiteY154" fmla="*/ 444247 h 2772077"/>
                  <a:gd name="connsiteX155" fmla="*/ 1083214 w 1685854"/>
                  <a:gd name="connsiteY155" fmla="*/ 441108 h 2772077"/>
                  <a:gd name="connsiteX156" fmla="*/ 1054121 w 1685854"/>
                  <a:gd name="connsiteY156" fmla="*/ 438211 h 2772077"/>
                  <a:gd name="connsiteX157" fmla="*/ 950544 w 1685854"/>
                  <a:gd name="connsiteY157" fmla="*/ 448955 h 2772077"/>
                  <a:gd name="connsiteX158" fmla="*/ 889218 w 1685854"/>
                  <a:gd name="connsiteY158" fmla="*/ 471771 h 2772077"/>
                  <a:gd name="connsiteX159" fmla="*/ 814976 w 1685854"/>
                  <a:gd name="connsiteY159" fmla="*/ 521025 h 2772077"/>
                  <a:gd name="connsiteX160" fmla="*/ 730835 w 1685854"/>
                  <a:gd name="connsiteY160" fmla="*/ 632811 h 2772077"/>
                  <a:gd name="connsiteX161" fmla="*/ 714175 w 1685854"/>
                  <a:gd name="connsiteY161" fmla="*/ 676270 h 2772077"/>
                  <a:gd name="connsiteX162" fmla="*/ 699085 w 1685854"/>
                  <a:gd name="connsiteY162" fmla="*/ 729628 h 2772077"/>
                  <a:gd name="connsiteX163" fmla="*/ 696188 w 1685854"/>
                  <a:gd name="connsiteY163" fmla="*/ 745804 h 2772077"/>
                  <a:gd name="connsiteX164" fmla="*/ 716348 w 1685854"/>
                  <a:gd name="connsiteY164" fmla="*/ 932436 h 2772077"/>
                  <a:gd name="connsiteX165" fmla="*/ 388354 w 1685854"/>
                  <a:gd name="connsiteY165" fmla="*/ 978068 h 2772077"/>
                  <a:gd name="connsiteX166" fmla="*/ 374109 w 1685854"/>
                  <a:gd name="connsiteY166" fmla="*/ 910707 h 2772077"/>
                  <a:gd name="connsiteX167" fmla="*/ 368918 w 1685854"/>
                  <a:gd name="connsiteY167" fmla="*/ 899359 h 2772077"/>
                  <a:gd name="connsiteX168" fmla="*/ 359019 w 1685854"/>
                  <a:gd name="connsiteY168" fmla="*/ 893806 h 2772077"/>
                  <a:gd name="connsiteX169" fmla="*/ 311577 w 1685854"/>
                  <a:gd name="connsiteY169" fmla="*/ 908051 h 2772077"/>
                  <a:gd name="connsiteX170" fmla="*/ 306506 w 1685854"/>
                  <a:gd name="connsiteY170" fmla="*/ 914207 h 2772077"/>
                  <a:gd name="connsiteX171" fmla="*/ 165989 w 1685854"/>
                  <a:gd name="connsiteY171" fmla="*/ 203291 h 2772077"/>
                  <a:gd name="connsiteX172" fmla="*/ 381352 w 1685854"/>
                  <a:gd name="connsiteY172" fmla="*/ 285501 h 2772077"/>
                  <a:gd name="connsiteX173" fmla="*/ 606977 w 1685854"/>
                  <a:gd name="connsiteY173" fmla="*/ 283328 h 2772077"/>
                  <a:gd name="connsiteX174" fmla="*/ 823668 w 1685854"/>
                  <a:gd name="connsiteY174" fmla="*/ 226469 h 2772077"/>
                  <a:gd name="connsiteX175" fmla="*/ 1222524 w 1685854"/>
                  <a:gd name="connsiteY175" fmla="*/ 1029977 h 2772077"/>
                  <a:gd name="connsiteX176" fmla="*/ 1058467 w 1685854"/>
                  <a:gd name="connsiteY176" fmla="*/ 1089733 h 2772077"/>
                  <a:gd name="connsiteX177" fmla="*/ 1198380 w 1685854"/>
                  <a:gd name="connsiteY177" fmla="*/ 1033116 h 2772077"/>
                  <a:gd name="connsiteX178" fmla="*/ 1253549 w 1685854"/>
                  <a:gd name="connsiteY178" fmla="*/ 981690 h 2772077"/>
                  <a:gd name="connsiteX179" fmla="*/ 1265259 w 1685854"/>
                  <a:gd name="connsiteY179" fmla="*/ 992554 h 2772077"/>
                  <a:gd name="connsiteX180" fmla="*/ 1222645 w 1685854"/>
                  <a:gd name="connsiteY180" fmla="*/ 1029977 h 2772077"/>
                  <a:gd name="connsiteX181" fmla="*/ 1388031 w 1685854"/>
                  <a:gd name="connsiteY181" fmla="*/ 734456 h 2772077"/>
                  <a:gd name="connsiteX182" fmla="*/ 1379822 w 1685854"/>
                  <a:gd name="connsiteY182" fmla="*/ 731680 h 2772077"/>
                  <a:gd name="connsiteX183" fmla="*/ 1370647 w 1685854"/>
                  <a:gd name="connsiteY183" fmla="*/ 729748 h 2772077"/>
                  <a:gd name="connsiteX184" fmla="*/ 1307269 w 1685854"/>
                  <a:gd name="connsiteY184" fmla="*/ 574020 h 2772077"/>
                  <a:gd name="connsiteX185" fmla="*/ 1388031 w 1685854"/>
                  <a:gd name="connsiteY185" fmla="*/ 734336 h 2772077"/>
                  <a:gd name="connsiteX186" fmla="*/ 1085629 w 1685854"/>
                  <a:gd name="connsiteY186" fmla="*/ 462717 h 2772077"/>
                  <a:gd name="connsiteX187" fmla="*/ 1349038 w 1685854"/>
                  <a:gd name="connsiteY187" fmla="*/ 728300 h 2772077"/>
                  <a:gd name="connsiteX188" fmla="*/ 1321997 w 1685854"/>
                  <a:gd name="connsiteY188" fmla="*/ 732525 h 2772077"/>
                  <a:gd name="connsiteX189" fmla="*/ 1063899 w 1685854"/>
                  <a:gd name="connsiteY189" fmla="*/ 475634 h 2772077"/>
                  <a:gd name="connsiteX190" fmla="*/ 850950 w 1685854"/>
                  <a:gd name="connsiteY190" fmla="*/ 519576 h 2772077"/>
                  <a:gd name="connsiteX191" fmla="*/ 1036496 w 1685854"/>
                  <a:gd name="connsiteY191" fmla="*/ 458854 h 2772077"/>
                  <a:gd name="connsiteX192" fmla="*/ 1085749 w 1685854"/>
                  <a:gd name="connsiteY192" fmla="*/ 462717 h 2772077"/>
                  <a:gd name="connsiteX193" fmla="*/ 1276848 w 1685854"/>
                  <a:gd name="connsiteY193" fmla="*/ 756669 h 2772077"/>
                  <a:gd name="connsiteX194" fmla="*/ 1267190 w 1685854"/>
                  <a:gd name="connsiteY194" fmla="*/ 765240 h 2772077"/>
                  <a:gd name="connsiteX195" fmla="*/ 1258982 w 1685854"/>
                  <a:gd name="connsiteY195" fmla="*/ 773811 h 2772077"/>
                  <a:gd name="connsiteX196" fmla="*/ 1251980 w 1685854"/>
                  <a:gd name="connsiteY196" fmla="*/ 782382 h 2772077"/>
                  <a:gd name="connsiteX197" fmla="*/ 1245823 w 1685854"/>
                  <a:gd name="connsiteY197" fmla="*/ 790953 h 2772077"/>
                  <a:gd name="connsiteX198" fmla="*/ 1240512 w 1685854"/>
                  <a:gd name="connsiteY198" fmla="*/ 799524 h 2772077"/>
                  <a:gd name="connsiteX199" fmla="*/ 1236045 w 1685854"/>
                  <a:gd name="connsiteY199" fmla="*/ 808095 h 2772077"/>
                  <a:gd name="connsiteX200" fmla="*/ 1232061 w 1685854"/>
                  <a:gd name="connsiteY200" fmla="*/ 816666 h 2772077"/>
                  <a:gd name="connsiteX201" fmla="*/ 1228560 w 1685854"/>
                  <a:gd name="connsiteY201" fmla="*/ 825237 h 2772077"/>
                  <a:gd name="connsiteX202" fmla="*/ 1225784 w 1685854"/>
                  <a:gd name="connsiteY202" fmla="*/ 833808 h 2772077"/>
                  <a:gd name="connsiteX203" fmla="*/ 1223611 w 1685854"/>
                  <a:gd name="connsiteY203" fmla="*/ 840569 h 2772077"/>
                  <a:gd name="connsiteX204" fmla="*/ 1223249 w 1685854"/>
                  <a:gd name="connsiteY204" fmla="*/ 842379 h 2772077"/>
                  <a:gd name="connsiteX205" fmla="*/ 1221317 w 1685854"/>
                  <a:gd name="connsiteY205" fmla="*/ 850950 h 2772077"/>
                  <a:gd name="connsiteX206" fmla="*/ 1219748 w 1685854"/>
                  <a:gd name="connsiteY206" fmla="*/ 859522 h 2772077"/>
                  <a:gd name="connsiteX207" fmla="*/ 1218541 w 1685854"/>
                  <a:gd name="connsiteY207" fmla="*/ 868093 h 2772077"/>
                  <a:gd name="connsiteX208" fmla="*/ 1218058 w 1685854"/>
                  <a:gd name="connsiteY208" fmla="*/ 876664 h 2772077"/>
                  <a:gd name="connsiteX209" fmla="*/ 1217816 w 1685854"/>
                  <a:gd name="connsiteY209" fmla="*/ 885235 h 2772077"/>
                  <a:gd name="connsiteX210" fmla="*/ 1218178 w 1685854"/>
                  <a:gd name="connsiteY210" fmla="*/ 893806 h 2772077"/>
                  <a:gd name="connsiteX211" fmla="*/ 1218903 w 1685854"/>
                  <a:gd name="connsiteY211" fmla="*/ 902377 h 2772077"/>
                  <a:gd name="connsiteX212" fmla="*/ 1219989 w 1685854"/>
                  <a:gd name="connsiteY212" fmla="*/ 910948 h 2772077"/>
                  <a:gd name="connsiteX213" fmla="*/ 1221800 w 1685854"/>
                  <a:gd name="connsiteY213" fmla="*/ 919519 h 2772077"/>
                  <a:gd name="connsiteX214" fmla="*/ 1223973 w 1685854"/>
                  <a:gd name="connsiteY214" fmla="*/ 928090 h 2772077"/>
                  <a:gd name="connsiteX215" fmla="*/ 1226629 w 1685854"/>
                  <a:gd name="connsiteY215" fmla="*/ 936661 h 2772077"/>
                  <a:gd name="connsiteX216" fmla="*/ 1230130 w 1685854"/>
                  <a:gd name="connsiteY216" fmla="*/ 945232 h 2772077"/>
                  <a:gd name="connsiteX217" fmla="*/ 1234113 w 1685854"/>
                  <a:gd name="connsiteY217" fmla="*/ 953803 h 2772077"/>
                  <a:gd name="connsiteX218" fmla="*/ 1238821 w 1685854"/>
                  <a:gd name="connsiteY218" fmla="*/ 962374 h 2772077"/>
                  <a:gd name="connsiteX219" fmla="*/ 1240270 w 1685854"/>
                  <a:gd name="connsiteY219" fmla="*/ 964547 h 2772077"/>
                  <a:gd name="connsiteX220" fmla="*/ 1234958 w 1685854"/>
                  <a:gd name="connsiteY220" fmla="*/ 970825 h 2772077"/>
                  <a:gd name="connsiteX221" fmla="*/ 1227353 w 1685854"/>
                  <a:gd name="connsiteY221" fmla="*/ 979396 h 2772077"/>
                  <a:gd name="connsiteX222" fmla="*/ 1219024 w 1685854"/>
                  <a:gd name="connsiteY222" fmla="*/ 987967 h 2772077"/>
                  <a:gd name="connsiteX223" fmla="*/ 1209849 w 1685854"/>
                  <a:gd name="connsiteY223" fmla="*/ 996538 h 2772077"/>
                  <a:gd name="connsiteX224" fmla="*/ 1199950 w 1685854"/>
                  <a:gd name="connsiteY224" fmla="*/ 1005109 h 2772077"/>
                  <a:gd name="connsiteX225" fmla="*/ 1189085 w 1685854"/>
                  <a:gd name="connsiteY225" fmla="*/ 1013680 h 2772077"/>
                  <a:gd name="connsiteX226" fmla="*/ 1185946 w 1685854"/>
                  <a:gd name="connsiteY226" fmla="*/ 1016095 h 2772077"/>
                  <a:gd name="connsiteX227" fmla="*/ 1177013 w 1685854"/>
                  <a:gd name="connsiteY227" fmla="*/ 1022251 h 2772077"/>
                  <a:gd name="connsiteX228" fmla="*/ 1163613 w 1685854"/>
                  <a:gd name="connsiteY228" fmla="*/ 1030822 h 2772077"/>
                  <a:gd name="connsiteX229" fmla="*/ 1148282 w 1685854"/>
                  <a:gd name="connsiteY229" fmla="*/ 1039393 h 2772077"/>
                  <a:gd name="connsiteX230" fmla="*/ 1130174 w 1685854"/>
                  <a:gd name="connsiteY230" fmla="*/ 1047964 h 2772077"/>
                  <a:gd name="connsiteX231" fmla="*/ 1107962 w 1685854"/>
                  <a:gd name="connsiteY231" fmla="*/ 1056536 h 2772077"/>
                  <a:gd name="connsiteX232" fmla="*/ 1076695 w 1685854"/>
                  <a:gd name="connsiteY232" fmla="*/ 1065107 h 2772077"/>
                  <a:gd name="connsiteX233" fmla="*/ 970945 w 1685854"/>
                  <a:gd name="connsiteY233" fmla="*/ 1068004 h 2772077"/>
                  <a:gd name="connsiteX234" fmla="*/ 955373 w 1685854"/>
                  <a:gd name="connsiteY234" fmla="*/ 1065107 h 2772077"/>
                  <a:gd name="connsiteX235" fmla="*/ 924106 w 1685854"/>
                  <a:gd name="connsiteY235" fmla="*/ 1056536 h 2772077"/>
                  <a:gd name="connsiteX236" fmla="*/ 901532 w 1685854"/>
                  <a:gd name="connsiteY236" fmla="*/ 1047964 h 2772077"/>
                  <a:gd name="connsiteX237" fmla="*/ 883545 w 1685854"/>
                  <a:gd name="connsiteY237" fmla="*/ 1039393 h 2772077"/>
                  <a:gd name="connsiteX238" fmla="*/ 868093 w 1685854"/>
                  <a:gd name="connsiteY238" fmla="*/ 1030822 h 2772077"/>
                  <a:gd name="connsiteX239" fmla="*/ 854572 w 1685854"/>
                  <a:gd name="connsiteY239" fmla="*/ 1022251 h 2772077"/>
                  <a:gd name="connsiteX240" fmla="*/ 842500 w 1685854"/>
                  <a:gd name="connsiteY240" fmla="*/ 1013680 h 2772077"/>
                  <a:gd name="connsiteX241" fmla="*/ 831635 w 1685854"/>
                  <a:gd name="connsiteY241" fmla="*/ 1005109 h 2772077"/>
                  <a:gd name="connsiteX242" fmla="*/ 821736 w 1685854"/>
                  <a:gd name="connsiteY242" fmla="*/ 996538 h 2772077"/>
                  <a:gd name="connsiteX243" fmla="*/ 812682 w 1685854"/>
                  <a:gd name="connsiteY243" fmla="*/ 987967 h 2772077"/>
                  <a:gd name="connsiteX244" fmla="*/ 804353 w 1685854"/>
                  <a:gd name="connsiteY244" fmla="*/ 979396 h 2772077"/>
                  <a:gd name="connsiteX245" fmla="*/ 796627 w 1685854"/>
                  <a:gd name="connsiteY245" fmla="*/ 970825 h 2772077"/>
                  <a:gd name="connsiteX246" fmla="*/ 789504 w 1685854"/>
                  <a:gd name="connsiteY246" fmla="*/ 962254 h 2772077"/>
                  <a:gd name="connsiteX247" fmla="*/ 782985 w 1685854"/>
                  <a:gd name="connsiteY247" fmla="*/ 953683 h 2772077"/>
                  <a:gd name="connsiteX248" fmla="*/ 776949 w 1685854"/>
                  <a:gd name="connsiteY248" fmla="*/ 945112 h 2772077"/>
                  <a:gd name="connsiteX249" fmla="*/ 771276 w 1685854"/>
                  <a:gd name="connsiteY249" fmla="*/ 936541 h 2772077"/>
                  <a:gd name="connsiteX250" fmla="*/ 765964 w 1685854"/>
                  <a:gd name="connsiteY250" fmla="*/ 927969 h 2772077"/>
                  <a:gd name="connsiteX251" fmla="*/ 761135 w 1685854"/>
                  <a:gd name="connsiteY251" fmla="*/ 919398 h 2772077"/>
                  <a:gd name="connsiteX252" fmla="*/ 756669 w 1685854"/>
                  <a:gd name="connsiteY252" fmla="*/ 910827 h 2772077"/>
                  <a:gd name="connsiteX253" fmla="*/ 752564 w 1685854"/>
                  <a:gd name="connsiteY253" fmla="*/ 902256 h 2772077"/>
                  <a:gd name="connsiteX254" fmla="*/ 748822 w 1685854"/>
                  <a:gd name="connsiteY254" fmla="*/ 893685 h 2772077"/>
                  <a:gd name="connsiteX255" fmla="*/ 745442 w 1685854"/>
                  <a:gd name="connsiteY255" fmla="*/ 885114 h 2772077"/>
                  <a:gd name="connsiteX256" fmla="*/ 742303 w 1685854"/>
                  <a:gd name="connsiteY256" fmla="*/ 876543 h 2772077"/>
                  <a:gd name="connsiteX257" fmla="*/ 739526 w 1685854"/>
                  <a:gd name="connsiteY257" fmla="*/ 867972 h 2772077"/>
                  <a:gd name="connsiteX258" fmla="*/ 736991 w 1685854"/>
                  <a:gd name="connsiteY258" fmla="*/ 859401 h 2772077"/>
                  <a:gd name="connsiteX259" fmla="*/ 734698 w 1685854"/>
                  <a:gd name="connsiteY259" fmla="*/ 850830 h 2772077"/>
                  <a:gd name="connsiteX260" fmla="*/ 732766 w 1685854"/>
                  <a:gd name="connsiteY260" fmla="*/ 842259 h 2772077"/>
                  <a:gd name="connsiteX261" fmla="*/ 731076 w 1685854"/>
                  <a:gd name="connsiteY261" fmla="*/ 833688 h 2772077"/>
                  <a:gd name="connsiteX262" fmla="*/ 729627 w 1685854"/>
                  <a:gd name="connsiteY262" fmla="*/ 825117 h 2772077"/>
                  <a:gd name="connsiteX263" fmla="*/ 728541 w 1685854"/>
                  <a:gd name="connsiteY263" fmla="*/ 816545 h 2772077"/>
                  <a:gd name="connsiteX264" fmla="*/ 727575 w 1685854"/>
                  <a:gd name="connsiteY264" fmla="*/ 807974 h 2772077"/>
                  <a:gd name="connsiteX265" fmla="*/ 726972 w 1685854"/>
                  <a:gd name="connsiteY265" fmla="*/ 799403 h 2772077"/>
                  <a:gd name="connsiteX266" fmla="*/ 726609 w 1685854"/>
                  <a:gd name="connsiteY266" fmla="*/ 790832 h 2772077"/>
                  <a:gd name="connsiteX267" fmla="*/ 726368 w 1685854"/>
                  <a:gd name="connsiteY267" fmla="*/ 782261 h 2772077"/>
                  <a:gd name="connsiteX268" fmla="*/ 726609 w 1685854"/>
                  <a:gd name="connsiteY268" fmla="*/ 773690 h 2772077"/>
                  <a:gd name="connsiteX269" fmla="*/ 726972 w 1685854"/>
                  <a:gd name="connsiteY269" fmla="*/ 765119 h 2772077"/>
                  <a:gd name="connsiteX270" fmla="*/ 727696 w 1685854"/>
                  <a:gd name="connsiteY270" fmla="*/ 756548 h 2772077"/>
                  <a:gd name="connsiteX271" fmla="*/ 728541 w 1685854"/>
                  <a:gd name="connsiteY271" fmla="*/ 747977 h 2772077"/>
                  <a:gd name="connsiteX272" fmla="*/ 729627 w 1685854"/>
                  <a:gd name="connsiteY272" fmla="*/ 739406 h 2772077"/>
                  <a:gd name="connsiteX273" fmla="*/ 729869 w 1685854"/>
                  <a:gd name="connsiteY273" fmla="*/ 737354 h 2772077"/>
                  <a:gd name="connsiteX274" fmla="*/ 731076 w 1685854"/>
                  <a:gd name="connsiteY274" fmla="*/ 730835 h 2772077"/>
                  <a:gd name="connsiteX275" fmla="*/ 732766 w 1685854"/>
                  <a:gd name="connsiteY275" fmla="*/ 722264 h 2772077"/>
                  <a:gd name="connsiteX276" fmla="*/ 734698 w 1685854"/>
                  <a:gd name="connsiteY276" fmla="*/ 713693 h 2772077"/>
                  <a:gd name="connsiteX277" fmla="*/ 736991 w 1685854"/>
                  <a:gd name="connsiteY277" fmla="*/ 705122 h 2772077"/>
                  <a:gd name="connsiteX278" fmla="*/ 739406 w 1685854"/>
                  <a:gd name="connsiteY278" fmla="*/ 696551 h 2772077"/>
                  <a:gd name="connsiteX279" fmla="*/ 742182 w 1685854"/>
                  <a:gd name="connsiteY279" fmla="*/ 687979 h 2772077"/>
                  <a:gd name="connsiteX280" fmla="*/ 745321 w 1685854"/>
                  <a:gd name="connsiteY280" fmla="*/ 679408 h 2772077"/>
                  <a:gd name="connsiteX281" fmla="*/ 748701 w 1685854"/>
                  <a:gd name="connsiteY281" fmla="*/ 670837 h 2772077"/>
                  <a:gd name="connsiteX282" fmla="*/ 752443 w 1685854"/>
                  <a:gd name="connsiteY282" fmla="*/ 662266 h 2772077"/>
                  <a:gd name="connsiteX283" fmla="*/ 756548 w 1685854"/>
                  <a:gd name="connsiteY283" fmla="*/ 653695 h 2772077"/>
                  <a:gd name="connsiteX284" fmla="*/ 761014 w 1685854"/>
                  <a:gd name="connsiteY284" fmla="*/ 645124 h 2772077"/>
                  <a:gd name="connsiteX285" fmla="*/ 765843 w 1685854"/>
                  <a:gd name="connsiteY285" fmla="*/ 636553 h 2772077"/>
                  <a:gd name="connsiteX286" fmla="*/ 771034 w 1685854"/>
                  <a:gd name="connsiteY286" fmla="*/ 627982 h 2772077"/>
                  <a:gd name="connsiteX287" fmla="*/ 776708 w 1685854"/>
                  <a:gd name="connsiteY287" fmla="*/ 619411 h 2772077"/>
                  <a:gd name="connsiteX288" fmla="*/ 782865 w 1685854"/>
                  <a:gd name="connsiteY288" fmla="*/ 610840 h 2772077"/>
                  <a:gd name="connsiteX289" fmla="*/ 789504 w 1685854"/>
                  <a:gd name="connsiteY289" fmla="*/ 602269 h 2772077"/>
                  <a:gd name="connsiteX290" fmla="*/ 796627 w 1685854"/>
                  <a:gd name="connsiteY290" fmla="*/ 593698 h 2772077"/>
                  <a:gd name="connsiteX291" fmla="*/ 804353 w 1685854"/>
                  <a:gd name="connsiteY291" fmla="*/ 585127 h 2772077"/>
                  <a:gd name="connsiteX292" fmla="*/ 812682 w 1685854"/>
                  <a:gd name="connsiteY292" fmla="*/ 576555 h 2772077"/>
                  <a:gd name="connsiteX293" fmla="*/ 821736 w 1685854"/>
                  <a:gd name="connsiteY293" fmla="*/ 567984 h 2772077"/>
                  <a:gd name="connsiteX294" fmla="*/ 831635 w 1685854"/>
                  <a:gd name="connsiteY294" fmla="*/ 559413 h 2772077"/>
                  <a:gd name="connsiteX295" fmla="*/ 842500 w 1685854"/>
                  <a:gd name="connsiteY295" fmla="*/ 550842 h 2772077"/>
                  <a:gd name="connsiteX296" fmla="*/ 854572 w 1685854"/>
                  <a:gd name="connsiteY296" fmla="*/ 542271 h 2772077"/>
                  <a:gd name="connsiteX297" fmla="*/ 868093 w 1685854"/>
                  <a:gd name="connsiteY297" fmla="*/ 533700 h 2772077"/>
                  <a:gd name="connsiteX298" fmla="*/ 883545 w 1685854"/>
                  <a:gd name="connsiteY298" fmla="*/ 525129 h 2772077"/>
                  <a:gd name="connsiteX299" fmla="*/ 901652 w 1685854"/>
                  <a:gd name="connsiteY299" fmla="*/ 516558 h 2772077"/>
                  <a:gd name="connsiteX300" fmla="*/ 924106 w 1685854"/>
                  <a:gd name="connsiteY300" fmla="*/ 507987 h 2772077"/>
                  <a:gd name="connsiteX301" fmla="*/ 955373 w 1685854"/>
                  <a:gd name="connsiteY301" fmla="*/ 499416 h 2772077"/>
                  <a:gd name="connsiteX302" fmla="*/ 1015491 w 1685854"/>
                  <a:gd name="connsiteY302" fmla="*/ 493018 h 2772077"/>
                  <a:gd name="connsiteX303" fmla="*/ 1060519 w 1685854"/>
                  <a:gd name="connsiteY303" fmla="*/ 496519 h 2772077"/>
                  <a:gd name="connsiteX304" fmla="*/ 1076213 w 1685854"/>
                  <a:gd name="connsiteY304" fmla="*/ 499416 h 2772077"/>
                  <a:gd name="connsiteX305" fmla="*/ 1107479 w 1685854"/>
                  <a:gd name="connsiteY305" fmla="*/ 507987 h 2772077"/>
                  <a:gd name="connsiteX306" fmla="*/ 1130053 w 1685854"/>
                  <a:gd name="connsiteY306" fmla="*/ 516558 h 2772077"/>
                  <a:gd name="connsiteX307" fmla="*/ 1148041 w 1685854"/>
                  <a:gd name="connsiteY307" fmla="*/ 525129 h 2772077"/>
                  <a:gd name="connsiteX308" fmla="*/ 1163493 w 1685854"/>
                  <a:gd name="connsiteY308" fmla="*/ 533700 h 2772077"/>
                  <a:gd name="connsiteX309" fmla="*/ 1177013 w 1685854"/>
                  <a:gd name="connsiteY309" fmla="*/ 542271 h 2772077"/>
                  <a:gd name="connsiteX310" fmla="*/ 1189085 w 1685854"/>
                  <a:gd name="connsiteY310" fmla="*/ 550842 h 2772077"/>
                  <a:gd name="connsiteX311" fmla="*/ 1199950 w 1685854"/>
                  <a:gd name="connsiteY311" fmla="*/ 559413 h 2772077"/>
                  <a:gd name="connsiteX312" fmla="*/ 1209849 w 1685854"/>
                  <a:gd name="connsiteY312" fmla="*/ 567984 h 2772077"/>
                  <a:gd name="connsiteX313" fmla="*/ 1218903 w 1685854"/>
                  <a:gd name="connsiteY313" fmla="*/ 576555 h 2772077"/>
                  <a:gd name="connsiteX314" fmla="*/ 1227232 w 1685854"/>
                  <a:gd name="connsiteY314" fmla="*/ 585127 h 2772077"/>
                  <a:gd name="connsiteX315" fmla="*/ 1234958 w 1685854"/>
                  <a:gd name="connsiteY315" fmla="*/ 593698 h 2772077"/>
                  <a:gd name="connsiteX316" fmla="*/ 1242081 w 1685854"/>
                  <a:gd name="connsiteY316" fmla="*/ 602269 h 2772077"/>
                  <a:gd name="connsiteX317" fmla="*/ 1248600 w 1685854"/>
                  <a:gd name="connsiteY317" fmla="*/ 610840 h 2772077"/>
                  <a:gd name="connsiteX318" fmla="*/ 1254636 w 1685854"/>
                  <a:gd name="connsiteY318" fmla="*/ 619411 h 2772077"/>
                  <a:gd name="connsiteX319" fmla="*/ 1260309 w 1685854"/>
                  <a:gd name="connsiteY319" fmla="*/ 627982 h 2772077"/>
                  <a:gd name="connsiteX320" fmla="*/ 1265621 w 1685854"/>
                  <a:gd name="connsiteY320" fmla="*/ 636553 h 2772077"/>
                  <a:gd name="connsiteX321" fmla="*/ 1270450 w 1685854"/>
                  <a:gd name="connsiteY321" fmla="*/ 645124 h 2772077"/>
                  <a:gd name="connsiteX322" fmla="*/ 1274917 w 1685854"/>
                  <a:gd name="connsiteY322" fmla="*/ 653695 h 2772077"/>
                  <a:gd name="connsiteX323" fmla="*/ 1279021 w 1685854"/>
                  <a:gd name="connsiteY323" fmla="*/ 662266 h 2772077"/>
                  <a:gd name="connsiteX324" fmla="*/ 1282763 w 1685854"/>
                  <a:gd name="connsiteY324" fmla="*/ 670837 h 2772077"/>
                  <a:gd name="connsiteX325" fmla="*/ 1286143 w 1685854"/>
                  <a:gd name="connsiteY325" fmla="*/ 679408 h 2772077"/>
                  <a:gd name="connsiteX326" fmla="*/ 1289282 w 1685854"/>
                  <a:gd name="connsiteY326" fmla="*/ 687979 h 2772077"/>
                  <a:gd name="connsiteX327" fmla="*/ 1292059 w 1685854"/>
                  <a:gd name="connsiteY327" fmla="*/ 696551 h 2772077"/>
                  <a:gd name="connsiteX328" fmla="*/ 1294594 w 1685854"/>
                  <a:gd name="connsiteY328" fmla="*/ 705122 h 2772077"/>
                  <a:gd name="connsiteX329" fmla="*/ 1296887 w 1685854"/>
                  <a:gd name="connsiteY329" fmla="*/ 713693 h 2772077"/>
                  <a:gd name="connsiteX330" fmla="*/ 1298819 w 1685854"/>
                  <a:gd name="connsiteY330" fmla="*/ 722264 h 2772077"/>
                  <a:gd name="connsiteX331" fmla="*/ 1300509 w 1685854"/>
                  <a:gd name="connsiteY331" fmla="*/ 730835 h 2772077"/>
                  <a:gd name="connsiteX332" fmla="*/ 1301958 w 1685854"/>
                  <a:gd name="connsiteY332" fmla="*/ 739406 h 2772077"/>
                  <a:gd name="connsiteX333" fmla="*/ 1302078 w 1685854"/>
                  <a:gd name="connsiteY333" fmla="*/ 740492 h 2772077"/>
                  <a:gd name="connsiteX334" fmla="*/ 1289041 w 1685854"/>
                  <a:gd name="connsiteY334" fmla="*/ 747977 h 2772077"/>
                  <a:gd name="connsiteX335" fmla="*/ 1284574 w 1685854"/>
                  <a:gd name="connsiteY335" fmla="*/ 750874 h 2772077"/>
                  <a:gd name="connsiteX336" fmla="*/ 1277210 w 1685854"/>
                  <a:gd name="connsiteY336" fmla="*/ 756548 h 2772077"/>
                  <a:gd name="connsiteX337" fmla="*/ 1244133 w 1685854"/>
                  <a:gd name="connsiteY337" fmla="*/ 846001 h 2772077"/>
                  <a:gd name="connsiteX338" fmla="*/ 1296405 w 1685854"/>
                  <a:gd name="connsiteY338" fmla="*/ 768379 h 2772077"/>
                  <a:gd name="connsiteX339" fmla="*/ 1352418 w 1685854"/>
                  <a:gd name="connsiteY339" fmla="*/ 749426 h 2772077"/>
                  <a:gd name="connsiteX340" fmla="*/ 1374148 w 1685854"/>
                  <a:gd name="connsiteY340" fmla="*/ 752323 h 2772077"/>
                  <a:gd name="connsiteX341" fmla="*/ 1410726 w 1685854"/>
                  <a:gd name="connsiteY341" fmla="*/ 773087 h 2772077"/>
                  <a:gd name="connsiteX342" fmla="*/ 1395153 w 1685854"/>
                  <a:gd name="connsiteY342" fmla="*/ 767171 h 2772077"/>
                  <a:gd name="connsiteX343" fmla="*/ 1315116 w 1685854"/>
                  <a:gd name="connsiteY343" fmla="*/ 783227 h 2772077"/>
                  <a:gd name="connsiteX344" fmla="*/ 1264655 w 1685854"/>
                  <a:gd name="connsiteY344" fmla="*/ 857711 h 2772077"/>
                  <a:gd name="connsiteX345" fmla="*/ 1311132 w 1685854"/>
                  <a:gd name="connsiteY345" fmla="*/ 992554 h 2772077"/>
                  <a:gd name="connsiteX346" fmla="*/ 1309684 w 1685854"/>
                  <a:gd name="connsiteY346" fmla="*/ 992313 h 2772077"/>
                  <a:gd name="connsiteX347" fmla="*/ 1244012 w 1685854"/>
                  <a:gd name="connsiteY347" fmla="*/ 846122 h 2772077"/>
                  <a:gd name="connsiteX348" fmla="*/ 1337932 w 1685854"/>
                  <a:gd name="connsiteY348" fmla="*/ 980844 h 2772077"/>
                  <a:gd name="connsiteX349" fmla="*/ 1285419 w 1685854"/>
                  <a:gd name="connsiteY349" fmla="*/ 863264 h 2772077"/>
                  <a:gd name="connsiteX350" fmla="*/ 1327550 w 1685854"/>
                  <a:gd name="connsiteY350" fmla="*/ 800611 h 2772077"/>
                  <a:gd name="connsiteX351" fmla="*/ 1389721 w 1685854"/>
                  <a:gd name="connsiteY351" fmla="*/ 787694 h 2772077"/>
                  <a:gd name="connsiteX352" fmla="*/ 1437163 w 1685854"/>
                  <a:gd name="connsiteY352" fmla="*/ 829945 h 2772077"/>
                  <a:gd name="connsiteX353" fmla="*/ 1442233 w 1685854"/>
                  <a:gd name="connsiteY353" fmla="*/ 905274 h 2772077"/>
                  <a:gd name="connsiteX354" fmla="*/ 1337932 w 1685854"/>
                  <a:gd name="connsiteY354" fmla="*/ 980724 h 2772077"/>
                  <a:gd name="connsiteX355" fmla="*/ 21367 w 1685854"/>
                  <a:gd name="connsiteY355" fmla="*/ 98628 h 2772077"/>
                  <a:gd name="connsiteX356" fmla="*/ 98748 w 1685854"/>
                  <a:gd name="connsiteY356" fmla="*/ 21247 h 2772077"/>
                  <a:gd name="connsiteX357" fmla="*/ 176129 w 1685854"/>
                  <a:gd name="connsiteY357" fmla="*/ 98628 h 2772077"/>
                  <a:gd name="connsiteX358" fmla="*/ 98748 w 1685854"/>
                  <a:gd name="connsiteY358" fmla="*/ 176009 h 2772077"/>
                  <a:gd name="connsiteX359" fmla="*/ 21367 w 1685854"/>
                  <a:gd name="connsiteY359" fmla="*/ 98628 h 2772077"/>
                  <a:gd name="connsiteX360" fmla="*/ 194962 w 1685854"/>
                  <a:gd name="connsiteY360" fmla="*/ 1263931 h 2772077"/>
                  <a:gd name="connsiteX361" fmla="*/ 192909 w 1685854"/>
                  <a:gd name="connsiteY361" fmla="*/ 1226508 h 2772077"/>
                  <a:gd name="connsiteX362" fmla="*/ 192909 w 1685854"/>
                  <a:gd name="connsiteY362" fmla="*/ 1223973 h 2772077"/>
                  <a:gd name="connsiteX363" fmla="*/ 196290 w 1685854"/>
                  <a:gd name="connsiteY363" fmla="*/ 1221680 h 2772077"/>
                  <a:gd name="connsiteX364" fmla="*/ 215363 w 1685854"/>
                  <a:gd name="connsiteY364" fmla="*/ 1211056 h 2772077"/>
                  <a:gd name="connsiteX365" fmla="*/ 238541 w 1685854"/>
                  <a:gd name="connsiteY365" fmla="*/ 1199346 h 2772077"/>
                  <a:gd name="connsiteX366" fmla="*/ 295642 w 1685854"/>
                  <a:gd name="connsiteY366" fmla="*/ 1175927 h 2772077"/>
                  <a:gd name="connsiteX367" fmla="*/ 296607 w 1685854"/>
                  <a:gd name="connsiteY367" fmla="*/ 1175565 h 2772077"/>
                  <a:gd name="connsiteX368" fmla="*/ 305058 w 1685854"/>
                  <a:gd name="connsiteY368" fmla="*/ 1210332 h 2772077"/>
                  <a:gd name="connsiteX369" fmla="*/ 284053 w 1685854"/>
                  <a:gd name="connsiteY369" fmla="*/ 1233027 h 2772077"/>
                  <a:gd name="connsiteX370" fmla="*/ 220675 w 1685854"/>
                  <a:gd name="connsiteY370" fmla="*/ 1269122 h 2772077"/>
                  <a:gd name="connsiteX371" fmla="*/ 194841 w 1685854"/>
                  <a:gd name="connsiteY371" fmla="*/ 1263811 h 2772077"/>
                  <a:gd name="connsiteX372" fmla="*/ 169611 w 1685854"/>
                  <a:gd name="connsiteY372" fmla="*/ 1151904 h 2772077"/>
                  <a:gd name="connsiteX373" fmla="*/ 169611 w 1685854"/>
                  <a:gd name="connsiteY373" fmla="*/ 1149369 h 2772077"/>
                  <a:gd name="connsiteX374" fmla="*/ 172991 w 1685854"/>
                  <a:gd name="connsiteY374" fmla="*/ 1147075 h 2772077"/>
                  <a:gd name="connsiteX375" fmla="*/ 272343 w 1685854"/>
                  <a:gd name="connsiteY375" fmla="*/ 1101322 h 2772077"/>
                  <a:gd name="connsiteX376" fmla="*/ 273308 w 1685854"/>
                  <a:gd name="connsiteY376" fmla="*/ 1100960 h 2772077"/>
                  <a:gd name="connsiteX377" fmla="*/ 281759 w 1685854"/>
                  <a:gd name="connsiteY377" fmla="*/ 1135727 h 2772077"/>
                  <a:gd name="connsiteX378" fmla="*/ 260754 w 1685854"/>
                  <a:gd name="connsiteY378" fmla="*/ 1158423 h 2772077"/>
                  <a:gd name="connsiteX379" fmla="*/ 180475 w 1685854"/>
                  <a:gd name="connsiteY379" fmla="*/ 1201037 h 2772077"/>
                  <a:gd name="connsiteX380" fmla="*/ 171784 w 1685854"/>
                  <a:gd name="connsiteY380" fmla="*/ 1189447 h 2772077"/>
                  <a:gd name="connsiteX381" fmla="*/ 169731 w 1685854"/>
                  <a:gd name="connsiteY381" fmla="*/ 1151662 h 2772077"/>
                  <a:gd name="connsiteX382" fmla="*/ 169611 w 1685854"/>
                  <a:gd name="connsiteY382" fmla="*/ 1063779 h 2772077"/>
                  <a:gd name="connsiteX383" fmla="*/ 169611 w 1685854"/>
                  <a:gd name="connsiteY383" fmla="*/ 1061244 h 2772077"/>
                  <a:gd name="connsiteX384" fmla="*/ 172991 w 1685854"/>
                  <a:gd name="connsiteY384" fmla="*/ 1058950 h 2772077"/>
                  <a:gd name="connsiteX385" fmla="*/ 272343 w 1685854"/>
                  <a:gd name="connsiteY385" fmla="*/ 1013197 h 2772077"/>
                  <a:gd name="connsiteX386" fmla="*/ 273308 w 1685854"/>
                  <a:gd name="connsiteY386" fmla="*/ 1012835 h 2772077"/>
                  <a:gd name="connsiteX387" fmla="*/ 281759 w 1685854"/>
                  <a:gd name="connsiteY387" fmla="*/ 1047602 h 2772077"/>
                  <a:gd name="connsiteX388" fmla="*/ 260754 w 1685854"/>
                  <a:gd name="connsiteY388" fmla="*/ 1070298 h 2772077"/>
                  <a:gd name="connsiteX389" fmla="*/ 180475 w 1685854"/>
                  <a:gd name="connsiteY389" fmla="*/ 1112911 h 2772077"/>
                  <a:gd name="connsiteX390" fmla="*/ 171784 w 1685854"/>
                  <a:gd name="connsiteY390" fmla="*/ 1101322 h 2772077"/>
                  <a:gd name="connsiteX391" fmla="*/ 169731 w 1685854"/>
                  <a:gd name="connsiteY391" fmla="*/ 1063537 h 2772077"/>
                  <a:gd name="connsiteX392" fmla="*/ 245664 w 1685854"/>
                  <a:gd name="connsiteY392" fmla="*/ 1282160 h 2772077"/>
                  <a:gd name="connsiteX393" fmla="*/ 290451 w 1685854"/>
                  <a:gd name="connsiteY393" fmla="*/ 1255722 h 2772077"/>
                  <a:gd name="connsiteX394" fmla="*/ 304575 w 1685854"/>
                  <a:gd name="connsiteY394" fmla="*/ 1325257 h 2772077"/>
                  <a:gd name="connsiteX395" fmla="*/ 245664 w 1685854"/>
                  <a:gd name="connsiteY395" fmla="*/ 1282160 h 2772077"/>
                  <a:gd name="connsiteX396" fmla="*/ 309283 w 1685854"/>
                  <a:gd name="connsiteY396" fmla="*/ 1240995 h 2772077"/>
                  <a:gd name="connsiteX397" fmla="*/ 325580 w 1685854"/>
                  <a:gd name="connsiteY397" fmla="*/ 1218662 h 2772077"/>
                  <a:gd name="connsiteX398" fmla="*/ 313991 w 1685854"/>
                  <a:gd name="connsiteY398" fmla="*/ 1162044 h 2772077"/>
                  <a:gd name="connsiteX399" fmla="*/ 303609 w 1685854"/>
                  <a:gd name="connsiteY399" fmla="*/ 1154077 h 2772077"/>
                  <a:gd name="connsiteX400" fmla="*/ 297332 w 1685854"/>
                  <a:gd name="connsiteY400" fmla="*/ 1153352 h 2772077"/>
                  <a:gd name="connsiteX401" fmla="*/ 302160 w 1685854"/>
                  <a:gd name="connsiteY401" fmla="*/ 1144298 h 2772077"/>
                  <a:gd name="connsiteX402" fmla="*/ 290571 w 1685854"/>
                  <a:gd name="connsiteY402" fmla="*/ 1087681 h 2772077"/>
                  <a:gd name="connsiteX403" fmla="*/ 283087 w 1685854"/>
                  <a:gd name="connsiteY403" fmla="*/ 1080921 h 2772077"/>
                  <a:gd name="connsiteX404" fmla="*/ 302160 w 1685854"/>
                  <a:gd name="connsiteY404" fmla="*/ 1056173 h 2772077"/>
                  <a:gd name="connsiteX405" fmla="*/ 290571 w 1685854"/>
                  <a:gd name="connsiteY405" fmla="*/ 999556 h 2772077"/>
                  <a:gd name="connsiteX406" fmla="*/ 280189 w 1685854"/>
                  <a:gd name="connsiteY406" fmla="*/ 991468 h 2772077"/>
                  <a:gd name="connsiteX407" fmla="*/ 264858 w 1685854"/>
                  <a:gd name="connsiteY407" fmla="*/ 992554 h 2772077"/>
                  <a:gd name="connsiteX408" fmla="*/ 258822 w 1685854"/>
                  <a:gd name="connsiteY408" fmla="*/ 994848 h 2772077"/>
                  <a:gd name="connsiteX409" fmla="*/ 96455 w 1685854"/>
                  <a:gd name="connsiteY409" fmla="*/ 197255 h 2772077"/>
                  <a:gd name="connsiteX410" fmla="*/ 98628 w 1685854"/>
                  <a:gd name="connsiteY410" fmla="*/ 197255 h 2772077"/>
                  <a:gd name="connsiteX411" fmla="*/ 141121 w 1685854"/>
                  <a:gd name="connsiteY411" fmla="*/ 187477 h 2772077"/>
                  <a:gd name="connsiteX412" fmla="*/ 612530 w 1685854"/>
                  <a:gd name="connsiteY412" fmla="*/ 2573253 h 2772077"/>
                  <a:gd name="connsiteX413" fmla="*/ 605407 w 1685854"/>
                  <a:gd name="connsiteY413" fmla="*/ 2578082 h 2772077"/>
                  <a:gd name="connsiteX414" fmla="*/ 595508 w 1685854"/>
                  <a:gd name="connsiteY414" fmla="*/ 2584359 h 2772077"/>
                  <a:gd name="connsiteX415" fmla="*/ 584764 w 1685854"/>
                  <a:gd name="connsiteY415" fmla="*/ 2591120 h 2772077"/>
                  <a:gd name="connsiteX416" fmla="*/ 309404 w 1685854"/>
                  <a:gd name="connsiteY416" fmla="*/ 1240874 h 2772077"/>
                  <a:gd name="connsiteX417" fmla="*/ 796627 w 1685854"/>
                  <a:gd name="connsiteY417" fmla="*/ 1237252 h 2772077"/>
                  <a:gd name="connsiteX418" fmla="*/ 1159026 w 1685854"/>
                  <a:gd name="connsiteY418" fmla="*/ 1257050 h 2772077"/>
                  <a:gd name="connsiteX419" fmla="*/ 1197535 w 1685854"/>
                  <a:gd name="connsiteY419" fmla="*/ 1300026 h 2772077"/>
                  <a:gd name="connsiteX420" fmla="*/ 1184498 w 1685854"/>
                  <a:gd name="connsiteY420" fmla="*/ 1538206 h 2772077"/>
                  <a:gd name="connsiteX421" fmla="*/ 1170977 w 1685854"/>
                  <a:gd name="connsiteY421" fmla="*/ 1566333 h 2772077"/>
                  <a:gd name="connsiteX422" fmla="*/ 1141522 w 1685854"/>
                  <a:gd name="connsiteY422" fmla="*/ 1576715 h 2772077"/>
                  <a:gd name="connsiteX423" fmla="*/ 780330 w 1685854"/>
                  <a:gd name="connsiteY423" fmla="*/ 1551726 h 2772077"/>
                  <a:gd name="connsiteX424" fmla="*/ 737595 w 1685854"/>
                  <a:gd name="connsiteY424" fmla="*/ 1504042 h 2772077"/>
                  <a:gd name="connsiteX425" fmla="*/ 748822 w 1685854"/>
                  <a:gd name="connsiteY425" fmla="*/ 1279987 h 2772077"/>
                  <a:gd name="connsiteX426" fmla="*/ 763791 w 1685854"/>
                  <a:gd name="connsiteY426" fmla="*/ 1248721 h 2772077"/>
                  <a:gd name="connsiteX427" fmla="*/ 796506 w 1685854"/>
                  <a:gd name="connsiteY427" fmla="*/ 1237252 h 2772077"/>
                  <a:gd name="connsiteX428" fmla="*/ 721298 w 1685854"/>
                  <a:gd name="connsiteY428" fmla="*/ 1531687 h 2772077"/>
                  <a:gd name="connsiteX429" fmla="*/ 721539 w 1685854"/>
                  <a:gd name="connsiteY429" fmla="*/ 1586855 h 2772077"/>
                  <a:gd name="connsiteX430" fmla="*/ 722384 w 1685854"/>
                  <a:gd name="connsiteY430" fmla="*/ 1609671 h 2772077"/>
                  <a:gd name="connsiteX431" fmla="*/ 720573 w 1685854"/>
                  <a:gd name="connsiteY431" fmla="*/ 1716387 h 2772077"/>
                  <a:gd name="connsiteX432" fmla="*/ 694498 w 1685854"/>
                  <a:gd name="connsiteY432" fmla="*/ 1816705 h 2772077"/>
                  <a:gd name="connsiteX433" fmla="*/ 687255 w 1685854"/>
                  <a:gd name="connsiteY433" fmla="*/ 1839280 h 2772077"/>
                  <a:gd name="connsiteX434" fmla="*/ 633173 w 1685854"/>
                  <a:gd name="connsiteY434" fmla="*/ 2097498 h 2772077"/>
                  <a:gd name="connsiteX435" fmla="*/ 630638 w 1685854"/>
                  <a:gd name="connsiteY435" fmla="*/ 2160393 h 2772077"/>
                  <a:gd name="connsiteX436" fmla="*/ 645245 w 1685854"/>
                  <a:gd name="connsiteY436" fmla="*/ 2234273 h 2772077"/>
                  <a:gd name="connsiteX437" fmla="*/ 711037 w 1685854"/>
                  <a:gd name="connsiteY437" fmla="*/ 2483679 h 2772077"/>
                  <a:gd name="connsiteX438" fmla="*/ 704035 w 1685854"/>
                  <a:gd name="connsiteY438" fmla="*/ 2494423 h 2772077"/>
                  <a:gd name="connsiteX439" fmla="*/ 631603 w 1685854"/>
                  <a:gd name="connsiteY439" fmla="*/ 2559491 h 2772077"/>
                  <a:gd name="connsiteX440" fmla="*/ 405979 w 1685854"/>
                  <a:gd name="connsiteY440" fmla="*/ 1417486 h 2772077"/>
                  <a:gd name="connsiteX441" fmla="*/ 475513 w 1685854"/>
                  <a:gd name="connsiteY441" fmla="*/ 1461670 h 2772077"/>
                  <a:gd name="connsiteX442" fmla="*/ 494949 w 1685854"/>
                  <a:gd name="connsiteY442" fmla="*/ 1473983 h 2772077"/>
                  <a:gd name="connsiteX443" fmla="*/ 540702 w 1685854"/>
                  <a:gd name="connsiteY443" fmla="*/ 1494264 h 2772077"/>
                  <a:gd name="connsiteX444" fmla="*/ 557240 w 1685854"/>
                  <a:gd name="connsiteY444" fmla="*/ 1495592 h 2772077"/>
                  <a:gd name="connsiteX445" fmla="*/ 581505 w 1685854"/>
                  <a:gd name="connsiteY445" fmla="*/ 1493902 h 2772077"/>
                  <a:gd name="connsiteX446" fmla="*/ 717797 w 1685854"/>
                  <a:gd name="connsiteY446" fmla="*/ 1479536 h 2772077"/>
                  <a:gd name="connsiteX447" fmla="*/ 716590 w 1685854"/>
                  <a:gd name="connsiteY447" fmla="*/ 1503076 h 2772077"/>
                  <a:gd name="connsiteX448" fmla="*/ 721539 w 1685854"/>
                  <a:gd name="connsiteY448" fmla="*/ 1531807 h 2772077"/>
                  <a:gd name="connsiteX449" fmla="*/ 967807 w 1685854"/>
                  <a:gd name="connsiteY449" fmla="*/ 2569269 h 2772077"/>
                  <a:gd name="connsiteX450" fmla="*/ 968531 w 1685854"/>
                  <a:gd name="connsiteY450" fmla="*/ 2571925 h 2772077"/>
                  <a:gd name="connsiteX451" fmla="*/ 946922 w 1685854"/>
                  <a:gd name="connsiteY451" fmla="*/ 2622265 h 2772077"/>
                  <a:gd name="connsiteX452" fmla="*/ 683754 w 1685854"/>
                  <a:gd name="connsiteY452" fmla="*/ 2685884 h 2772077"/>
                  <a:gd name="connsiteX453" fmla="*/ 669630 w 1685854"/>
                  <a:gd name="connsiteY453" fmla="*/ 2686609 h 2772077"/>
                  <a:gd name="connsiteX454" fmla="*/ 588507 w 1685854"/>
                  <a:gd name="connsiteY454" fmla="*/ 2676347 h 2772077"/>
                  <a:gd name="connsiteX455" fmla="*/ 570519 w 1685854"/>
                  <a:gd name="connsiteY455" fmla="*/ 2634699 h 2772077"/>
                  <a:gd name="connsiteX456" fmla="*/ 606735 w 1685854"/>
                  <a:gd name="connsiteY456" fmla="*/ 2602709 h 2772077"/>
                  <a:gd name="connsiteX457" fmla="*/ 617117 w 1685854"/>
                  <a:gd name="connsiteY457" fmla="*/ 2596190 h 2772077"/>
                  <a:gd name="connsiteX458" fmla="*/ 720332 w 1685854"/>
                  <a:gd name="connsiteY458" fmla="*/ 2508306 h 2772077"/>
                  <a:gd name="connsiteX459" fmla="*/ 734094 w 1685854"/>
                  <a:gd name="connsiteY459" fmla="*/ 2487422 h 2772077"/>
                  <a:gd name="connsiteX460" fmla="*/ 665888 w 1685854"/>
                  <a:gd name="connsiteY460" fmla="*/ 2228841 h 2772077"/>
                  <a:gd name="connsiteX461" fmla="*/ 659007 w 1685854"/>
                  <a:gd name="connsiteY461" fmla="*/ 2201558 h 2772077"/>
                  <a:gd name="connsiteX462" fmla="*/ 919760 w 1685854"/>
                  <a:gd name="connsiteY462" fmla="*/ 2286786 h 2772077"/>
                  <a:gd name="connsiteX463" fmla="*/ 924831 w 1685854"/>
                  <a:gd name="connsiteY463" fmla="*/ 2290408 h 2772077"/>
                  <a:gd name="connsiteX464" fmla="*/ 967927 w 1685854"/>
                  <a:gd name="connsiteY464" fmla="*/ 2569390 h 2772077"/>
                  <a:gd name="connsiteX465" fmla="*/ 1462876 w 1685854"/>
                  <a:gd name="connsiteY465" fmla="*/ 2256848 h 2772077"/>
                  <a:gd name="connsiteX466" fmla="*/ 1512613 w 1685854"/>
                  <a:gd name="connsiteY466" fmla="*/ 2421630 h 2772077"/>
                  <a:gd name="connsiteX467" fmla="*/ 1538085 w 1685854"/>
                  <a:gd name="connsiteY467" fmla="*/ 2593775 h 2772077"/>
                  <a:gd name="connsiteX468" fmla="*/ 1541103 w 1685854"/>
                  <a:gd name="connsiteY468" fmla="*/ 2599932 h 2772077"/>
                  <a:gd name="connsiteX469" fmla="*/ 1540620 w 1685854"/>
                  <a:gd name="connsiteY469" fmla="*/ 2606330 h 2772077"/>
                  <a:gd name="connsiteX470" fmla="*/ 1557279 w 1685854"/>
                  <a:gd name="connsiteY470" fmla="*/ 2674899 h 2772077"/>
                  <a:gd name="connsiteX471" fmla="*/ 1555106 w 1685854"/>
                  <a:gd name="connsiteY471" fmla="*/ 2723066 h 2772077"/>
                  <a:gd name="connsiteX472" fmla="*/ 1534222 w 1685854"/>
                  <a:gd name="connsiteY472" fmla="*/ 2734534 h 2772077"/>
                  <a:gd name="connsiteX473" fmla="*/ 1352177 w 1685854"/>
                  <a:gd name="connsiteY473" fmla="*/ 2748900 h 2772077"/>
                  <a:gd name="connsiteX474" fmla="*/ 1301233 w 1685854"/>
                  <a:gd name="connsiteY474" fmla="*/ 2740449 h 2772077"/>
                  <a:gd name="connsiteX475" fmla="*/ 1260551 w 1685854"/>
                  <a:gd name="connsiteY475" fmla="*/ 2676227 h 2772077"/>
                  <a:gd name="connsiteX476" fmla="*/ 1289161 w 1685854"/>
                  <a:gd name="connsiteY476" fmla="*/ 2599932 h 2772077"/>
                  <a:gd name="connsiteX477" fmla="*/ 1293628 w 1685854"/>
                  <a:gd name="connsiteY477" fmla="*/ 2594862 h 2772077"/>
                  <a:gd name="connsiteX478" fmla="*/ 1314150 w 1685854"/>
                  <a:gd name="connsiteY478" fmla="*/ 2561181 h 2772077"/>
                  <a:gd name="connsiteX479" fmla="*/ 1305700 w 1685854"/>
                  <a:gd name="connsiteY479" fmla="*/ 2516877 h 2772077"/>
                  <a:gd name="connsiteX480" fmla="*/ 1303406 w 1685854"/>
                  <a:gd name="connsiteY480" fmla="*/ 2511686 h 2772077"/>
                  <a:gd name="connsiteX481" fmla="*/ 1299664 w 1685854"/>
                  <a:gd name="connsiteY481" fmla="*/ 2502753 h 2772077"/>
                  <a:gd name="connsiteX482" fmla="*/ 1283729 w 1685854"/>
                  <a:gd name="connsiteY482" fmla="*/ 2465934 h 2772077"/>
                  <a:gd name="connsiteX483" fmla="*/ 1238942 w 1685854"/>
                  <a:gd name="connsiteY483" fmla="*/ 2379016 h 2772077"/>
                  <a:gd name="connsiteX484" fmla="*/ 1198501 w 1685854"/>
                  <a:gd name="connsiteY484" fmla="*/ 2304894 h 2772077"/>
                  <a:gd name="connsiteX485" fmla="*/ 1202364 w 1685854"/>
                  <a:gd name="connsiteY485" fmla="*/ 2302600 h 2772077"/>
                  <a:gd name="connsiteX486" fmla="*/ 1307631 w 1685854"/>
                  <a:gd name="connsiteY486" fmla="*/ 2220873 h 2772077"/>
                  <a:gd name="connsiteX487" fmla="*/ 1433180 w 1685854"/>
                  <a:gd name="connsiteY487" fmla="*/ 2193832 h 2772077"/>
                  <a:gd name="connsiteX488" fmla="*/ 1462756 w 1685854"/>
                  <a:gd name="connsiteY488" fmla="*/ 2256727 h 2772077"/>
                  <a:gd name="connsiteX489" fmla="*/ 1110255 w 1685854"/>
                  <a:gd name="connsiteY489" fmla="*/ 1732564 h 2772077"/>
                  <a:gd name="connsiteX490" fmla="*/ 1332017 w 1685854"/>
                  <a:gd name="connsiteY490" fmla="*/ 1720009 h 2772077"/>
                  <a:gd name="connsiteX491" fmla="*/ 1425574 w 1685854"/>
                  <a:gd name="connsiteY491" fmla="*/ 2172948 h 2772077"/>
                  <a:gd name="connsiteX492" fmla="*/ 1297974 w 1685854"/>
                  <a:gd name="connsiteY492" fmla="*/ 2202041 h 2772077"/>
                  <a:gd name="connsiteX493" fmla="*/ 1188844 w 1685854"/>
                  <a:gd name="connsiteY493" fmla="*/ 2286183 h 2772077"/>
                  <a:gd name="connsiteX494" fmla="*/ 1063175 w 1685854"/>
                  <a:gd name="connsiteY494" fmla="*/ 1991386 h 2772077"/>
                  <a:gd name="connsiteX495" fmla="*/ 1062571 w 1685854"/>
                  <a:gd name="connsiteY495" fmla="*/ 1990058 h 2772077"/>
                  <a:gd name="connsiteX496" fmla="*/ 1171339 w 1685854"/>
                  <a:gd name="connsiteY496" fmla="*/ 1856905 h 2772077"/>
                  <a:gd name="connsiteX497" fmla="*/ 1161320 w 1685854"/>
                  <a:gd name="connsiteY497" fmla="*/ 1846040 h 2772077"/>
                  <a:gd name="connsiteX498" fmla="*/ 1095648 w 1685854"/>
                  <a:gd name="connsiteY498" fmla="*/ 1907365 h 2772077"/>
                  <a:gd name="connsiteX499" fmla="*/ 1045429 w 1685854"/>
                  <a:gd name="connsiteY499" fmla="*/ 1976779 h 2772077"/>
                  <a:gd name="connsiteX500" fmla="*/ 1015008 w 1685854"/>
                  <a:gd name="connsiteY500" fmla="*/ 1979555 h 2772077"/>
                  <a:gd name="connsiteX501" fmla="*/ 962857 w 1685854"/>
                  <a:gd name="connsiteY501" fmla="*/ 1943098 h 2772077"/>
                  <a:gd name="connsiteX502" fmla="*/ 817632 w 1685854"/>
                  <a:gd name="connsiteY502" fmla="*/ 1817550 h 2772077"/>
                  <a:gd name="connsiteX503" fmla="*/ 811837 w 1685854"/>
                  <a:gd name="connsiteY503" fmla="*/ 1818878 h 2772077"/>
                  <a:gd name="connsiteX504" fmla="*/ 812562 w 1685854"/>
                  <a:gd name="connsiteY504" fmla="*/ 1825759 h 2772077"/>
                  <a:gd name="connsiteX505" fmla="*/ 918553 w 1685854"/>
                  <a:gd name="connsiteY505" fmla="*/ 1931509 h 2772077"/>
                  <a:gd name="connsiteX506" fmla="*/ 971911 w 1685854"/>
                  <a:gd name="connsiteY506" fmla="*/ 1988127 h 2772077"/>
                  <a:gd name="connsiteX507" fmla="*/ 931470 w 1685854"/>
                  <a:gd name="connsiteY507" fmla="*/ 2143372 h 2772077"/>
                  <a:gd name="connsiteX508" fmla="*/ 931470 w 1685854"/>
                  <a:gd name="connsiteY508" fmla="*/ 2144337 h 2772077"/>
                  <a:gd name="connsiteX509" fmla="*/ 924589 w 1685854"/>
                  <a:gd name="connsiteY509" fmla="*/ 2259262 h 2772077"/>
                  <a:gd name="connsiteX510" fmla="*/ 654781 w 1685854"/>
                  <a:gd name="connsiteY510" fmla="*/ 2180553 h 2772077"/>
                  <a:gd name="connsiteX511" fmla="*/ 652126 w 1685854"/>
                  <a:gd name="connsiteY511" fmla="*/ 2158944 h 2772077"/>
                  <a:gd name="connsiteX512" fmla="*/ 654661 w 1685854"/>
                  <a:gd name="connsiteY512" fmla="*/ 2099913 h 2772077"/>
                  <a:gd name="connsiteX513" fmla="*/ 707898 w 1685854"/>
                  <a:gd name="connsiteY513" fmla="*/ 1845798 h 2772077"/>
                  <a:gd name="connsiteX514" fmla="*/ 715020 w 1685854"/>
                  <a:gd name="connsiteY514" fmla="*/ 1823345 h 2772077"/>
                  <a:gd name="connsiteX515" fmla="*/ 741941 w 1685854"/>
                  <a:gd name="connsiteY515" fmla="*/ 1719405 h 2772077"/>
                  <a:gd name="connsiteX516" fmla="*/ 744114 w 1685854"/>
                  <a:gd name="connsiteY516" fmla="*/ 1698038 h 2772077"/>
                  <a:gd name="connsiteX517" fmla="*/ 1110497 w 1685854"/>
                  <a:gd name="connsiteY517" fmla="*/ 1732805 h 2772077"/>
                  <a:gd name="connsiteX518" fmla="*/ 749667 w 1685854"/>
                  <a:gd name="connsiteY518" fmla="*/ 1232906 h 2772077"/>
                  <a:gd name="connsiteX519" fmla="*/ 727575 w 1685854"/>
                  <a:gd name="connsiteY519" fmla="*/ 1278901 h 2772077"/>
                  <a:gd name="connsiteX520" fmla="*/ 718642 w 1685854"/>
                  <a:gd name="connsiteY520" fmla="*/ 1457927 h 2772077"/>
                  <a:gd name="connsiteX521" fmla="*/ 579090 w 1685854"/>
                  <a:gd name="connsiteY521" fmla="*/ 1472655 h 2772077"/>
                  <a:gd name="connsiteX522" fmla="*/ 544323 w 1685854"/>
                  <a:gd name="connsiteY522" fmla="*/ 1473138 h 2772077"/>
                  <a:gd name="connsiteX523" fmla="*/ 506297 w 1685854"/>
                  <a:gd name="connsiteY523" fmla="*/ 1455875 h 2772077"/>
                  <a:gd name="connsiteX524" fmla="*/ 486740 w 1685854"/>
                  <a:gd name="connsiteY524" fmla="*/ 1443562 h 2772077"/>
                  <a:gd name="connsiteX525" fmla="*/ 401512 w 1685854"/>
                  <a:gd name="connsiteY525" fmla="*/ 1389238 h 2772077"/>
                  <a:gd name="connsiteX526" fmla="*/ 400184 w 1685854"/>
                  <a:gd name="connsiteY526" fmla="*/ 1388514 h 2772077"/>
                  <a:gd name="connsiteX527" fmla="*/ 337410 w 1685854"/>
                  <a:gd name="connsiteY527" fmla="*/ 1070901 h 2772077"/>
                  <a:gd name="connsiteX528" fmla="*/ 331495 w 1685854"/>
                  <a:gd name="connsiteY528" fmla="*/ 1040721 h 2772077"/>
                  <a:gd name="connsiteX529" fmla="*/ 332944 w 1685854"/>
                  <a:gd name="connsiteY529" fmla="*/ 1032512 h 2772077"/>
                  <a:gd name="connsiteX530" fmla="*/ 315440 w 1685854"/>
                  <a:gd name="connsiteY530" fmla="*/ 952596 h 2772077"/>
                  <a:gd name="connsiteX531" fmla="*/ 327511 w 1685854"/>
                  <a:gd name="connsiteY531" fmla="*/ 923261 h 2772077"/>
                  <a:gd name="connsiteX532" fmla="*/ 352380 w 1685854"/>
                  <a:gd name="connsiteY532" fmla="*/ 914811 h 2772077"/>
                  <a:gd name="connsiteX533" fmla="*/ 352380 w 1685854"/>
                  <a:gd name="connsiteY533" fmla="*/ 915173 h 2772077"/>
                  <a:gd name="connsiteX534" fmla="*/ 374351 w 1685854"/>
                  <a:gd name="connsiteY534" fmla="*/ 1018509 h 2772077"/>
                  <a:gd name="connsiteX535" fmla="*/ 376403 w 1685854"/>
                  <a:gd name="connsiteY535" fmla="*/ 1041204 h 2772077"/>
                  <a:gd name="connsiteX536" fmla="*/ 377369 w 1685854"/>
                  <a:gd name="connsiteY536" fmla="*/ 1058467 h 2772077"/>
                  <a:gd name="connsiteX537" fmla="*/ 382922 w 1685854"/>
                  <a:gd name="connsiteY537" fmla="*/ 1084542 h 2772077"/>
                  <a:gd name="connsiteX538" fmla="*/ 387750 w 1685854"/>
                  <a:gd name="connsiteY538" fmla="*/ 1105789 h 2772077"/>
                  <a:gd name="connsiteX539" fmla="*/ 377006 w 1685854"/>
                  <a:gd name="connsiteY539" fmla="*/ 1163734 h 2772077"/>
                  <a:gd name="connsiteX540" fmla="*/ 372902 w 1685854"/>
                  <a:gd name="connsiteY540" fmla="*/ 1173995 h 2772077"/>
                  <a:gd name="connsiteX541" fmla="*/ 378938 w 1685854"/>
                  <a:gd name="connsiteY541" fmla="*/ 1188482 h 2772077"/>
                  <a:gd name="connsiteX542" fmla="*/ 383163 w 1685854"/>
                  <a:gd name="connsiteY542" fmla="*/ 1189327 h 2772077"/>
                  <a:gd name="connsiteX543" fmla="*/ 393424 w 1685854"/>
                  <a:gd name="connsiteY543" fmla="*/ 1182446 h 2772077"/>
                  <a:gd name="connsiteX544" fmla="*/ 403565 w 1685854"/>
                  <a:gd name="connsiteY544" fmla="*/ 1154922 h 2772077"/>
                  <a:gd name="connsiteX545" fmla="*/ 549756 w 1685854"/>
                  <a:gd name="connsiteY545" fmla="*/ 1256567 h 2772077"/>
                  <a:gd name="connsiteX546" fmla="*/ 518248 w 1685854"/>
                  <a:gd name="connsiteY546" fmla="*/ 1288317 h 2772077"/>
                  <a:gd name="connsiteX547" fmla="*/ 524646 w 1685854"/>
                  <a:gd name="connsiteY547" fmla="*/ 1296646 h 2772077"/>
                  <a:gd name="connsiteX548" fmla="*/ 599371 w 1685854"/>
                  <a:gd name="connsiteY548" fmla="*/ 1245703 h 2772077"/>
                  <a:gd name="connsiteX549" fmla="*/ 743752 w 1685854"/>
                  <a:gd name="connsiteY549" fmla="*/ 1140435 h 2772077"/>
                  <a:gd name="connsiteX550" fmla="*/ 802180 w 1685854"/>
                  <a:gd name="connsiteY550" fmla="*/ 1108083 h 2772077"/>
                  <a:gd name="connsiteX551" fmla="*/ 765843 w 1685854"/>
                  <a:gd name="connsiteY551" fmla="*/ 1222162 h 2772077"/>
                  <a:gd name="connsiteX552" fmla="*/ 749908 w 1685854"/>
                  <a:gd name="connsiteY552" fmla="*/ 1232786 h 277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Lst>
                <a:rect l="l" t="t" r="r" b="b"/>
                <a:pathLst>
                  <a:path w="1685854" h="2772077">
                    <a:moveTo>
                      <a:pt x="1684276" y="1395032"/>
                    </a:moveTo>
                    <a:cubicBezTo>
                      <a:pt x="1676550" y="1383443"/>
                      <a:pt x="1668341" y="1371130"/>
                      <a:pt x="1659890" y="1358213"/>
                    </a:cubicBezTo>
                    <a:cubicBezTo>
                      <a:pt x="1625002" y="1305217"/>
                      <a:pt x="1585407" y="1245220"/>
                      <a:pt x="1548708" y="1202002"/>
                    </a:cubicBezTo>
                    <a:cubicBezTo>
                      <a:pt x="1495833" y="1139953"/>
                      <a:pt x="1407466" y="1071625"/>
                      <a:pt x="1311615" y="1056173"/>
                    </a:cubicBezTo>
                    <a:cubicBezTo>
                      <a:pt x="1324170" y="1043498"/>
                      <a:pt x="1335638" y="1029857"/>
                      <a:pt x="1346262" y="1015491"/>
                    </a:cubicBezTo>
                    <a:cubicBezTo>
                      <a:pt x="1364852" y="1012956"/>
                      <a:pt x="1383202" y="1005713"/>
                      <a:pt x="1400102" y="993761"/>
                    </a:cubicBezTo>
                    <a:cubicBezTo>
                      <a:pt x="1401430" y="992916"/>
                      <a:pt x="1402517" y="991830"/>
                      <a:pt x="1403845" y="990864"/>
                    </a:cubicBezTo>
                    <a:cubicBezTo>
                      <a:pt x="1410001" y="987363"/>
                      <a:pt x="1415917" y="983259"/>
                      <a:pt x="1421349" y="978430"/>
                    </a:cubicBezTo>
                    <a:cubicBezTo>
                      <a:pt x="1436197" y="989295"/>
                      <a:pt x="1449477" y="1000763"/>
                      <a:pt x="1460824" y="1012835"/>
                    </a:cubicBezTo>
                    <a:cubicBezTo>
                      <a:pt x="1463721" y="1015974"/>
                      <a:pt x="1489676" y="1043860"/>
                      <a:pt x="1501627" y="1064986"/>
                    </a:cubicBezTo>
                    <a:cubicBezTo>
                      <a:pt x="1505007" y="1071022"/>
                      <a:pt x="1511285" y="1074643"/>
                      <a:pt x="1518166" y="1074643"/>
                    </a:cubicBezTo>
                    <a:cubicBezTo>
                      <a:pt x="1518649" y="1074643"/>
                      <a:pt x="1519252" y="1074643"/>
                      <a:pt x="1519735" y="1074643"/>
                    </a:cubicBezTo>
                    <a:cubicBezTo>
                      <a:pt x="1527220" y="1074040"/>
                      <a:pt x="1533618" y="1069211"/>
                      <a:pt x="1536153" y="1062209"/>
                    </a:cubicBezTo>
                    <a:cubicBezTo>
                      <a:pt x="1557520" y="1004264"/>
                      <a:pt x="1567419" y="940162"/>
                      <a:pt x="1564643" y="876905"/>
                    </a:cubicBezTo>
                    <a:cubicBezTo>
                      <a:pt x="1562349" y="823064"/>
                      <a:pt x="1550881" y="769706"/>
                      <a:pt x="1539895" y="718280"/>
                    </a:cubicBezTo>
                    <a:cubicBezTo>
                      <a:pt x="1533739" y="689670"/>
                      <a:pt x="1527461" y="660093"/>
                      <a:pt x="1522753" y="630879"/>
                    </a:cubicBezTo>
                    <a:cubicBezTo>
                      <a:pt x="1510198" y="552412"/>
                      <a:pt x="1509353" y="513540"/>
                      <a:pt x="1551484" y="444368"/>
                    </a:cubicBezTo>
                    <a:lnTo>
                      <a:pt x="1594460" y="383042"/>
                    </a:lnTo>
                    <a:lnTo>
                      <a:pt x="1590235" y="376886"/>
                    </a:lnTo>
                    <a:cubicBezTo>
                      <a:pt x="1486055" y="224779"/>
                      <a:pt x="1317168" y="168403"/>
                      <a:pt x="1193793" y="147760"/>
                    </a:cubicBezTo>
                    <a:cubicBezTo>
                      <a:pt x="1066193" y="126393"/>
                      <a:pt x="939438" y="166955"/>
                      <a:pt x="816907" y="206189"/>
                    </a:cubicBezTo>
                    <a:cubicBezTo>
                      <a:pt x="746649" y="228642"/>
                      <a:pt x="673976" y="251941"/>
                      <a:pt x="603596" y="262323"/>
                    </a:cubicBezTo>
                    <a:cubicBezTo>
                      <a:pt x="517041" y="275119"/>
                      <a:pt x="447506" y="275723"/>
                      <a:pt x="384853" y="264617"/>
                    </a:cubicBezTo>
                    <a:cubicBezTo>
                      <a:pt x="313146" y="251821"/>
                      <a:pt x="213915" y="220433"/>
                      <a:pt x="162971" y="173353"/>
                    </a:cubicBezTo>
                    <a:cubicBezTo>
                      <a:pt x="183855" y="155245"/>
                      <a:pt x="197135" y="128566"/>
                      <a:pt x="197135" y="98869"/>
                    </a:cubicBezTo>
                    <a:cubicBezTo>
                      <a:pt x="197376" y="44304"/>
                      <a:pt x="153072" y="0"/>
                      <a:pt x="98628" y="0"/>
                    </a:cubicBezTo>
                    <a:cubicBezTo>
                      <a:pt x="44183" y="0"/>
                      <a:pt x="0" y="44304"/>
                      <a:pt x="0" y="98628"/>
                    </a:cubicBezTo>
                    <a:cubicBezTo>
                      <a:pt x="0" y="144501"/>
                      <a:pt x="31508" y="183010"/>
                      <a:pt x="74001" y="193996"/>
                    </a:cubicBezTo>
                    <a:lnTo>
                      <a:pt x="238783" y="1002091"/>
                    </a:lnTo>
                    <a:cubicBezTo>
                      <a:pt x="211742" y="1012835"/>
                      <a:pt x="185908" y="1025511"/>
                      <a:pt x="161643" y="1039876"/>
                    </a:cubicBezTo>
                    <a:cubicBezTo>
                      <a:pt x="158867" y="1041566"/>
                      <a:pt x="154521" y="1044101"/>
                      <a:pt x="151623" y="1048327"/>
                    </a:cubicBezTo>
                    <a:cubicBezTo>
                      <a:pt x="147640" y="1053880"/>
                      <a:pt x="147640" y="1060036"/>
                      <a:pt x="147519" y="1063296"/>
                    </a:cubicBezTo>
                    <a:cubicBezTo>
                      <a:pt x="147278" y="1077903"/>
                      <a:pt x="148123" y="1092751"/>
                      <a:pt x="150175" y="1107358"/>
                    </a:cubicBezTo>
                    <a:lnTo>
                      <a:pt x="150537" y="1110256"/>
                    </a:lnTo>
                    <a:lnTo>
                      <a:pt x="163333" y="1127156"/>
                    </a:lnTo>
                    <a:cubicBezTo>
                      <a:pt x="163333" y="1127156"/>
                      <a:pt x="162247" y="1127760"/>
                      <a:pt x="161643" y="1128122"/>
                    </a:cubicBezTo>
                    <a:cubicBezTo>
                      <a:pt x="158867" y="1129812"/>
                      <a:pt x="154521" y="1132347"/>
                      <a:pt x="151623" y="1136572"/>
                    </a:cubicBezTo>
                    <a:cubicBezTo>
                      <a:pt x="147640" y="1142126"/>
                      <a:pt x="147640" y="1148282"/>
                      <a:pt x="147519" y="1151542"/>
                    </a:cubicBezTo>
                    <a:cubicBezTo>
                      <a:pt x="147278" y="1166149"/>
                      <a:pt x="148123" y="1180997"/>
                      <a:pt x="150175" y="1195604"/>
                    </a:cubicBezTo>
                    <a:lnTo>
                      <a:pt x="150537" y="1198501"/>
                    </a:lnTo>
                    <a:lnTo>
                      <a:pt x="170939" y="1225422"/>
                    </a:lnTo>
                    <a:cubicBezTo>
                      <a:pt x="170939" y="1225422"/>
                      <a:pt x="170939" y="1225905"/>
                      <a:pt x="170939" y="1226025"/>
                    </a:cubicBezTo>
                    <a:cubicBezTo>
                      <a:pt x="170697" y="1240632"/>
                      <a:pt x="171542" y="1255481"/>
                      <a:pt x="173594" y="1270088"/>
                    </a:cubicBezTo>
                    <a:lnTo>
                      <a:pt x="173957" y="1272985"/>
                    </a:lnTo>
                    <a:lnTo>
                      <a:pt x="175647" y="1275279"/>
                    </a:lnTo>
                    <a:cubicBezTo>
                      <a:pt x="184338" y="1286868"/>
                      <a:pt x="197859" y="1293145"/>
                      <a:pt x="211742" y="1293145"/>
                    </a:cubicBezTo>
                    <a:cubicBezTo>
                      <a:pt x="215846" y="1293145"/>
                      <a:pt x="219951" y="1292542"/>
                      <a:pt x="223934" y="1291455"/>
                    </a:cubicBezTo>
                    <a:cubicBezTo>
                      <a:pt x="237576" y="1304131"/>
                      <a:pt x="265945" y="1325015"/>
                      <a:pt x="310128" y="1354833"/>
                    </a:cubicBezTo>
                    <a:cubicBezTo>
                      <a:pt x="310249" y="1354833"/>
                      <a:pt x="310490" y="1354954"/>
                      <a:pt x="310731" y="1355074"/>
                    </a:cubicBezTo>
                    <a:lnTo>
                      <a:pt x="565811" y="2605847"/>
                    </a:lnTo>
                    <a:cubicBezTo>
                      <a:pt x="560258" y="2611159"/>
                      <a:pt x="555309" y="2617436"/>
                      <a:pt x="551446" y="2624921"/>
                    </a:cubicBezTo>
                    <a:cubicBezTo>
                      <a:pt x="539132" y="2648823"/>
                      <a:pt x="549031" y="2675985"/>
                      <a:pt x="576676" y="2694214"/>
                    </a:cubicBezTo>
                    <a:cubicBezTo>
                      <a:pt x="595025" y="2706286"/>
                      <a:pt x="618566" y="2708942"/>
                      <a:pt x="641382" y="2708942"/>
                    </a:cubicBezTo>
                    <a:cubicBezTo>
                      <a:pt x="651401" y="2708942"/>
                      <a:pt x="661421" y="2708459"/>
                      <a:pt x="670596" y="2707855"/>
                    </a:cubicBezTo>
                    <a:cubicBezTo>
                      <a:pt x="675424" y="2707614"/>
                      <a:pt x="680012" y="2707372"/>
                      <a:pt x="684358" y="2707252"/>
                    </a:cubicBezTo>
                    <a:cubicBezTo>
                      <a:pt x="789746" y="2703509"/>
                      <a:pt x="881492" y="2681176"/>
                      <a:pt x="956821" y="2641097"/>
                    </a:cubicBezTo>
                    <a:cubicBezTo>
                      <a:pt x="983500" y="2626853"/>
                      <a:pt x="996779" y="2596190"/>
                      <a:pt x="989174" y="2566614"/>
                    </a:cubicBezTo>
                    <a:lnTo>
                      <a:pt x="988329" y="2563596"/>
                    </a:lnTo>
                    <a:cubicBezTo>
                      <a:pt x="948974" y="2429839"/>
                      <a:pt x="936540" y="2285821"/>
                      <a:pt x="952355" y="2147235"/>
                    </a:cubicBezTo>
                    <a:cubicBezTo>
                      <a:pt x="954045" y="2139509"/>
                      <a:pt x="974446" y="2045106"/>
                      <a:pt x="990623" y="1998750"/>
                    </a:cubicBezTo>
                    <a:cubicBezTo>
                      <a:pt x="1004626" y="2004061"/>
                      <a:pt x="1021164" y="2005027"/>
                      <a:pt x="1043618" y="1999716"/>
                    </a:cubicBezTo>
                    <a:cubicBezTo>
                      <a:pt x="1096976" y="2147597"/>
                      <a:pt x="1154801" y="2275197"/>
                      <a:pt x="1220593" y="2389760"/>
                    </a:cubicBezTo>
                    <a:cubicBezTo>
                      <a:pt x="1236649" y="2417767"/>
                      <a:pt x="1251497" y="2446498"/>
                      <a:pt x="1264535" y="2474867"/>
                    </a:cubicBezTo>
                    <a:cubicBezTo>
                      <a:pt x="1269967" y="2486697"/>
                      <a:pt x="1275158" y="2499132"/>
                      <a:pt x="1280107" y="2511083"/>
                    </a:cubicBezTo>
                    <a:lnTo>
                      <a:pt x="1283850" y="2520016"/>
                    </a:lnTo>
                    <a:cubicBezTo>
                      <a:pt x="1284574" y="2521827"/>
                      <a:pt x="1285419" y="2523638"/>
                      <a:pt x="1286143" y="2525448"/>
                    </a:cubicBezTo>
                    <a:cubicBezTo>
                      <a:pt x="1290972" y="2536434"/>
                      <a:pt x="1295439" y="2546816"/>
                      <a:pt x="1293266" y="2556715"/>
                    </a:cubicBezTo>
                    <a:cubicBezTo>
                      <a:pt x="1291455" y="2565165"/>
                      <a:pt x="1284695" y="2572770"/>
                      <a:pt x="1277572" y="2580738"/>
                    </a:cubicBezTo>
                    <a:cubicBezTo>
                      <a:pt x="1276003" y="2582548"/>
                      <a:pt x="1274313" y="2584359"/>
                      <a:pt x="1272864" y="2586170"/>
                    </a:cubicBezTo>
                    <a:cubicBezTo>
                      <a:pt x="1249807" y="2613091"/>
                      <a:pt x="1237494" y="2646409"/>
                      <a:pt x="1239063" y="2677434"/>
                    </a:cubicBezTo>
                    <a:cubicBezTo>
                      <a:pt x="1240874" y="2713167"/>
                      <a:pt x="1262241" y="2746365"/>
                      <a:pt x="1292300" y="2760006"/>
                    </a:cubicBezTo>
                    <a:cubicBezTo>
                      <a:pt x="1311494" y="2768698"/>
                      <a:pt x="1332620" y="2769543"/>
                      <a:pt x="1351211" y="2770388"/>
                    </a:cubicBezTo>
                    <a:cubicBezTo>
                      <a:pt x="1371371" y="2771233"/>
                      <a:pt x="1392376" y="2772078"/>
                      <a:pt x="1413744" y="2772078"/>
                    </a:cubicBezTo>
                    <a:cubicBezTo>
                      <a:pt x="1455995" y="2772078"/>
                      <a:pt x="1499817" y="2768698"/>
                      <a:pt x="1540982" y="2754936"/>
                    </a:cubicBezTo>
                    <a:cubicBezTo>
                      <a:pt x="1551847" y="2751314"/>
                      <a:pt x="1563073" y="2746606"/>
                      <a:pt x="1571282" y="2737311"/>
                    </a:cubicBezTo>
                    <a:cubicBezTo>
                      <a:pt x="1587217" y="2719082"/>
                      <a:pt x="1583958" y="2694214"/>
                      <a:pt x="1578163" y="2670191"/>
                    </a:cubicBezTo>
                    <a:lnTo>
                      <a:pt x="1561504" y="2601622"/>
                    </a:lnTo>
                    <a:cubicBezTo>
                      <a:pt x="1561021" y="2599691"/>
                      <a:pt x="1560055" y="2598001"/>
                      <a:pt x="1558728" y="2596673"/>
                    </a:cubicBezTo>
                    <a:cubicBezTo>
                      <a:pt x="1559331" y="2595224"/>
                      <a:pt x="1559573" y="2593534"/>
                      <a:pt x="1559452" y="2591844"/>
                    </a:cubicBezTo>
                    <a:cubicBezTo>
                      <a:pt x="1553899" y="2533657"/>
                      <a:pt x="1547139" y="2475229"/>
                      <a:pt x="1536153" y="2417404"/>
                    </a:cubicBezTo>
                    <a:cubicBezTo>
                      <a:pt x="1525047" y="2359580"/>
                      <a:pt x="1509836" y="2301997"/>
                      <a:pt x="1486779" y="2247070"/>
                    </a:cubicBezTo>
                    <a:cubicBezTo>
                      <a:pt x="1478570" y="2227272"/>
                      <a:pt x="1467584" y="2206991"/>
                      <a:pt x="1458772" y="2187796"/>
                    </a:cubicBezTo>
                    <a:cubicBezTo>
                      <a:pt x="1445493" y="2154719"/>
                      <a:pt x="1436560" y="2119952"/>
                      <a:pt x="1427626" y="2085064"/>
                    </a:cubicBezTo>
                    <a:cubicBezTo>
                      <a:pt x="1375717" y="1861854"/>
                      <a:pt x="1338777" y="1633574"/>
                      <a:pt x="1326946" y="1404569"/>
                    </a:cubicBezTo>
                    <a:cubicBezTo>
                      <a:pt x="1378132" y="1472414"/>
                      <a:pt x="1467826" y="1547139"/>
                      <a:pt x="1534342" y="1585648"/>
                    </a:cubicBezTo>
                    <a:cubicBezTo>
                      <a:pt x="1536032" y="1586614"/>
                      <a:pt x="1537843" y="1587097"/>
                      <a:pt x="1539654" y="1587097"/>
                    </a:cubicBezTo>
                    <a:cubicBezTo>
                      <a:pt x="1543275" y="1587097"/>
                      <a:pt x="1546897" y="1585165"/>
                      <a:pt x="1548949" y="1581785"/>
                    </a:cubicBezTo>
                    <a:cubicBezTo>
                      <a:pt x="1551847" y="1576715"/>
                      <a:pt x="1550157" y="1570196"/>
                      <a:pt x="1545086" y="1567178"/>
                    </a:cubicBezTo>
                    <a:cubicBezTo>
                      <a:pt x="1471085" y="1524323"/>
                      <a:pt x="1367991" y="1435836"/>
                      <a:pt x="1325619" y="1364611"/>
                    </a:cubicBezTo>
                    <a:cubicBezTo>
                      <a:pt x="1325136" y="1317169"/>
                      <a:pt x="1328033" y="1269967"/>
                      <a:pt x="1326584" y="1222525"/>
                    </a:cubicBezTo>
                    <a:cubicBezTo>
                      <a:pt x="1326584" y="1220714"/>
                      <a:pt x="1325498" y="1219024"/>
                      <a:pt x="1323687" y="1218299"/>
                    </a:cubicBezTo>
                    <a:cubicBezTo>
                      <a:pt x="1321273" y="1217334"/>
                      <a:pt x="1318617" y="1218420"/>
                      <a:pt x="1317651" y="1220835"/>
                    </a:cubicBezTo>
                    <a:cubicBezTo>
                      <a:pt x="1295922" y="1276486"/>
                      <a:pt x="1300750" y="1338174"/>
                      <a:pt x="1301354" y="1396723"/>
                    </a:cubicBezTo>
                    <a:cubicBezTo>
                      <a:pt x="1303286" y="1455513"/>
                      <a:pt x="1307752" y="1513941"/>
                      <a:pt x="1313667" y="1572249"/>
                    </a:cubicBezTo>
                    <a:cubicBezTo>
                      <a:pt x="1318496" y="1614621"/>
                      <a:pt x="1323566" y="1656993"/>
                      <a:pt x="1329119" y="1699245"/>
                    </a:cubicBezTo>
                    <a:cubicBezTo>
                      <a:pt x="1133313" y="1721337"/>
                      <a:pt x="936902" y="1713732"/>
                      <a:pt x="744838" y="1676791"/>
                    </a:cubicBezTo>
                    <a:cubicBezTo>
                      <a:pt x="745442" y="1654096"/>
                      <a:pt x="744476" y="1631280"/>
                      <a:pt x="743510" y="1609068"/>
                    </a:cubicBezTo>
                    <a:cubicBezTo>
                      <a:pt x="743148" y="1601583"/>
                      <a:pt x="742907" y="1593978"/>
                      <a:pt x="742665" y="1586493"/>
                    </a:cubicBezTo>
                    <a:cubicBezTo>
                      <a:pt x="742424" y="1577802"/>
                      <a:pt x="742182" y="1568868"/>
                      <a:pt x="742182" y="1559814"/>
                    </a:cubicBezTo>
                    <a:cubicBezTo>
                      <a:pt x="752443" y="1567782"/>
                      <a:pt x="765119" y="1572731"/>
                      <a:pt x="779002" y="1573456"/>
                    </a:cubicBezTo>
                    <a:lnTo>
                      <a:pt x="1140073" y="1598445"/>
                    </a:lnTo>
                    <a:lnTo>
                      <a:pt x="1140194" y="1598445"/>
                    </a:lnTo>
                    <a:cubicBezTo>
                      <a:pt x="1141401" y="1598445"/>
                      <a:pt x="1142487" y="1598445"/>
                      <a:pt x="1143695" y="1598445"/>
                    </a:cubicBezTo>
                    <a:cubicBezTo>
                      <a:pt x="1159026" y="1598445"/>
                      <a:pt x="1173633" y="1592891"/>
                      <a:pt x="1185101" y="1582630"/>
                    </a:cubicBezTo>
                    <a:cubicBezTo>
                      <a:pt x="1197415" y="1571524"/>
                      <a:pt x="1204779" y="1556314"/>
                      <a:pt x="1205624" y="1539775"/>
                    </a:cubicBezTo>
                    <a:lnTo>
                      <a:pt x="1218661" y="1301596"/>
                    </a:lnTo>
                    <a:cubicBezTo>
                      <a:pt x="1220472" y="1267432"/>
                      <a:pt x="1194155" y="1237977"/>
                      <a:pt x="1159992" y="1236166"/>
                    </a:cubicBezTo>
                    <a:lnTo>
                      <a:pt x="797592" y="1216368"/>
                    </a:lnTo>
                    <a:cubicBezTo>
                      <a:pt x="794695" y="1216247"/>
                      <a:pt x="791919" y="1216368"/>
                      <a:pt x="789142" y="1216489"/>
                    </a:cubicBezTo>
                    <a:cubicBezTo>
                      <a:pt x="801818" y="1169408"/>
                      <a:pt x="816666" y="1125949"/>
                      <a:pt x="832963" y="1089130"/>
                    </a:cubicBezTo>
                    <a:cubicBezTo>
                      <a:pt x="879561" y="1125104"/>
                      <a:pt x="935454" y="1150214"/>
                      <a:pt x="997624" y="1159992"/>
                    </a:cubicBezTo>
                    <a:cubicBezTo>
                      <a:pt x="1016577" y="1163010"/>
                      <a:pt x="1035409" y="1164459"/>
                      <a:pt x="1054000" y="1164459"/>
                    </a:cubicBezTo>
                    <a:cubicBezTo>
                      <a:pt x="1142970" y="1164459"/>
                      <a:pt x="1226629" y="1131382"/>
                      <a:pt x="1291093" y="1075609"/>
                    </a:cubicBezTo>
                    <a:cubicBezTo>
                      <a:pt x="1387548" y="1083939"/>
                      <a:pt x="1478811" y="1153473"/>
                      <a:pt x="1532290" y="1216247"/>
                    </a:cubicBezTo>
                    <a:cubicBezTo>
                      <a:pt x="1568144" y="1258378"/>
                      <a:pt x="1607377" y="1317772"/>
                      <a:pt x="1641903" y="1370285"/>
                    </a:cubicBezTo>
                    <a:cubicBezTo>
                      <a:pt x="1650474" y="1383202"/>
                      <a:pt x="1658683" y="1395757"/>
                      <a:pt x="1666409" y="1407346"/>
                    </a:cubicBezTo>
                    <a:cubicBezTo>
                      <a:pt x="1668461" y="1410364"/>
                      <a:pt x="1671842" y="1412054"/>
                      <a:pt x="1675222" y="1412054"/>
                    </a:cubicBezTo>
                    <a:cubicBezTo>
                      <a:pt x="1677274" y="1412054"/>
                      <a:pt x="1679326" y="1411450"/>
                      <a:pt x="1681137" y="1410243"/>
                    </a:cubicBezTo>
                    <a:cubicBezTo>
                      <a:pt x="1686086" y="1406984"/>
                      <a:pt x="1687294" y="1400344"/>
                      <a:pt x="1684034" y="1395395"/>
                    </a:cubicBezTo>
                    <a:close/>
                    <a:moveTo>
                      <a:pt x="1001004" y="1138504"/>
                    </a:moveTo>
                    <a:cubicBezTo>
                      <a:pt x="881130" y="1119672"/>
                      <a:pt x="785762" y="1040118"/>
                      <a:pt x="740854" y="936178"/>
                    </a:cubicBezTo>
                    <a:cubicBezTo>
                      <a:pt x="789383" y="1024786"/>
                      <a:pt x="876905" y="1090820"/>
                      <a:pt x="984224" y="1107721"/>
                    </a:cubicBezTo>
                    <a:cubicBezTo>
                      <a:pt x="1001970" y="1110497"/>
                      <a:pt x="1019716" y="1111825"/>
                      <a:pt x="1037220" y="1111825"/>
                    </a:cubicBezTo>
                    <a:cubicBezTo>
                      <a:pt x="1107962" y="1111825"/>
                      <a:pt x="1176772" y="1089613"/>
                      <a:pt x="1234958" y="1047119"/>
                    </a:cubicBezTo>
                    <a:cubicBezTo>
                      <a:pt x="1252583" y="1034323"/>
                      <a:pt x="1268639" y="1019958"/>
                      <a:pt x="1283125" y="1004505"/>
                    </a:cubicBezTo>
                    <a:cubicBezTo>
                      <a:pt x="1289765" y="1008006"/>
                      <a:pt x="1296767" y="1010783"/>
                      <a:pt x="1304131" y="1012835"/>
                    </a:cubicBezTo>
                    <a:cubicBezTo>
                      <a:pt x="1308959" y="1014163"/>
                      <a:pt x="1313909" y="1015008"/>
                      <a:pt x="1318858" y="1015612"/>
                    </a:cubicBezTo>
                    <a:cubicBezTo>
                      <a:pt x="1244737" y="1107117"/>
                      <a:pt x="1125225" y="1157940"/>
                      <a:pt x="1000763" y="1138504"/>
                    </a:cubicBezTo>
                    <a:close/>
                    <a:moveTo>
                      <a:pt x="813286" y="1080921"/>
                    </a:moveTo>
                    <a:cubicBezTo>
                      <a:pt x="790832" y="1087319"/>
                      <a:pt x="770431" y="1097218"/>
                      <a:pt x="750512" y="1108445"/>
                    </a:cubicBezTo>
                    <a:cubicBezTo>
                      <a:pt x="684841" y="1146230"/>
                      <a:pt x="625688" y="1194880"/>
                      <a:pt x="566898" y="1242564"/>
                    </a:cubicBezTo>
                    <a:lnTo>
                      <a:pt x="408756" y="1132589"/>
                    </a:lnTo>
                    <a:cubicBezTo>
                      <a:pt x="410325" y="1122931"/>
                      <a:pt x="410808" y="1113032"/>
                      <a:pt x="409601" y="1103013"/>
                    </a:cubicBezTo>
                    <a:cubicBezTo>
                      <a:pt x="408514" y="1094441"/>
                      <a:pt x="406341" y="1086353"/>
                      <a:pt x="404168" y="1078506"/>
                    </a:cubicBezTo>
                    <a:cubicBezTo>
                      <a:pt x="401995" y="1070780"/>
                      <a:pt x="400064" y="1063416"/>
                      <a:pt x="399219" y="1056053"/>
                    </a:cubicBezTo>
                    <a:cubicBezTo>
                      <a:pt x="398615" y="1050741"/>
                      <a:pt x="398494" y="1045791"/>
                      <a:pt x="398374" y="1040601"/>
                    </a:cubicBezTo>
                    <a:cubicBezTo>
                      <a:pt x="398132" y="1032271"/>
                      <a:pt x="398012" y="1023579"/>
                      <a:pt x="395839" y="1013801"/>
                    </a:cubicBezTo>
                    <a:lnTo>
                      <a:pt x="392821" y="999435"/>
                    </a:lnTo>
                    <a:cubicBezTo>
                      <a:pt x="495673" y="1006920"/>
                      <a:pt x="610115" y="990743"/>
                      <a:pt x="724436" y="951872"/>
                    </a:cubicBezTo>
                    <a:cubicBezTo>
                      <a:pt x="745925" y="998711"/>
                      <a:pt x="777191" y="1040601"/>
                      <a:pt x="815942" y="1074643"/>
                    </a:cubicBezTo>
                    <a:cubicBezTo>
                      <a:pt x="814976" y="1076696"/>
                      <a:pt x="814010" y="1078748"/>
                      <a:pt x="813044" y="1080921"/>
                    </a:cubicBezTo>
                    <a:close/>
                    <a:moveTo>
                      <a:pt x="823668" y="226469"/>
                    </a:moveTo>
                    <a:cubicBezTo>
                      <a:pt x="943783" y="188081"/>
                      <a:pt x="1068004" y="148243"/>
                      <a:pt x="1190534" y="168766"/>
                    </a:cubicBezTo>
                    <a:cubicBezTo>
                      <a:pt x="1308114" y="188443"/>
                      <a:pt x="1468430" y="241559"/>
                      <a:pt x="1568747" y="382922"/>
                    </a:cubicBezTo>
                    <a:lnTo>
                      <a:pt x="1533859" y="432658"/>
                    </a:lnTo>
                    <a:cubicBezTo>
                      <a:pt x="1488107" y="507745"/>
                      <a:pt x="1489073" y="553860"/>
                      <a:pt x="1501869" y="634139"/>
                    </a:cubicBezTo>
                    <a:cubicBezTo>
                      <a:pt x="1506577" y="663836"/>
                      <a:pt x="1512975" y="693774"/>
                      <a:pt x="1519132" y="722626"/>
                    </a:cubicBezTo>
                    <a:cubicBezTo>
                      <a:pt x="1529996" y="773328"/>
                      <a:pt x="1541223" y="825599"/>
                      <a:pt x="1543396" y="877750"/>
                    </a:cubicBezTo>
                    <a:cubicBezTo>
                      <a:pt x="1545931" y="936661"/>
                      <a:pt x="1536998" y="996297"/>
                      <a:pt x="1517683" y="1050500"/>
                    </a:cubicBezTo>
                    <a:cubicBezTo>
                      <a:pt x="1504283" y="1028529"/>
                      <a:pt x="1480984" y="1003419"/>
                      <a:pt x="1476276" y="998349"/>
                    </a:cubicBezTo>
                    <a:cubicBezTo>
                      <a:pt x="1464687" y="985915"/>
                      <a:pt x="1451167" y="974205"/>
                      <a:pt x="1436197" y="963099"/>
                    </a:cubicBezTo>
                    <a:cubicBezTo>
                      <a:pt x="1448149" y="948612"/>
                      <a:pt x="1457444" y="930987"/>
                      <a:pt x="1462756" y="911069"/>
                    </a:cubicBezTo>
                    <a:cubicBezTo>
                      <a:pt x="1467947" y="891633"/>
                      <a:pt x="1469033" y="871956"/>
                      <a:pt x="1466015" y="853244"/>
                    </a:cubicBezTo>
                    <a:cubicBezTo>
                      <a:pt x="1464084" y="808699"/>
                      <a:pt x="1444044" y="768982"/>
                      <a:pt x="1411691" y="746770"/>
                    </a:cubicBezTo>
                    <a:cubicBezTo>
                      <a:pt x="1388151" y="595267"/>
                      <a:pt x="1269363" y="469357"/>
                      <a:pt x="1110014" y="444247"/>
                    </a:cubicBezTo>
                    <a:cubicBezTo>
                      <a:pt x="1101081" y="442798"/>
                      <a:pt x="1092148" y="441833"/>
                      <a:pt x="1083214" y="441108"/>
                    </a:cubicBezTo>
                    <a:cubicBezTo>
                      <a:pt x="1073436" y="439780"/>
                      <a:pt x="1063778" y="438694"/>
                      <a:pt x="1054121" y="438211"/>
                    </a:cubicBezTo>
                    <a:cubicBezTo>
                      <a:pt x="1018509" y="436280"/>
                      <a:pt x="983621" y="440143"/>
                      <a:pt x="950544" y="448955"/>
                    </a:cubicBezTo>
                    <a:cubicBezTo>
                      <a:pt x="929297" y="454629"/>
                      <a:pt x="908775" y="462234"/>
                      <a:pt x="889218" y="471771"/>
                    </a:cubicBezTo>
                    <a:cubicBezTo>
                      <a:pt x="862419" y="484809"/>
                      <a:pt x="837430" y="501468"/>
                      <a:pt x="814976" y="521025"/>
                    </a:cubicBezTo>
                    <a:cubicBezTo>
                      <a:pt x="779847" y="551567"/>
                      <a:pt x="750995" y="589472"/>
                      <a:pt x="730835" y="632811"/>
                    </a:cubicBezTo>
                    <a:cubicBezTo>
                      <a:pt x="724316" y="646814"/>
                      <a:pt x="718763" y="661300"/>
                      <a:pt x="714175" y="676270"/>
                    </a:cubicBezTo>
                    <a:cubicBezTo>
                      <a:pt x="707898" y="693412"/>
                      <a:pt x="702828" y="711158"/>
                      <a:pt x="699085" y="729628"/>
                    </a:cubicBezTo>
                    <a:cubicBezTo>
                      <a:pt x="697999" y="734939"/>
                      <a:pt x="697033" y="740372"/>
                      <a:pt x="696188" y="745804"/>
                    </a:cubicBezTo>
                    <a:cubicBezTo>
                      <a:pt x="685927" y="810992"/>
                      <a:pt x="694015" y="874974"/>
                      <a:pt x="716348" y="932436"/>
                    </a:cubicBezTo>
                    <a:cubicBezTo>
                      <a:pt x="602872" y="970825"/>
                      <a:pt x="489517" y="986398"/>
                      <a:pt x="388354" y="978068"/>
                    </a:cubicBezTo>
                    <a:lnTo>
                      <a:pt x="374109" y="910707"/>
                    </a:lnTo>
                    <a:cubicBezTo>
                      <a:pt x="373506" y="907930"/>
                      <a:pt x="372540" y="903222"/>
                      <a:pt x="368918" y="899359"/>
                    </a:cubicBezTo>
                    <a:cubicBezTo>
                      <a:pt x="365659" y="895858"/>
                      <a:pt x="361675" y="894530"/>
                      <a:pt x="359019" y="893806"/>
                    </a:cubicBezTo>
                    <a:cubicBezTo>
                      <a:pt x="342843" y="889460"/>
                      <a:pt x="324131" y="895013"/>
                      <a:pt x="311577" y="908051"/>
                    </a:cubicBezTo>
                    <a:cubicBezTo>
                      <a:pt x="309766" y="909982"/>
                      <a:pt x="308076" y="912035"/>
                      <a:pt x="306506" y="914207"/>
                    </a:cubicBezTo>
                    <a:lnTo>
                      <a:pt x="165989" y="203291"/>
                    </a:lnTo>
                    <a:cubicBezTo>
                      <a:pt x="222486" y="245302"/>
                      <a:pt x="310852" y="272946"/>
                      <a:pt x="381352" y="285501"/>
                    </a:cubicBezTo>
                    <a:cubicBezTo>
                      <a:pt x="446420" y="297090"/>
                      <a:pt x="518127" y="296366"/>
                      <a:pt x="606977" y="283328"/>
                    </a:cubicBezTo>
                    <a:cubicBezTo>
                      <a:pt x="679046" y="272705"/>
                      <a:pt x="752564" y="249165"/>
                      <a:pt x="823668" y="226469"/>
                    </a:cubicBezTo>
                    <a:close/>
                    <a:moveTo>
                      <a:pt x="1222524" y="1029977"/>
                    </a:moveTo>
                    <a:cubicBezTo>
                      <a:pt x="1173754" y="1065469"/>
                      <a:pt x="1117257" y="1085750"/>
                      <a:pt x="1058467" y="1089733"/>
                    </a:cubicBezTo>
                    <a:cubicBezTo>
                      <a:pt x="1108445" y="1082852"/>
                      <a:pt x="1156370" y="1063658"/>
                      <a:pt x="1198380" y="1033116"/>
                    </a:cubicBezTo>
                    <a:cubicBezTo>
                      <a:pt x="1219024" y="1018026"/>
                      <a:pt x="1237494" y="1000763"/>
                      <a:pt x="1253549" y="981690"/>
                    </a:cubicBezTo>
                    <a:cubicBezTo>
                      <a:pt x="1257171" y="985553"/>
                      <a:pt x="1261155" y="989174"/>
                      <a:pt x="1265259" y="992554"/>
                    </a:cubicBezTo>
                    <a:cubicBezTo>
                      <a:pt x="1252342" y="1006075"/>
                      <a:pt x="1238097" y="1018630"/>
                      <a:pt x="1222645" y="1029977"/>
                    </a:cubicBezTo>
                    <a:close/>
                    <a:moveTo>
                      <a:pt x="1388031" y="734456"/>
                    </a:moveTo>
                    <a:cubicBezTo>
                      <a:pt x="1385375" y="733491"/>
                      <a:pt x="1382598" y="732525"/>
                      <a:pt x="1379822" y="731680"/>
                    </a:cubicBezTo>
                    <a:cubicBezTo>
                      <a:pt x="1376804" y="730835"/>
                      <a:pt x="1373786" y="730352"/>
                      <a:pt x="1370647" y="729748"/>
                    </a:cubicBezTo>
                    <a:cubicBezTo>
                      <a:pt x="1362921" y="672648"/>
                      <a:pt x="1340708" y="619169"/>
                      <a:pt x="1307269" y="574020"/>
                    </a:cubicBezTo>
                    <a:cubicBezTo>
                      <a:pt x="1347589" y="618928"/>
                      <a:pt x="1375838" y="674217"/>
                      <a:pt x="1388031" y="734336"/>
                    </a:cubicBezTo>
                    <a:close/>
                    <a:moveTo>
                      <a:pt x="1085629" y="462717"/>
                    </a:moveTo>
                    <a:cubicBezTo>
                      <a:pt x="1225180" y="484688"/>
                      <a:pt x="1329119" y="595388"/>
                      <a:pt x="1349038" y="728300"/>
                    </a:cubicBezTo>
                    <a:cubicBezTo>
                      <a:pt x="1339984" y="728541"/>
                      <a:pt x="1330930" y="729990"/>
                      <a:pt x="1321997" y="732525"/>
                    </a:cubicBezTo>
                    <a:cubicBezTo>
                      <a:pt x="1300992" y="603717"/>
                      <a:pt x="1199588" y="497001"/>
                      <a:pt x="1063899" y="475634"/>
                    </a:cubicBezTo>
                    <a:cubicBezTo>
                      <a:pt x="987001" y="463562"/>
                      <a:pt x="912155" y="481066"/>
                      <a:pt x="850950" y="519576"/>
                    </a:cubicBezTo>
                    <a:cubicBezTo>
                      <a:pt x="903705" y="481066"/>
                      <a:pt x="968289" y="458854"/>
                      <a:pt x="1036496" y="458854"/>
                    </a:cubicBezTo>
                    <a:cubicBezTo>
                      <a:pt x="1052672" y="458854"/>
                      <a:pt x="1069211" y="460061"/>
                      <a:pt x="1085749" y="462717"/>
                    </a:cubicBezTo>
                    <a:close/>
                    <a:moveTo>
                      <a:pt x="1276848" y="756669"/>
                    </a:moveTo>
                    <a:cubicBezTo>
                      <a:pt x="1273468" y="759325"/>
                      <a:pt x="1270329" y="762222"/>
                      <a:pt x="1267190" y="765240"/>
                    </a:cubicBezTo>
                    <a:cubicBezTo>
                      <a:pt x="1264414" y="768016"/>
                      <a:pt x="1261637" y="770793"/>
                      <a:pt x="1258982" y="773811"/>
                    </a:cubicBezTo>
                    <a:cubicBezTo>
                      <a:pt x="1256567" y="776587"/>
                      <a:pt x="1254153" y="779364"/>
                      <a:pt x="1251980" y="782382"/>
                    </a:cubicBezTo>
                    <a:cubicBezTo>
                      <a:pt x="1249807" y="785158"/>
                      <a:pt x="1247755" y="787935"/>
                      <a:pt x="1245823" y="790953"/>
                    </a:cubicBezTo>
                    <a:cubicBezTo>
                      <a:pt x="1244012" y="793730"/>
                      <a:pt x="1242202" y="796627"/>
                      <a:pt x="1240512" y="799524"/>
                    </a:cubicBezTo>
                    <a:cubicBezTo>
                      <a:pt x="1238942" y="802301"/>
                      <a:pt x="1237494" y="805198"/>
                      <a:pt x="1236045" y="808095"/>
                    </a:cubicBezTo>
                    <a:cubicBezTo>
                      <a:pt x="1234596" y="810872"/>
                      <a:pt x="1233268" y="813769"/>
                      <a:pt x="1232061" y="816666"/>
                    </a:cubicBezTo>
                    <a:cubicBezTo>
                      <a:pt x="1230854" y="819443"/>
                      <a:pt x="1229647" y="822340"/>
                      <a:pt x="1228560" y="825237"/>
                    </a:cubicBezTo>
                    <a:cubicBezTo>
                      <a:pt x="1227474" y="828014"/>
                      <a:pt x="1226629" y="830911"/>
                      <a:pt x="1225784" y="833808"/>
                    </a:cubicBezTo>
                    <a:cubicBezTo>
                      <a:pt x="1225059" y="836102"/>
                      <a:pt x="1224335" y="838275"/>
                      <a:pt x="1223611" y="840569"/>
                    </a:cubicBezTo>
                    <a:cubicBezTo>
                      <a:pt x="1223490" y="841172"/>
                      <a:pt x="1223369" y="841776"/>
                      <a:pt x="1223249" y="842379"/>
                    </a:cubicBezTo>
                    <a:cubicBezTo>
                      <a:pt x="1222524" y="845277"/>
                      <a:pt x="1221921" y="848053"/>
                      <a:pt x="1221317" y="850950"/>
                    </a:cubicBezTo>
                    <a:cubicBezTo>
                      <a:pt x="1220714" y="853848"/>
                      <a:pt x="1220231" y="856624"/>
                      <a:pt x="1219748" y="859522"/>
                    </a:cubicBezTo>
                    <a:cubicBezTo>
                      <a:pt x="1219265" y="862419"/>
                      <a:pt x="1218903" y="865195"/>
                      <a:pt x="1218541" y="868093"/>
                    </a:cubicBezTo>
                    <a:cubicBezTo>
                      <a:pt x="1218299" y="870990"/>
                      <a:pt x="1218178" y="873766"/>
                      <a:pt x="1218058" y="876664"/>
                    </a:cubicBezTo>
                    <a:cubicBezTo>
                      <a:pt x="1217937" y="879561"/>
                      <a:pt x="1217696" y="882337"/>
                      <a:pt x="1217816" y="885235"/>
                    </a:cubicBezTo>
                    <a:cubicBezTo>
                      <a:pt x="1217816" y="888132"/>
                      <a:pt x="1217937" y="890909"/>
                      <a:pt x="1218178" y="893806"/>
                    </a:cubicBezTo>
                    <a:cubicBezTo>
                      <a:pt x="1218299" y="896703"/>
                      <a:pt x="1218541" y="899480"/>
                      <a:pt x="1218903" y="902377"/>
                    </a:cubicBezTo>
                    <a:cubicBezTo>
                      <a:pt x="1219265" y="905274"/>
                      <a:pt x="1219506" y="908172"/>
                      <a:pt x="1219989" y="910948"/>
                    </a:cubicBezTo>
                    <a:cubicBezTo>
                      <a:pt x="1220472" y="913845"/>
                      <a:pt x="1221196" y="916622"/>
                      <a:pt x="1221800" y="919519"/>
                    </a:cubicBezTo>
                    <a:cubicBezTo>
                      <a:pt x="1222404" y="922416"/>
                      <a:pt x="1223128" y="925314"/>
                      <a:pt x="1223973" y="928090"/>
                    </a:cubicBezTo>
                    <a:cubicBezTo>
                      <a:pt x="1224818" y="930987"/>
                      <a:pt x="1225663" y="933885"/>
                      <a:pt x="1226629" y="936661"/>
                    </a:cubicBezTo>
                    <a:cubicBezTo>
                      <a:pt x="1227715" y="939559"/>
                      <a:pt x="1228922" y="942456"/>
                      <a:pt x="1230130" y="945232"/>
                    </a:cubicBezTo>
                    <a:cubicBezTo>
                      <a:pt x="1231337" y="948130"/>
                      <a:pt x="1232786" y="951027"/>
                      <a:pt x="1234113" y="953803"/>
                    </a:cubicBezTo>
                    <a:cubicBezTo>
                      <a:pt x="1235562" y="956701"/>
                      <a:pt x="1237131" y="959598"/>
                      <a:pt x="1238821" y="962374"/>
                    </a:cubicBezTo>
                    <a:cubicBezTo>
                      <a:pt x="1239304" y="963099"/>
                      <a:pt x="1239787" y="963823"/>
                      <a:pt x="1240270" y="964547"/>
                    </a:cubicBezTo>
                    <a:cubicBezTo>
                      <a:pt x="1238580" y="966720"/>
                      <a:pt x="1236769" y="968773"/>
                      <a:pt x="1234958" y="970825"/>
                    </a:cubicBezTo>
                    <a:cubicBezTo>
                      <a:pt x="1232423" y="973722"/>
                      <a:pt x="1229888" y="976619"/>
                      <a:pt x="1227353" y="979396"/>
                    </a:cubicBezTo>
                    <a:cubicBezTo>
                      <a:pt x="1224697" y="982293"/>
                      <a:pt x="1221921" y="985190"/>
                      <a:pt x="1219024" y="987967"/>
                    </a:cubicBezTo>
                    <a:cubicBezTo>
                      <a:pt x="1216006" y="990864"/>
                      <a:pt x="1212988" y="993761"/>
                      <a:pt x="1209849" y="996538"/>
                    </a:cubicBezTo>
                    <a:cubicBezTo>
                      <a:pt x="1206589" y="999435"/>
                      <a:pt x="1203330" y="1002333"/>
                      <a:pt x="1199950" y="1005109"/>
                    </a:cubicBezTo>
                    <a:cubicBezTo>
                      <a:pt x="1196449" y="1008006"/>
                      <a:pt x="1192707" y="1010904"/>
                      <a:pt x="1189085" y="1013680"/>
                    </a:cubicBezTo>
                    <a:cubicBezTo>
                      <a:pt x="1187999" y="1014525"/>
                      <a:pt x="1187033" y="1015249"/>
                      <a:pt x="1185946" y="1016095"/>
                    </a:cubicBezTo>
                    <a:cubicBezTo>
                      <a:pt x="1183049" y="1018267"/>
                      <a:pt x="1180031" y="1020199"/>
                      <a:pt x="1177013" y="1022251"/>
                    </a:cubicBezTo>
                    <a:cubicBezTo>
                      <a:pt x="1172547" y="1025269"/>
                      <a:pt x="1168080" y="1028046"/>
                      <a:pt x="1163613" y="1030822"/>
                    </a:cubicBezTo>
                    <a:cubicBezTo>
                      <a:pt x="1158543" y="1033840"/>
                      <a:pt x="1153473" y="1036738"/>
                      <a:pt x="1148282" y="1039393"/>
                    </a:cubicBezTo>
                    <a:cubicBezTo>
                      <a:pt x="1142367" y="1042532"/>
                      <a:pt x="1136210" y="1045309"/>
                      <a:pt x="1130174" y="1047964"/>
                    </a:cubicBezTo>
                    <a:cubicBezTo>
                      <a:pt x="1122931" y="1051103"/>
                      <a:pt x="1115446" y="1054000"/>
                      <a:pt x="1107962" y="1056536"/>
                    </a:cubicBezTo>
                    <a:cubicBezTo>
                      <a:pt x="1097701" y="1060036"/>
                      <a:pt x="1087319" y="1062813"/>
                      <a:pt x="1076695" y="1065107"/>
                    </a:cubicBezTo>
                    <a:cubicBezTo>
                      <a:pt x="1042411" y="1072470"/>
                      <a:pt x="1006678" y="1073678"/>
                      <a:pt x="970945" y="1068004"/>
                    </a:cubicBezTo>
                    <a:cubicBezTo>
                      <a:pt x="965634" y="1067159"/>
                      <a:pt x="960443" y="1066193"/>
                      <a:pt x="955373" y="1065107"/>
                    </a:cubicBezTo>
                    <a:cubicBezTo>
                      <a:pt x="944749" y="1062813"/>
                      <a:pt x="934247" y="1059916"/>
                      <a:pt x="924106" y="1056536"/>
                    </a:cubicBezTo>
                    <a:cubicBezTo>
                      <a:pt x="916380" y="1054000"/>
                      <a:pt x="908896" y="1051103"/>
                      <a:pt x="901532" y="1047964"/>
                    </a:cubicBezTo>
                    <a:cubicBezTo>
                      <a:pt x="895375" y="1045309"/>
                      <a:pt x="889460" y="1042411"/>
                      <a:pt x="883545" y="1039393"/>
                    </a:cubicBezTo>
                    <a:cubicBezTo>
                      <a:pt x="878354" y="1036738"/>
                      <a:pt x="873163" y="1033840"/>
                      <a:pt x="868093" y="1030822"/>
                    </a:cubicBezTo>
                    <a:cubicBezTo>
                      <a:pt x="863505" y="1028046"/>
                      <a:pt x="859039" y="1025269"/>
                      <a:pt x="854572" y="1022251"/>
                    </a:cubicBezTo>
                    <a:cubicBezTo>
                      <a:pt x="850467" y="1019475"/>
                      <a:pt x="846484" y="1016698"/>
                      <a:pt x="842500" y="1013680"/>
                    </a:cubicBezTo>
                    <a:cubicBezTo>
                      <a:pt x="838758" y="1010904"/>
                      <a:pt x="835257" y="1008006"/>
                      <a:pt x="831635" y="1005109"/>
                    </a:cubicBezTo>
                    <a:cubicBezTo>
                      <a:pt x="828255" y="1002333"/>
                      <a:pt x="824996" y="999435"/>
                      <a:pt x="821736" y="996538"/>
                    </a:cubicBezTo>
                    <a:cubicBezTo>
                      <a:pt x="818718" y="993761"/>
                      <a:pt x="815700" y="990864"/>
                      <a:pt x="812682" y="987967"/>
                    </a:cubicBezTo>
                    <a:cubicBezTo>
                      <a:pt x="809906" y="985190"/>
                      <a:pt x="807129" y="982293"/>
                      <a:pt x="804353" y="979396"/>
                    </a:cubicBezTo>
                    <a:cubicBezTo>
                      <a:pt x="801697" y="976619"/>
                      <a:pt x="799162" y="973722"/>
                      <a:pt x="796627" y="970825"/>
                    </a:cubicBezTo>
                    <a:cubicBezTo>
                      <a:pt x="794212" y="968048"/>
                      <a:pt x="791798" y="965151"/>
                      <a:pt x="789504" y="962254"/>
                    </a:cubicBezTo>
                    <a:cubicBezTo>
                      <a:pt x="787211" y="959477"/>
                      <a:pt x="785038" y="956580"/>
                      <a:pt x="782985" y="953683"/>
                    </a:cubicBezTo>
                    <a:cubicBezTo>
                      <a:pt x="780933" y="950906"/>
                      <a:pt x="778881" y="948009"/>
                      <a:pt x="776949" y="945112"/>
                    </a:cubicBezTo>
                    <a:cubicBezTo>
                      <a:pt x="775018" y="942335"/>
                      <a:pt x="773207" y="939438"/>
                      <a:pt x="771276" y="936541"/>
                    </a:cubicBezTo>
                    <a:cubicBezTo>
                      <a:pt x="769465" y="933764"/>
                      <a:pt x="767654" y="930867"/>
                      <a:pt x="765964" y="927969"/>
                    </a:cubicBezTo>
                    <a:cubicBezTo>
                      <a:pt x="764274" y="925193"/>
                      <a:pt x="762705" y="922296"/>
                      <a:pt x="761135" y="919398"/>
                    </a:cubicBezTo>
                    <a:cubicBezTo>
                      <a:pt x="759566" y="916622"/>
                      <a:pt x="758117" y="913725"/>
                      <a:pt x="756669" y="910827"/>
                    </a:cubicBezTo>
                    <a:cubicBezTo>
                      <a:pt x="755220" y="908051"/>
                      <a:pt x="753892" y="905154"/>
                      <a:pt x="752564" y="902256"/>
                    </a:cubicBezTo>
                    <a:cubicBezTo>
                      <a:pt x="751236" y="899480"/>
                      <a:pt x="750029" y="896582"/>
                      <a:pt x="748822" y="893685"/>
                    </a:cubicBezTo>
                    <a:cubicBezTo>
                      <a:pt x="747615" y="890909"/>
                      <a:pt x="746528" y="888011"/>
                      <a:pt x="745442" y="885114"/>
                    </a:cubicBezTo>
                    <a:cubicBezTo>
                      <a:pt x="744355" y="882217"/>
                      <a:pt x="743269" y="879440"/>
                      <a:pt x="742303" y="876543"/>
                    </a:cubicBezTo>
                    <a:cubicBezTo>
                      <a:pt x="741337" y="873646"/>
                      <a:pt x="740371" y="870869"/>
                      <a:pt x="739526" y="867972"/>
                    </a:cubicBezTo>
                    <a:cubicBezTo>
                      <a:pt x="738681" y="865195"/>
                      <a:pt x="737836" y="862298"/>
                      <a:pt x="736991" y="859401"/>
                    </a:cubicBezTo>
                    <a:cubicBezTo>
                      <a:pt x="736146" y="856504"/>
                      <a:pt x="735422" y="853727"/>
                      <a:pt x="734698" y="850830"/>
                    </a:cubicBezTo>
                    <a:cubicBezTo>
                      <a:pt x="733973" y="848053"/>
                      <a:pt x="733370" y="845156"/>
                      <a:pt x="732766" y="842259"/>
                    </a:cubicBezTo>
                    <a:cubicBezTo>
                      <a:pt x="732163" y="839361"/>
                      <a:pt x="731559" y="836585"/>
                      <a:pt x="731076" y="833688"/>
                    </a:cubicBezTo>
                    <a:cubicBezTo>
                      <a:pt x="730593" y="830790"/>
                      <a:pt x="729990" y="828014"/>
                      <a:pt x="729627" y="825117"/>
                    </a:cubicBezTo>
                    <a:cubicBezTo>
                      <a:pt x="729145" y="822219"/>
                      <a:pt x="728903" y="819443"/>
                      <a:pt x="728541" y="816545"/>
                    </a:cubicBezTo>
                    <a:cubicBezTo>
                      <a:pt x="728179" y="813648"/>
                      <a:pt x="727817" y="810872"/>
                      <a:pt x="727575" y="807974"/>
                    </a:cubicBezTo>
                    <a:cubicBezTo>
                      <a:pt x="727334" y="805077"/>
                      <a:pt x="727092" y="802301"/>
                      <a:pt x="726972" y="799403"/>
                    </a:cubicBezTo>
                    <a:cubicBezTo>
                      <a:pt x="726851" y="796506"/>
                      <a:pt x="726730" y="793730"/>
                      <a:pt x="726609" y="790832"/>
                    </a:cubicBezTo>
                    <a:cubicBezTo>
                      <a:pt x="726609" y="787935"/>
                      <a:pt x="726368" y="785158"/>
                      <a:pt x="726368" y="782261"/>
                    </a:cubicBezTo>
                    <a:cubicBezTo>
                      <a:pt x="726368" y="779364"/>
                      <a:pt x="726368" y="776587"/>
                      <a:pt x="726609" y="773690"/>
                    </a:cubicBezTo>
                    <a:cubicBezTo>
                      <a:pt x="726609" y="770793"/>
                      <a:pt x="726730" y="768016"/>
                      <a:pt x="726972" y="765119"/>
                    </a:cubicBezTo>
                    <a:cubicBezTo>
                      <a:pt x="727092" y="762222"/>
                      <a:pt x="727454" y="759445"/>
                      <a:pt x="727696" y="756548"/>
                    </a:cubicBezTo>
                    <a:cubicBezTo>
                      <a:pt x="727937" y="753651"/>
                      <a:pt x="728300" y="750874"/>
                      <a:pt x="728541" y="747977"/>
                    </a:cubicBezTo>
                    <a:cubicBezTo>
                      <a:pt x="728903" y="745080"/>
                      <a:pt x="729265" y="742303"/>
                      <a:pt x="729627" y="739406"/>
                    </a:cubicBezTo>
                    <a:cubicBezTo>
                      <a:pt x="729627" y="738682"/>
                      <a:pt x="729748" y="738078"/>
                      <a:pt x="729869" y="737354"/>
                    </a:cubicBezTo>
                    <a:cubicBezTo>
                      <a:pt x="730231" y="735181"/>
                      <a:pt x="730714" y="733008"/>
                      <a:pt x="731076" y="730835"/>
                    </a:cubicBezTo>
                    <a:cubicBezTo>
                      <a:pt x="731559" y="727938"/>
                      <a:pt x="732163" y="725161"/>
                      <a:pt x="732766" y="722264"/>
                    </a:cubicBezTo>
                    <a:cubicBezTo>
                      <a:pt x="733370" y="719366"/>
                      <a:pt x="733973" y="716590"/>
                      <a:pt x="734698" y="713693"/>
                    </a:cubicBezTo>
                    <a:cubicBezTo>
                      <a:pt x="735422" y="710795"/>
                      <a:pt x="736146" y="708019"/>
                      <a:pt x="736991" y="705122"/>
                    </a:cubicBezTo>
                    <a:cubicBezTo>
                      <a:pt x="737836" y="702224"/>
                      <a:pt x="738561" y="699327"/>
                      <a:pt x="739406" y="696551"/>
                    </a:cubicBezTo>
                    <a:cubicBezTo>
                      <a:pt x="740251" y="693653"/>
                      <a:pt x="741217" y="690877"/>
                      <a:pt x="742182" y="687979"/>
                    </a:cubicBezTo>
                    <a:cubicBezTo>
                      <a:pt x="743148" y="685082"/>
                      <a:pt x="744234" y="682306"/>
                      <a:pt x="745321" y="679408"/>
                    </a:cubicBezTo>
                    <a:cubicBezTo>
                      <a:pt x="746407" y="676511"/>
                      <a:pt x="747494" y="673614"/>
                      <a:pt x="748701" y="670837"/>
                    </a:cubicBezTo>
                    <a:cubicBezTo>
                      <a:pt x="749908" y="667940"/>
                      <a:pt x="751115" y="665043"/>
                      <a:pt x="752443" y="662266"/>
                    </a:cubicBezTo>
                    <a:cubicBezTo>
                      <a:pt x="753771" y="659369"/>
                      <a:pt x="755220" y="656592"/>
                      <a:pt x="756548" y="653695"/>
                    </a:cubicBezTo>
                    <a:cubicBezTo>
                      <a:pt x="757996" y="650798"/>
                      <a:pt x="759445" y="647901"/>
                      <a:pt x="761014" y="645124"/>
                    </a:cubicBezTo>
                    <a:cubicBezTo>
                      <a:pt x="762584" y="642227"/>
                      <a:pt x="764153" y="639330"/>
                      <a:pt x="765843" y="636553"/>
                    </a:cubicBezTo>
                    <a:cubicBezTo>
                      <a:pt x="767533" y="633656"/>
                      <a:pt x="769223" y="630758"/>
                      <a:pt x="771034" y="627982"/>
                    </a:cubicBezTo>
                    <a:cubicBezTo>
                      <a:pt x="772845" y="625085"/>
                      <a:pt x="774776" y="622187"/>
                      <a:pt x="776708" y="619411"/>
                    </a:cubicBezTo>
                    <a:cubicBezTo>
                      <a:pt x="778639" y="616514"/>
                      <a:pt x="780692" y="613616"/>
                      <a:pt x="782865" y="610840"/>
                    </a:cubicBezTo>
                    <a:cubicBezTo>
                      <a:pt x="785038" y="607943"/>
                      <a:pt x="787211" y="605045"/>
                      <a:pt x="789504" y="602269"/>
                    </a:cubicBezTo>
                    <a:cubicBezTo>
                      <a:pt x="791798" y="599371"/>
                      <a:pt x="794212" y="596474"/>
                      <a:pt x="796627" y="593698"/>
                    </a:cubicBezTo>
                    <a:cubicBezTo>
                      <a:pt x="799162" y="590800"/>
                      <a:pt x="801697" y="587903"/>
                      <a:pt x="804353" y="585127"/>
                    </a:cubicBezTo>
                    <a:cubicBezTo>
                      <a:pt x="807129" y="582229"/>
                      <a:pt x="809906" y="579332"/>
                      <a:pt x="812682" y="576555"/>
                    </a:cubicBezTo>
                    <a:cubicBezTo>
                      <a:pt x="815700" y="573658"/>
                      <a:pt x="818718" y="570761"/>
                      <a:pt x="821736" y="567984"/>
                    </a:cubicBezTo>
                    <a:cubicBezTo>
                      <a:pt x="824996" y="565087"/>
                      <a:pt x="828255" y="562190"/>
                      <a:pt x="831635" y="559413"/>
                    </a:cubicBezTo>
                    <a:cubicBezTo>
                      <a:pt x="835257" y="556516"/>
                      <a:pt x="838878" y="553619"/>
                      <a:pt x="842500" y="550842"/>
                    </a:cubicBezTo>
                    <a:cubicBezTo>
                      <a:pt x="846484" y="547945"/>
                      <a:pt x="850467" y="545048"/>
                      <a:pt x="854572" y="542271"/>
                    </a:cubicBezTo>
                    <a:cubicBezTo>
                      <a:pt x="859039" y="539253"/>
                      <a:pt x="863505" y="536477"/>
                      <a:pt x="868093" y="533700"/>
                    </a:cubicBezTo>
                    <a:cubicBezTo>
                      <a:pt x="873163" y="530682"/>
                      <a:pt x="878354" y="527785"/>
                      <a:pt x="883545" y="525129"/>
                    </a:cubicBezTo>
                    <a:cubicBezTo>
                      <a:pt x="889460" y="522111"/>
                      <a:pt x="895496" y="519214"/>
                      <a:pt x="901652" y="516558"/>
                    </a:cubicBezTo>
                    <a:cubicBezTo>
                      <a:pt x="909016" y="513419"/>
                      <a:pt x="916501" y="510522"/>
                      <a:pt x="924106" y="507987"/>
                    </a:cubicBezTo>
                    <a:cubicBezTo>
                      <a:pt x="934367" y="504607"/>
                      <a:pt x="944749" y="501710"/>
                      <a:pt x="955373" y="499416"/>
                    </a:cubicBezTo>
                    <a:cubicBezTo>
                      <a:pt x="974929" y="495191"/>
                      <a:pt x="994968" y="493018"/>
                      <a:pt x="1015491" y="493018"/>
                    </a:cubicBezTo>
                    <a:cubicBezTo>
                      <a:pt x="1030339" y="493018"/>
                      <a:pt x="1045429" y="494104"/>
                      <a:pt x="1060519" y="496519"/>
                    </a:cubicBezTo>
                    <a:cubicBezTo>
                      <a:pt x="1065831" y="497364"/>
                      <a:pt x="1071022" y="498329"/>
                      <a:pt x="1076213" y="499416"/>
                    </a:cubicBezTo>
                    <a:cubicBezTo>
                      <a:pt x="1086836" y="501710"/>
                      <a:pt x="1097338" y="504607"/>
                      <a:pt x="1107479" y="507987"/>
                    </a:cubicBezTo>
                    <a:cubicBezTo>
                      <a:pt x="1115205" y="510522"/>
                      <a:pt x="1122689" y="513419"/>
                      <a:pt x="1130053" y="516558"/>
                    </a:cubicBezTo>
                    <a:cubicBezTo>
                      <a:pt x="1136210" y="519214"/>
                      <a:pt x="1142125" y="522111"/>
                      <a:pt x="1148041" y="525129"/>
                    </a:cubicBezTo>
                    <a:cubicBezTo>
                      <a:pt x="1153231" y="527785"/>
                      <a:pt x="1158422" y="530682"/>
                      <a:pt x="1163493" y="533700"/>
                    </a:cubicBezTo>
                    <a:cubicBezTo>
                      <a:pt x="1168080" y="536477"/>
                      <a:pt x="1172547" y="539253"/>
                      <a:pt x="1177013" y="542271"/>
                    </a:cubicBezTo>
                    <a:cubicBezTo>
                      <a:pt x="1181118" y="545048"/>
                      <a:pt x="1185101" y="547824"/>
                      <a:pt x="1189085" y="550842"/>
                    </a:cubicBezTo>
                    <a:cubicBezTo>
                      <a:pt x="1192827" y="553619"/>
                      <a:pt x="1196328" y="556516"/>
                      <a:pt x="1199950" y="559413"/>
                    </a:cubicBezTo>
                    <a:cubicBezTo>
                      <a:pt x="1203330" y="562190"/>
                      <a:pt x="1206589" y="565087"/>
                      <a:pt x="1209849" y="567984"/>
                    </a:cubicBezTo>
                    <a:cubicBezTo>
                      <a:pt x="1212867" y="570761"/>
                      <a:pt x="1215885" y="573658"/>
                      <a:pt x="1218903" y="576555"/>
                    </a:cubicBezTo>
                    <a:cubicBezTo>
                      <a:pt x="1221679" y="579332"/>
                      <a:pt x="1224456" y="582229"/>
                      <a:pt x="1227232" y="585127"/>
                    </a:cubicBezTo>
                    <a:cubicBezTo>
                      <a:pt x="1229888" y="587903"/>
                      <a:pt x="1232423" y="590800"/>
                      <a:pt x="1234958" y="593698"/>
                    </a:cubicBezTo>
                    <a:cubicBezTo>
                      <a:pt x="1237373" y="596474"/>
                      <a:pt x="1239787" y="599371"/>
                      <a:pt x="1242081" y="602269"/>
                    </a:cubicBezTo>
                    <a:cubicBezTo>
                      <a:pt x="1244375" y="605045"/>
                      <a:pt x="1246547" y="607943"/>
                      <a:pt x="1248600" y="610840"/>
                    </a:cubicBezTo>
                    <a:cubicBezTo>
                      <a:pt x="1250652" y="613616"/>
                      <a:pt x="1252704" y="616514"/>
                      <a:pt x="1254636" y="619411"/>
                    </a:cubicBezTo>
                    <a:cubicBezTo>
                      <a:pt x="1256567" y="622187"/>
                      <a:pt x="1258378" y="625085"/>
                      <a:pt x="1260309" y="627982"/>
                    </a:cubicBezTo>
                    <a:cubicBezTo>
                      <a:pt x="1262120" y="630758"/>
                      <a:pt x="1263931" y="633656"/>
                      <a:pt x="1265621" y="636553"/>
                    </a:cubicBezTo>
                    <a:cubicBezTo>
                      <a:pt x="1267311" y="639330"/>
                      <a:pt x="1268881" y="642227"/>
                      <a:pt x="1270450" y="645124"/>
                    </a:cubicBezTo>
                    <a:cubicBezTo>
                      <a:pt x="1272019" y="647901"/>
                      <a:pt x="1273468" y="650798"/>
                      <a:pt x="1274917" y="653695"/>
                    </a:cubicBezTo>
                    <a:cubicBezTo>
                      <a:pt x="1276365" y="656472"/>
                      <a:pt x="1277693" y="659369"/>
                      <a:pt x="1279021" y="662266"/>
                    </a:cubicBezTo>
                    <a:cubicBezTo>
                      <a:pt x="1280349" y="665043"/>
                      <a:pt x="1281556" y="667940"/>
                      <a:pt x="1282763" y="670837"/>
                    </a:cubicBezTo>
                    <a:cubicBezTo>
                      <a:pt x="1283970" y="673614"/>
                      <a:pt x="1285057" y="676511"/>
                      <a:pt x="1286143" y="679408"/>
                    </a:cubicBezTo>
                    <a:cubicBezTo>
                      <a:pt x="1287230" y="682306"/>
                      <a:pt x="1288316" y="685082"/>
                      <a:pt x="1289282" y="687979"/>
                    </a:cubicBezTo>
                    <a:cubicBezTo>
                      <a:pt x="1290248" y="690877"/>
                      <a:pt x="1291214" y="693653"/>
                      <a:pt x="1292059" y="696551"/>
                    </a:cubicBezTo>
                    <a:cubicBezTo>
                      <a:pt x="1292904" y="699327"/>
                      <a:pt x="1293749" y="702224"/>
                      <a:pt x="1294594" y="705122"/>
                    </a:cubicBezTo>
                    <a:cubicBezTo>
                      <a:pt x="1295439" y="708019"/>
                      <a:pt x="1296163" y="710795"/>
                      <a:pt x="1296887" y="713693"/>
                    </a:cubicBezTo>
                    <a:cubicBezTo>
                      <a:pt x="1297612" y="716469"/>
                      <a:pt x="1298215" y="719366"/>
                      <a:pt x="1298819" y="722264"/>
                    </a:cubicBezTo>
                    <a:cubicBezTo>
                      <a:pt x="1299423" y="725161"/>
                      <a:pt x="1300026" y="727938"/>
                      <a:pt x="1300509" y="730835"/>
                    </a:cubicBezTo>
                    <a:cubicBezTo>
                      <a:pt x="1300992" y="733732"/>
                      <a:pt x="1301595" y="736509"/>
                      <a:pt x="1301958" y="739406"/>
                    </a:cubicBezTo>
                    <a:cubicBezTo>
                      <a:pt x="1301958" y="739768"/>
                      <a:pt x="1302078" y="740130"/>
                      <a:pt x="1302078" y="740492"/>
                    </a:cubicBezTo>
                    <a:cubicBezTo>
                      <a:pt x="1297612" y="742665"/>
                      <a:pt x="1293266" y="745200"/>
                      <a:pt x="1289041" y="747977"/>
                    </a:cubicBezTo>
                    <a:cubicBezTo>
                      <a:pt x="1287592" y="748943"/>
                      <a:pt x="1286023" y="749788"/>
                      <a:pt x="1284574" y="750874"/>
                    </a:cubicBezTo>
                    <a:cubicBezTo>
                      <a:pt x="1282039" y="752685"/>
                      <a:pt x="1279625" y="754616"/>
                      <a:pt x="1277210" y="756548"/>
                    </a:cubicBezTo>
                    <a:close/>
                    <a:moveTo>
                      <a:pt x="1244133" y="846001"/>
                    </a:moveTo>
                    <a:cubicBezTo>
                      <a:pt x="1252825" y="813648"/>
                      <a:pt x="1271416" y="786004"/>
                      <a:pt x="1296405" y="768379"/>
                    </a:cubicBezTo>
                    <a:cubicBezTo>
                      <a:pt x="1314030" y="755944"/>
                      <a:pt x="1333345" y="749426"/>
                      <a:pt x="1352418" y="749426"/>
                    </a:cubicBezTo>
                    <a:cubicBezTo>
                      <a:pt x="1359782" y="749426"/>
                      <a:pt x="1367025" y="750391"/>
                      <a:pt x="1374148" y="752323"/>
                    </a:cubicBezTo>
                    <a:cubicBezTo>
                      <a:pt x="1388151" y="756065"/>
                      <a:pt x="1400465" y="763308"/>
                      <a:pt x="1410726" y="773087"/>
                    </a:cubicBezTo>
                    <a:cubicBezTo>
                      <a:pt x="1405776" y="770672"/>
                      <a:pt x="1400585" y="768620"/>
                      <a:pt x="1395153" y="767171"/>
                    </a:cubicBezTo>
                    <a:cubicBezTo>
                      <a:pt x="1368353" y="759928"/>
                      <a:pt x="1339863" y="765723"/>
                      <a:pt x="1315116" y="783227"/>
                    </a:cubicBezTo>
                    <a:cubicBezTo>
                      <a:pt x="1290851" y="800369"/>
                      <a:pt x="1272985" y="826807"/>
                      <a:pt x="1264655" y="857711"/>
                    </a:cubicBezTo>
                    <a:cubicBezTo>
                      <a:pt x="1249686" y="913362"/>
                      <a:pt x="1270208" y="968893"/>
                      <a:pt x="1311132" y="992554"/>
                    </a:cubicBezTo>
                    <a:cubicBezTo>
                      <a:pt x="1310649" y="992554"/>
                      <a:pt x="1310167" y="992434"/>
                      <a:pt x="1309684" y="992313"/>
                    </a:cubicBezTo>
                    <a:cubicBezTo>
                      <a:pt x="1255722" y="977827"/>
                      <a:pt x="1226267" y="912276"/>
                      <a:pt x="1244012" y="846122"/>
                    </a:cubicBezTo>
                    <a:close/>
                    <a:moveTo>
                      <a:pt x="1337932" y="980844"/>
                    </a:moveTo>
                    <a:cubicBezTo>
                      <a:pt x="1294714" y="969255"/>
                      <a:pt x="1271053" y="916501"/>
                      <a:pt x="1285419" y="863264"/>
                    </a:cubicBezTo>
                    <a:cubicBezTo>
                      <a:pt x="1292421" y="837068"/>
                      <a:pt x="1307390" y="814855"/>
                      <a:pt x="1327550" y="800611"/>
                    </a:cubicBezTo>
                    <a:cubicBezTo>
                      <a:pt x="1347107" y="786849"/>
                      <a:pt x="1369198" y="782261"/>
                      <a:pt x="1389721" y="787694"/>
                    </a:cubicBezTo>
                    <a:cubicBezTo>
                      <a:pt x="1410364" y="793247"/>
                      <a:pt x="1427144" y="808216"/>
                      <a:pt x="1437163" y="829945"/>
                    </a:cubicBezTo>
                    <a:cubicBezTo>
                      <a:pt x="1447424" y="852399"/>
                      <a:pt x="1449235" y="879078"/>
                      <a:pt x="1442233" y="905274"/>
                    </a:cubicBezTo>
                    <a:cubicBezTo>
                      <a:pt x="1427989" y="958511"/>
                      <a:pt x="1381150" y="992434"/>
                      <a:pt x="1337932" y="980724"/>
                    </a:cubicBezTo>
                    <a:close/>
                    <a:moveTo>
                      <a:pt x="21367" y="98628"/>
                    </a:moveTo>
                    <a:cubicBezTo>
                      <a:pt x="21367" y="56014"/>
                      <a:pt x="56014" y="21247"/>
                      <a:pt x="98748" y="21247"/>
                    </a:cubicBezTo>
                    <a:cubicBezTo>
                      <a:pt x="141483" y="21247"/>
                      <a:pt x="176129" y="55893"/>
                      <a:pt x="176129" y="98628"/>
                    </a:cubicBezTo>
                    <a:cubicBezTo>
                      <a:pt x="176129" y="141362"/>
                      <a:pt x="141483" y="176009"/>
                      <a:pt x="98748" y="176009"/>
                    </a:cubicBezTo>
                    <a:cubicBezTo>
                      <a:pt x="56014" y="176009"/>
                      <a:pt x="21367" y="141362"/>
                      <a:pt x="21367" y="98628"/>
                    </a:cubicBezTo>
                    <a:close/>
                    <a:moveTo>
                      <a:pt x="194962" y="1263931"/>
                    </a:moveTo>
                    <a:cubicBezTo>
                      <a:pt x="193392" y="1251497"/>
                      <a:pt x="192668" y="1238942"/>
                      <a:pt x="192909" y="1226508"/>
                    </a:cubicBezTo>
                    <a:cubicBezTo>
                      <a:pt x="192909" y="1225784"/>
                      <a:pt x="192909" y="1224094"/>
                      <a:pt x="192909" y="1223973"/>
                    </a:cubicBezTo>
                    <a:cubicBezTo>
                      <a:pt x="193392" y="1223370"/>
                      <a:pt x="195324" y="1222283"/>
                      <a:pt x="196290" y="1221680"/>
                    </a:cubicBezTo>
                    <a:cubicBezTo>
                      <a:pt x="202567" y="1217937"/>
                      <a:pt x="208965" y="1214557"/>
                      <a:pt x="215363" y="1211056"/>
                    </a:cubicBezTo>
                    <a:cubicBezTo>
                      <a:pt x="223331" y="1207435"/>
                      <a:pt x="231057" y="1203572"/>
                      <a:pt x="238541" y="1199346"/>
                    </a:cubicBezTo>
                    <a:cubicBezTo>
                      <a:pt x="256891" y="1190655"/>
                      <a:pt x="275964" y="1182687"/>
                      <a:pt x="295642" y="1175927"/>
                    </a:cubicBezTo>
                    <a:cubicBezTo>
                      <a:pt x="296004" y="1175806"/>
                      <a:pt x="296366" y="1175686"/>
                      <a:pt x="296607" y="1175565"/>
                    </a:cubicBezTo>
                    <a:cubicBezTo>
                      <a:pt x="302160" y="1183291"/>
                      <a:pt x="310249" y="1197536"/>
                      <a:pt x="305058" y="1210332"/>
                    </a:cubicBezTo>
                    <a:cubicBezTo>
                      <a:pt x="301678" y="1219024"/>
                      <a:pt x="292503" y="1226629"/>
                      <a:pt x="284053" y="1233027"/>
                    </a:cubicBezTo>
                    <a:cubicBezTo>
                      <a:pt x="265100" y="1247272"/>
                      <a:pt x="243853" y="1259465"/>
                      <a:pt x="220675" y="1269122"/>
                    </a:cubicBezTo>
                    <a:cubicBezTo>
                      <a:pt x="211621" y="1272865"/>
                      <a:pt x="201481" y="1270692"/>
                      <a:pt x="194841" y="1263811"/>
                    </a:cubicBezTo>
                    <a:close/>
                    <a:moveTo>
                      <a:pt x="169611" y="1151904"/>
                    </a:moveTo>
                    <a:cubicBezTo>
                      <a:pt x="169611" y="1151179"/>
                      <a:pt x="169611" y="1149489"/>
                      <a:pt x="169611" y="1149369"/>
                    </a:cubicBezTo>
                    <a:cubicBezTo>
                      <a:pt x="170093" y="1148765"/>
                      <a:pt x="172146" y="1147679"/>
                      <a:pt x="172991" y="1147075"/>
                    </a:cubicBezTo>
                    <a:cubicBezTo>
                      <a:pt x="203774" y="1128846"/>
                      <a:pt x="237213" y="1113515"/>
                      <a:pt x="272343" y="1101322"/>
                    </a:cubicBezTo>
                    <a:cubicBezTo>
                      <a:pt x="272705" y="1101202"/>
                      <a:pt x="273067" y="1101081"/>
                      <a:pt x="273308" y="1100960"/>
                    </a:cubicBezTo>
                    <a:cubicBezTo>
                      <a:pt x="278862" y="1108686"/>
                      <a:pt x="286950" y="1122931"/>
                      <a:pt x="281759" y="1135727"/>
                    </a:cubicBezTo>
                    <a:cubicBezTo>
                      <a:pt x="278258" y="1144419"/>
                      <a:pt x="269204" y="1152025"/>
                      <a:pt x="260754" y="1158423"/>
                    </a:cubicBezTo>
                    <a:cubicBezTo>
                      <a:pt x="237093" y="1176289"/>
                      <a:pt x="210052" y="1190534"/>
                      <a:pt x="180475" y="1201037"/>
                    </a:cubicBezTo>
                    <a:lnTo>
                      <a:pt x="171784" y="1189447"/>
                    </a:lnTo>
                    <a:cubicBezTo>
                      <a:pt x="170214" y="1176893"/>
                      <a:pt x="169490" y="1164217"/>
                      <a:pt x="169731" y="1151662"/>
                    </a:cubicBezTo>
                    <a:close/>
                    <a:moveTo>
                      <a:pt x="169611" y="1063779"/>
                    </a:moveTo>
                    <a:cubicBezTo>
                      <a:pt x="169611" y="1063054"/>
                      <a:pt x="169611" y="1061364"/>
                      <a:pt x="169611" y="1061244"/>
                    </a:cubicBezTo>
                    <a:cubicBezTo>
                      <a:pt x="170093" y="1060640"/>
                      <a:pt x="172025" y="1059553"/>
                      <a:pt x="172991" y="1058950"/>
                    </a:cubicBezTo>
                    <a:cubicBezTo>
                      <a:pt x="203774" y="1040721"/>
                      <a:pt x="237213" y="1025390"/>
                      <a:pt x="272343" y="1013197"/>
                    </a:cubicBezTo>
                    <a:cubicBezTo>
                      <a:pt x="272705" y="1013077"/>
                      <a:pt x="273067" y="1012956"/>
                      <a:pt x="273308" y="1012835"/>
                    </a:cubicBezTo>
                    <a:cubicBezTo>
                      <a:pt x="278862" y="1020561"/>
                      <a:pt x="286950" y="1034806"/>
                      <a:pt x="281759" y="1047602"/>
                    </a:cubicBezTo>
                    <a:cubicBezTo>
                      <a:pt x="278258" y="1056294"/>
                      <a:pt x="269204" y="1063899"/>
                      <a:pt x="260754" y="1070298"/>
                    </a:cubicBezTo>
                    <a:cubicBezTo>
                      <a:pt x="237093" y="1088164"/>
                      <a:pt x="210052" y="1102530"/>
                      <a:pt x="180475" y="1112911"/>
                    </a:cubicBezTo>
                    <a:lnTo>
                      <a:pt x="171784" y="1101322"/>
                    </a:lnTo>
                    <a:cubicBezTo>
                      <a:pt x="170214" y="1088768"/>
                      <a:pt x="169490" y="1076092"/>
                      <a:pt x="169731" y="1063537"/>
                    </a:cubicBezTo>
                    <a:close/>
                    <a:moveTo>
                      <a:pt x="245664" y="1282160"/>
                    </a:moveTo>
                    <a:cubicBezTo>
                      <a:pt x="261599" y="1274434"/>
                      <a:pt x="276447" y="1265501"/>
                      <a:pt x="290451" y="1255722"/>
                    </a:cubicBezTo>
                    <a:lnTo>
                      <a:pt x="304575" y="1325257"/>
                    </a:lnTo>
                    <a:cubicBezTo>
                      <a:pt x="274033" y="1304252"/>
                      <a:pt x="256046" y="1290852"/>
                      <a:pt x="245664" y="1282160"/>
                    </a:cubicBezTo>
                    <a:close/>
                    <a:moveTo>
                      <a:pt x="309283" y="1240995"/>
                    </a:moveTo>
                    <a:cubicBezTo>
                      <a:pt x="316043" y="1234717"/>
                      <a:pt x="322200" y="1227353"/>
                      <a:pt x="325580" y="1218662"/>
                    </a:cubicBezTo>
                    <a:cubicBezTo>
                      <a:pt x="332461" y="1201519"/>
                      <a:pt x="328356" y="1181480"/>
                      <a:pt x="313991" y="1162044"/>
                    </a:cubicBezTo>
                    <a:cubicBezTo>
                      <a:pt x="312663" y="1160233"/>
                      <a:pt x="309524" y="1155888"/>
                      <a:pt x="303609" y="1154077"/>
                    </a:cubicBezTo>
                    <a:cubicBezTo>
                      <a:pt x="301436" y="1153352"/>
                      <a:pt x="299263" y="1153232"/>
                      <a:pt x="297332" y="1153352"/>
                    </a:cubicBezTo>
                    <a:cubicBezTo>
                      <a:pt x="299263" y="1150455"/>
                      <a:pt x="300832" y="1147558"/>
                      <a:pt x="302160" y="1144298"/>
                    </a:cubicBezTo>
                    <a:cubicBezTo>
                      <a:pt x="308921" y="1127156"/>
                      <a:pt x="304816" y="1107117"/>
                      <a:pt x="290571" y="1087681"/>
                    </a:cubicBezTo>
                    <a:cubicBezTo>
                      <a:pt x="289485" y="1086112"/>
                      <a:pt x="287071" y="1083094"/>
                      <a:pt x="283087" y="1080921"/>
                    </a:cubicBezTo>
                    <a:cubicBezTo>
                      <a:pt x="290934" y="1074161"/>
                      <a:pt x="298177" y="1066072"/>
                      <a:pt x="302160" y="1056173"/>
                    </a:cubicBezTo>
                    <a:cubicBezTo>
                      <a:pt x="308921" y="1039031"/>
                      <a:pt x="304816" y="1018992"/>
                      <a:pt x="290571" y="999556"/>
                    </a:cubicBezTo>
                    <a:cubicBezTo>
                      <a:pt x="289243" y="997745"/>
                      <a:pt x="286105" y="993399"/>
                      <a:pt x="280189" y="991468"/>
                    </a:cubicBezTo>
                    <a:cubicBezTo>
                      <a:pt x="273791" y="989416"/>
                      <a:pt x="267755" y="991468"/>
                      <a:pt x="264858" y="992554"/>
                    </a:cubicBezTo>
                    <a:cubicBezTo>
                      <a:pt x="262806" y="993279"/>
                      <a:pt x="260874" y="994124"/>
                      <a:pt x="258822" y="994848"/>
                    </a:cubicBezTo>
                    <a:lnTo>
                      <a:pt x="96455" y="197255"/>
                    </a:lnTo>
                    <a:cubicBezTo>
                      <a:pt x="97179" y="197255"/>
                      <a:pt x="97903" y="197255"/>
                      <a:pt x="98628" y="197255"/>
                    </a:cubicBezTo>
                    <a:cubicBezTo>
                      <a:pt x="113838" y="197255"/>
                      <a:pt x="128204" y="193755"/>
                      <a:pt x="141121" y="187477"/>
                    </a:cubicBezTo>
                    <a:lnTo>
                      <a:pt x="612530" y="2573253"/>
                    </a:lnTo>
                    <a:cubicBezTo>
                      <a:pt x="610115" y="2574943"/>
                      <a:pt x="607701" y="2576633"/>
                      <a:pt x="605407" y="2578082"/>
                    </a:cubicBezTo>
                    <a:cubicBezTo>
                      <a:pt x="602148" y="2580255"/>
                      <a:pt x="598768" y="2582307"/>
                      <a:pt x="595508" y="2584359"/>
                    </a:cubicBezTo>
                    <a:cubicBezTo>
                      <a:pt x="591887" y="2586532"/>
                      <a:pt x="588265" y="2588826"/>
                      <a:pt x="584764" y="2591120"/>
                    </a:cubicBezTo>
                    <a:lnTo>
                      <a:pt x="309404" y="1240874"/>
                    </a:lnTo>
                    <a:close/>
                    <a:moveTo>
                      <a:pt x="796627" y="1237252"/>
                    </a:moveTo>
                    <a:lnTo>
                      <a:pt x="1159026" y="1257050"/>
                    </a:lnTo>
                    <a:cubicBezTo>
                      <a:pt x="1181480" y="1258258"/>
                      <a:pt x="1198743" y="1277573"/>
                      <a:pt x="1197535" y="1300026"/>
                    </a:cubicBezTo>
                    <a:lnTo>
                      <a:pt x="1184498" y="1538206"/>
                    </a:lnTo>
                    <a:cubicBezTo>
                      <a:pt x="1183894" y="1549070"/>
                      <a:pt x="1179065" y="1559090"/>
                      <a:pt x="1170977" y="1566333"/>
                    </a:cubicBezTo>
                    <a:cubicBezTo>
                      <a:pt x="1162889" y="1573576"/>
                      <a:pt x="1152386" y="1577319"/>
                      <a:pt x="1141522" y="1576715"/>
                    </a:cubicBezTo>
                    <a:lnTo>
                      <a:pt x="780330" y="1551726"/>
                    </a:lnTo>
                    <a:cubicBezTo>
                      <a:pt x="755461" y="1550398"/>
                      <a:pt x="736267" y="1529031"/>
                      <a:pt x="737595" y="1504042"/>
                    </a:cubicBezTo>
                    <a:lnTo>
                      <a:pt x="748822" y="1279987"/>
                    </a:lnTo>
                    <a:cubicBezTo>
                      <a:pt x="749425" y="1267915"/>
                      <a:pt x="754737" y="1256809"/>
                      <a:pt x="763791" y="1248721"/>
                    </a:cubicBezTo>
                    <a:cubicBezTo>
                      <a:pt x="772845" y="1240632"/>
                      <a:pt x="784555" y="1236528"/>
                      <a:pt x="796506" y="1237252"/>
                    </a:cubicBezTo>
                    <a:close/>
                    <a:moveTo>
                      <a:pt x="721298" y="1531687"/>
                    </a:moveTo>
                    <a:cubicBezTo>
                      <a:pt x="720815" y="1550640"/>
                      <a:pt x="720815" y="1568989"/>
                      <a:pt x="721539" y="1586855"/>
                    </a:cubicBezTo>
                    <a:cubicBezTo>
                      <a:pt x="721781" y="1594461"/>
                      <a:pt x="722143" y="1602066"/>
                      <a:pt x="722384" y="1609671"/>
                    </a:cubicBezTo>
                    <a:cubicBezTo>
                      <a:pt x="723833" y="1644921"/>
                      <a:pt x="725402" y="1681379"/>
                      <a:pt x="720573" y="1716387"/>
                    </a:cubicBezTo>
                    <a:cubicBezTo>
                      <a:pt x="715865" y="1750310"/>
                      <a:pt x="705001" y="1784111"/>
                      <a:pt x="694498" y="1816705"/>
                    </a:cubicBezTo>
                    <a:cubicBezTo>
                      <a:pt x="692084" y="1824190"/>
                      <a:pt x="689669" y="1831795"/>
                      <a:pt x="687255" y="1839280"/>
                    </a:cubicBezTo>
                    <a:cubicBezTo>
                      <a:pt x="660938" y="1923180"/>
                      <a:pt x="642830" y="2010097"/>
                      <a:pt x="633173" y="2097498"/>
                    </a:cubicBezTo>
                    <a:cubicBezTo>
                      <a:pt x="631120" y="2116330"/>
                      <a:pt x="629068" y="2138301"/>
                      <a:pt x="630638" y="2160393"/>
                    </a:cubicBezTo>
                    <a:cubicBezTo>
                      <a:pt x="632448" y="2185865"/>
                      <a:pt x="638967" y="2210492"/>
                      <a:pt x="645245" y="2234273"/>
                    </a:cubicBezTo>
                    <a:lnTo>
                      <a:pt x="711037" y="2483679"/>
                    </a:lnTo>
                    <a:lnTo>
                      <a:pt x="704035" y="2494423"/>
                    </a:lnTo>
                    <a:cubicBezTo>
                      <a:pt x="687014" y="2512652"/>
                      <a:pt x="658041" y="2538848"/>
                      <a:pt x="631603" y="2559491"/>
                    </a:cubicBezTo>
                    <a:lnTo>
                      <a:pt x="405979" y="1417486"/>
                    </a:lnTo>
                    <a:cubicBezTo>
                      <a:pt x="433382" y="1435111"/>
                      <a:pt x="458250" y="1450684"/>
                      <a:pt x="475513" y="1461670"/>
                    </a:cubicBezTo>
                    <a:cubicBezTo>
                      <a:pt x="483964" y="1466981"/>
                      <a:pt x="490603" y="1471206"/>
                      <a:pt x="494949" y="1473983"/>
                    </a:cubicBezTo>
                    <a:cubicBezTo>
                      <a:pt x="508590" y="1482675"/>
                      <a:pt x="523680" y="1491246"/>
                      <a:pt x="540702" y="1494264"/>
                    </a:cubicBezTo>
                    <a:cubicBezTo>
                      <a:pt x="546255" y="1495230"/>
                      <a:pt x="551808" y="1495592"/>
                      <a:pt x="557240" y="1495592"/>
                    </a:cubicBezTo>
                    <a:cubicBezTo>
                      <a:pt x="565691" y="1495592"/>
                      <a:pt x="573900" y="1494747"/>
                      <a:pt x="581505" y="1493902"/>
                    </a:cubicBezTo>
                    <a:lnTo>
                      <a:pt x="717797" y="1479536"/>
                    </a:lnTo>
                    <a:lnTo>
                      <a:pt x="716590" y="1503076"/>
                    </a:lnTo>
                    <a:cubicBezTo>
                      <a:pt x="715986" y="1513217"/>
                      <a:pt x="717918" y="1522995"/>
                      <a:pt x="721539" y="1531807"/>
                    </a:cubicBezTo>
                    <a:close/>
                    <a:moveTo>
                      <a:pt x="967807" y="2569269"/>
                    </a:moveTo>
                    <a:lnTo>
                      <a:pt x="968531" y="2571925"/>
                    </a:lnTo>
                    <a:cubicBezTo>
                      <a:pt x="973722" y="2591965"/>
                      <a:pt x="964789" y="2612728"/>
                      <a:pt x="946922" y="2622265"/>
                    </a:cubicBezTo>
                    <a:cubicBezTo>
                      <a:pt x="874370" y="2660775"/>
                      <a:pt x="785883" y="2682263"/>
                      <a:pt x="683754" y="2685884"/>
                    </a:cubicBezTo>
                    <a:cubicBezTo>
                      <a:pt x="679287" y="2686005"/>
                      <a:pt x="674579" y="2686246"/>
                      <a:pt x="669630" y="2686609"/>
                    </a:cubicBezTo>
                    <a:cubicBezTo>
                      <a:pt x="642710" y="2688057"/>
                      <a:pt x="609029" y="2689868"/>
                      <a:pt x="588507" y="2676347"/>
                    </a:cubicBezTo>
                    <a:cubicBezTo>
                      <a:pt x="581626" y="2671760"/>
                      <a:pt x="559775" y="2655342"/>
                      <a:pt x="570519" y="2634699"/>
                    </a:cubicBezTo>
                    <a:cubicBezTo>
                      <a:pt x="577883" y="2620334"/>
                      <a:pt x="591887" y="2611763"/>
                      <a:pt x="606735" y="2602709"/>
                    </a:cubicBezTo>
                    <a:cubicBezTo>
                      <a:pt x="610236" y="2600536"/>
                      <a:pt x="613737" y="2598363"/>
                      <a:pt x="617117" y="2596190"/>
                    </a:cubicBezTo>
                    <a:cubicBezTo>
                      <a:pt x="649470" y="2575064"/>
                      <a:pt x="696671" y="2533778"/>
                      <a:pt x="720332" y="2508306"/>
                    </a:cubicBezTo>
                    <a:lnTo>
                      <a:pt x="734094" y="2487422"/>
                    </a:lnTo>
                    <a:lnTo>
                      <a:pt x="665888" y="2228841"/>
                    </a:lnTo>
                    <a:cubicBezTo>
                      <a:pt x="663473" y="2219908"/>
                      <a:pt x="661180" y="2210733"/>
                      <a:pt x="659007" y="2201558"/>
                    </a:cubicBezTo>
                    <a:cubicBezTo>
                      <a:pt x="780088" y="2192022"/>
                      <a:pt x="870145" y="2221356"/>
                      <a:pt x="919760" y="2286786"/>
                    </a:cubicBezTo>
                    <a:cubicBezTo>
                      <a:pt x="921088" y="2288476"/>
                      <a:pt x="922899" y="2289683"/>
                      <a:pt x="924831" y="2290408"/>
                    </a:cubicBezTo>
                    <a:cubicBezTo>
                      <a:pt x="927003" y="2384931"/>
                      <a:pt x="941490" y="2479454"/>
                      <a:pt x="967927" y="2569390"/>
                    </a:cubicBezTo>
                    <a:close/>
                    <a:moveTo>
                      <a:pt x="1462876" y="2256848"/>
                    </a:moveTo>
                    <a:cubicBezTo>
                      <a:pt x="1485451" y="2309361"/>
                      <a:pt x="1501024" y="2365133"/>
                      <a:pt x="1512613" y="2421630"/>
                    </a:cubicBezTo>
                    <a:cubicBezTo>
                      <a:pt x="1523960" y="2478368"/>
                      <a:pt x="1531445" y="2535951"/>
                      <a:pt x="1538085" y="2593775"/>
                    </a:cubicBezTo>
                    <a:cubicBezTo>
                      <a:pt x="1538326" y="2596190"/>
                      <a:pt x="1539533" y="2598363"/>
                      <a:pt x="1541103" y="2599932"/>
                    </a:cubicBezTo>
                    <a:cubicBezTo>
                      <a:pt x="1540378" y="2601864"/>
                      <a:pt x="1540137" y="2604157"/>
                      <a:pt x="1540620" y="2606330"/>
                    </a:cubicBezTo>
                    <a:lnTo>
                      <a:pt x="1557279" y="2674899"/>
                    </a:lnTo>
                    <a:cubicBezTo>
                      <a:pt x="1561745" y="2693490"/>
                      <a:pt x="1564643" y="2712080"/>
                      <a:pt x="1555106" y="2723066"/>
                    </a:cubicBezTo>
                    <a:cubicBezTo>
                      <a:pt x="1550277" y="2728619"/>
                      <a:pt x="1542189" y="2731878"/>
                      <a:pt x="1534222" y="2734534"/>
                    </a:cubicBezTo>
                    <a:cubicBezTo>
                      <a:pt x="1476035" y="2753970"/>
                      <a:pt x="1413019" y="2751314"/>
                      <a:pt x="1352177" y="2748900"/>
                    </a:cubicBezTo>
                    <a:cubicBezTo>
                      <a:pt x="1334673" y="2748175"/>
                      <a:pt x="1316565" y="2747451"/>
                      <a:pt x="1301233" y="2740449"/>
                    </a:cubicBezTo>
                    <a:cubicBezTo>
                      <a:pt x="1278297" y="2730067"/>
                      <a:pt x="1262000" y="2704234"/>
                      <a:pt x="1260551" y="2676227"/>
                    </a:cubicBezTo>
                    <a:cubicBezTo>
                      <a:pt x="1259223" y="2650513"/>
                      <a:pt x="1269726" y="2622748"/>
                      <a:pt x="1289161" y="2599932"/>
                    </a:cubicBezTo>
                    <a:cubicBezTo>
                      <a:pt x="1290610" y="2598242"/>
                      <a:pt x="1292179" y="2596552"/>
                      <a:pt x="1293628" y="2594862"/>
                    </a:cubicBezTo>
                    <a:cubicBezTo>
                      <a:pt x="1301837" y="2585566"/>
                      <a:pt x="1311253" y="2575185"/>
                      <a:pt x="1314150" y="2561181"/>
                    </a:cubicBezTo>
                    <a:cubicBezTo>
                      <a:pt x="1317772" y="2544522"/>
                      <a:pt x="1311374" y="2529794"/>
                      <a:pt x="1305700" y="2516877"/>
                    </a:cubicBezTo>
                    <a:cubicBezTo>
                      <a:pt x="1304976" y="2515187"/>
                      <a:pt x="1304131" y="2513376"/>
                      <a:pt x="1303406" y="2511686"/>
                    </a:cubicBezTo>
                    <a:lnTo>
                      <a:pt x="1299664" y="2502753"/>
                    </a:lnTo>
                    <a:cubicBezTo>
                      <a:pt x="1294594" y="2490681"/>
                      <a:pt x="1289403" y="2478126"/>
                      <a:pt x="1283729" y="2465934"/>
                    </a:cubicBezTo>
                    <a:cubicBezTo>
                      <a:pt x="1270450" y="2436840"/>
                      <a:pt x="1255360" y="2407626"/>
                      <a:pt x="1238942" y="2379016"/>
                    </a:cubicBezTo>
                    <a:cubicBezTo>
                      <a:pt x="1225180" y="2354993"/>
                      <a:pt x="1211660" y="2330245"/>
                      <a:pt x="1198501" y="2304894"/>
                    </a:cubicBezTo>
                    <a:cubicBezTo>
                      <a:pt x="1199950" y="2304411"/>
                      <a:pt x="1201157" y="2303687"/>
                      <a:pt x="1202364" y="2302600"/>
                    </a:cubicBezTo>
                    <a:cubicBezTo>
                      <a:pt x="1232061" y="2273869"/>
                      <a:pt x="1267190" y="2241516"/>
                      <a:pt x="1307631" y="2220873"/>
                    </a:cubicBezTo>
                    <a:cubicBezTo>
                      <a:pt x="1341191" y="2203731"/>
                      <a:pt x="1393825" y="2194677"/>
                      <a:pt x="1433180" y="2193832"/>
                    </a:cubicBezTo>
                    <a:cubicBezTo>
                      <a:pt x="1442233" y="2215200"/>
                      <a:pt x="1453823" y="2235360"/>
                      <a:pt x="1462756" y="2256727"/>
                    </a:cubicBezTo>
                    <a:close/>
                    <a:moveTo>
                      <a:pt x="1110255" y="1732564"/>
                    </a:moveTo>
                    <a:cubicBezTo>
                      <a:pt x="1184136" y="1732564"/>
                      <a:pt x="1258137" y="1728339"/>
                      <a:pt x="1332017" y="1720009"/>
                    </a:cubicBezTo>
                    <a:cubicBezTo>
                      <a:pt x="1352780" y="1872960"/>
                      <a:pt x="1380304" y="2025187"/>
                      <a:pt x="1425574" y="2172948"/>
                    </a:cubicBezTo>
                    <a:cubicBezTo>
                      <a:pt x="1384650" y="2174879"/>
                      <a:pt x="1332258" y="2184537"/>
                      <a:pt x="1297974" y="2202041"/>
                    </a:cubicBezTo>
                    <a:cubicBezTo>
                      <a:pt x="1255481" y="2223771"/>
                      <a:pt x="1219386" y="2256727"/>
                      <a:pt x="1188844" y="2286183"/>
                    </a:cubicBezTo>
                    <a:cubicBezTo>
                      <a:pt x="1143695" y="2196971"/>
                      <a:pt x="1102167" y="2099671"/>
                      <a:pt x="1063175" y="1991386"/>
                    </a:cubicBezTo>
                    <a:cubicBezTo>
                      <a:pt x="1063054" y="1990903"/>
                      <a:pt x="1062813" y="1990541"/>
                      <a:pt x="1062571" y="1990058"/>
                    </a:cubicBezTo>
                    <a:cubicBezTo>
                      <a:pt x="1096856" y="1944909"/>
                      <a:pt x="1133433" y="1899156"/>
                      <a:pt x="1171339" y="1856905"/>
                    </a:cubicBezTo>
                    <a:cubicBezTo>
                      <a:pt x="1177255" y="1850386"/>
                      <a:pt x="1168321" y="1840728"/>
                      <a:pt x="1161320" y="1846040"/>
                    </a:cubicBezTo>
                    <a:cubicBezTo>
                      <a:pt x="1137297" y="1864148"/>
                      <a:pt x="1115567" y="1885032"/>
                      <a:pt x="1095648" y="1907365"/>
                    </a:cubicBezTo>
                    <a:cubicBezTo>
                      <a:pt x="1076695" y="1928733"/>
                      <a:pt x="1059312" y="1951549"/>
                      <a:pt x="1045429" y="1976779"/>
                    </a:cubicBezTo>
                    <a:cubicBezTo>
                      <a:pt x="1034806" y="1978710"/>
                      <a:pt x="1024545" y="1980159"/>
                      <a:pt x="1015008" y="1979555"/>
                    </a:cubicBezTo>
                    <a:cubicBezTo>
                      <a:pt x="990381" y="1978590"/>
                      <a:pt x="978551" y="1960965"/>
                      <a:pt x="962857" y="1943098"/>
                    </a:cubicBezTo>
                    <a:cubicBezTo>
                      <a:pt x="920002" y="1896380"/>
                      <a:pt x="876543" y="1844591"/>
                      <a:pt x="817632" y="1817550"/>
                    </a:cubicBezTo>
                    <a:cubicBezTo>
                      <a:pt x="815700" y="1816705"/>
                      <a:pt x="813286" y="1817188"/>
                      <a:pt x="811837" y="1818878"/>
                    </a:cubicBezTo>
                    <a:cubicBezTo>
                      <a:pt x="810147" y="1820930"/>
                      <a:pt x="810389" y="1824069"/>
                      <a:pt x="812562" y="1825759"/>
                    </a:cubicBezTo>
                    <a:cubicBezTo>
                      <a:pt x="851312" y="1857991"/>
                      <a:pt x="885235" y="1893603"/>
                      <a:pt x="918553" y="1931509"/>
                    </a:cubicBezTo>
                    <a:cubicBezTo>
                      <a:pt x="939920" y="1954446"/>
                      <a:pt x="954648" y="1974968"/>
                      <a:pt x="971911" y="1988127"/>
                    </a:cubicBezTo>
                    <a:cubicBezTo>
                      <a:pt x="954407" y="2036173"/>
                      <a:pt x="932436" y="2139026"/>
                      <a:pt x="931470" y="2143372"/>
                    </a:cubicBezTo>
                    <a:lnTo>
                      <a:pt x="931470" y="2144337"/>
                    </a:lnTo>
                    <a:cubicBezTo>
                      <a:pt x="927003" y="2182364"/>
                      <a:pt x="924710" y="2220753"/>
                      <a:pt x="924589" y="2259262"/>
                    </a:cubicBezTo>
                    <a:cubicBezTo>
                      <a:pt x="882458" y="2213268"/>
                      <a:pt x="802904" y="2168240"/>
                      <a:pt x="654781" y="2180553"/>
                    </a:cubicBezTo>
                    <a:cubicBezTo>
                      <a:pt x="653574" y="2173310"/>
                      <a:pt x="652609" y="2166188"/>
                      <a:pt x="652126" y="2158944"/>
                    </a:cubicBezTo>
                    <a:cubicBezTo>
                      <a:pt x="650677" y="2138664"/>
                      <a:pt x="652729" y="2117900"/>
                      <a:pt x="654661" y="2099913"/>
                    </a:cubicBezTo>
                    <a:cubicBezTo>
                      <a:pt x="664077" y="2013840"/>
                      <a:pt x="681943" y="1928371"/>
                      <a:pt x="707898" y="1845798"/>
                    </a:cubicBezTo>
                    <a:cubicBezTo>
                      <a:pt x="710192" y="1838314"/>
                      <a:pt x="712606" y="1830829"/>
                      <a:pt x="715020" y="1823345"/>
                    </a:cubicBezTo>
                    <a:cubicBezTo>
                      <a:pt x="725885" y="1789905"/>
                      <a:pt x="736991" y="1755259"/>
                      <a:pt x="741941" y="1719405"/>
                    </a:cubicBezTo>
                    <a:cubicBezTo>
                      <a:pt x="742907" y="1712283"/>
                      <a:pt x="743631" y="1705160"/>
                      <a:pt x="744114" y="1698038"/>
                    </a:cubicBezTo>
                    <a:cubicBezTo>
                      <a:pt x="864954" y="1721095"/>
                      <a:pt x="987484" y="1732805"/>
                      <a:pt x="1110497" y="1732805"/>
                    </a:cubicBezTo>
                    <a:close/>
                    <a:moveTo>
                      <a:pt x="749667" y="1232906"/>
                    </a:moveTo>
                    <a:cubicBezTo>
                      <a:pt x="736388" y="1244737"/>
                      <a:pt x="728662" y="1261155"/>
                      <a:pt x="727575" y="1278901"/>
                    </a:cubicBezTo>
                    <a:lnTo>
                      <a:pt x="718642" y="1457927"/>
                    </a:lnTo>
                    <a:lnTo>
                      <a:pt x="579090" y="1472655"/>
                    </a:lnTo>
                    <a:cubicBezTo>
                      <a:pt x="567381" y="1473862"/>
                      <a:pt x="555309" y="1475190"/>
                      <a:pt x="544323" y="1473138"/>
                    </a:cubicBezTo>
                    <a:cubicBezTo>
                      <a:pt x="530923" y="1470724"/>
                      <a:pt x="518127" y="1463480"/>
                      <a:pt x="506297" y="1455875"/>
                    </a:cubicBezTo>
                    <a:cubicBezTo>
                      <a:pt x="501951" y="1453099"/>
                      <a:pt x="495311" y="1448873"/>
                      <a:pt x="486740" y="1443562"/>
                    </a:cubicBezTo>
                    <a:cubicBezTo>
                      <a:pt x="466218" y="1430524"/>
                      <a:pt x="435072" y="1410967"/>
                      <a:pt x="401512" y="1389238"/>
                    </a:cubicBezTo>
                    <a:cubicBezTo>
                      <a:pt x="401030" y="1388997"/>
                      <a:pt x="400667" y="1388755"/>
                      <a:pt x="400184" y="1388514"/>
                    </a:cubicBezTo>
                    <a:lnTo>
                      <a:pt x="337410" y="1070901"/>
                    </a:lnTo>
                    <a:lnTo>
                      <a:pt x="331495" y="1040721"/>
                    </a:lnTo>
                    <a:cubicBezTo>
                      <a:pt x="332944" y="1038307"/>
                      <a:pt x="333547" y="1035410"/>
                      <a:pt x="332944" y="1032512"/>
                    </a:cubicBezTo>
                    <a:lnTo>
                      <a:pt x="315440" y="952596"/>
                    </a:lnTo>
                    <a:cubicBezTo>
                      <a:pt x="316526" y="940645"/>
                      <a:pt x="320751" y="930263"/>
                      <a:pt x="327511" y="923261"/>
                    </a:cubicBezTo>
                    <a:cubicBezTo>
                      <a:pt x="334151" y="916260"/>
                      <a:pt x="343567" y="913000"/>
                      <a:pt x="352380" y="914811"/>
                    </a:cubicBezTo>
                    <a:cubicBezTo>
                      <a:pt x="352380" y="914811"/>
                      <a:pt x="352380" y="915053"/>
                      <a:pt x="352380" y="915173"/>
                    </a:cubicBezTo>
                    <a:lnTo>
                      <a:pt x="374351" y="1018509"/>
                    </a:lnTo>
                    <a:cubicBezTo>
                      <a:pt x="376041" y="1026356"/>
                      <a:pt x="376161" y="1033599"/>
                      <a:pt x="376403" y="1041204"/>
                    </a:cubicBezTo>
                    <a:cubicBezTo>
                      <a:pt x="376523" y="1046636"/>
                      <a:pt x="376644" y="1052310"/>
                      <a:pt x="377369" y="1058467"/>
                    </a:cubicBezTo>
                    <a:cubicBezTo>
                      <a:pt x="378334" y="1067642"/>
                      <a:pt x="380749" y="1076213"/>
                      <a:pt x="382922" y="1084542"/>
                    </a:cubicBezTo>
                    <a:cubicBezTo>
                      <a:pt x="384974" y="1091906"/>
                      <a:pt x="386905" y="1098908"/>
                      <a:pt x="387750" y="1105789"/>
                    </a:cubicBezTo>
                    <a:cubicBezTo>
                      <a:pt x="390165" y="1125225"/>
                      <a:pt x="384370" y="1144902"/>
                      <a:pt x="377006" y="1163734"/>
                    </a:cubicBezTo>
                    <a:cubicBezTo>
                      <a:pt x="375678" y="1167114"/>
                      <a:pt x="374351" y="1170615"/>
                      <a:pt x="372902" y="1173995"/>
                    </a:cubicBezTo>
                    <a:cubicBezTo>
                      <a:pt x="370608" y="1179669"/>
                      <a:pt x="373264" y="1186067"/>
                      <a:pt x="378938" y="1188482"/>
                    </a:cubicBezTo>
                    <a:cubicBezTo>
                      <a:pt x="380266" y="1189085"/>
                      <a:pt x="381714" y="1189327"/>
                      <a:pt x="383163" y="1189327"/>
                    </a:cubicBezTo>
                    <a:cubicBezTo>
                      <a:pt x="387509" y="1189327"/>
                      <a:pt x="391613" y="1186792"/>
                      <a:pt x="393424" y="1182446"/>
                    </a:cubicBezTo>
                    <a:cubicBezTo>
                      <a:pt x="397046" y="1173754"/>
                      <a:pt x="400667" y="1164579"/>
                      <a:pt x="403565" y="1154922"/>
                    </a:cubicBezTo>
                    <a:lnTo>
                      <a:pt x="549756" y="1256567"/>
                    </a:lnTo>
                    <a:cubicBezTo>
                      <a:pt x="538287" y="1265984"/>
                      <a:pt x="527302" y="1275883"/>
                      <a:pt x="518248" y="1288317"/>
                    </a:cubicBezTo>
                    <a:cubicBezTo>
                      <a:pt x="514989" y="1292421"/>
                      <a:pt x="519817" y="1298578"/>
                      <a:pt x="524646" y="1296646"/>
                    </a:cubicBezTo>
                    <a:cubicBezTo>
                      <a:pt x="550239" y="1287472"/>
                      <a:pt x="577883" y="1261638"/>
                      <a:pt x="599371" y="1245703"/>
                    </a:cubicBezTo>
                    <a:cubicBezTo>
                      <a:pt x="646573" y="1209366"/>
                      <a:pt x="693774" y="1172547"/>
                      <a:pt x="743752" y="1140435"/>
                    </a:cubicBezTo>
                    <a:cubicBezTo>
                      <a:pt x="762705" y="1128364"/>
                      <a:pt x="782261" y="1116775"/>
                      <a:pt x="802180" y="1108083"/>
                    </a:cubicBezTo>
                    <a:cubicBezTo>
                      <a:pt x="788780" y="1142488"/>
                      <a:pt x="776587" y="1181118"/>
                      <a:pt x="765843" y="1222162"/>
                    </a:cubicBezTo>
                    <a:cubicBezTo>
                      <a:pt x="760049" y="1224939"/>
                      <a:pt x="754737" y="1228440"/>
                      <a:pt x="749908" y="1232786"/>
                    </a:cubicBezTo>
                    <a:close/>
                  </a:path>
                </a:pathLst>
              </a:custGeom>
              <a:solidFill>
                <a:srgbClr val="16102C"/>
              </a:solidFill>
              <a:ln w="12054"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02DE8DA8-96B3-6B93-8BCF-2029BD54363B}"/>
                </a:ext>
              </a:extLst>
            </p:cNvPr>
            <p:cNvSpPr/>
            <p:nvPr/>
          </p:nvSpPr>
          <p:spPr>
            <a:xfrm>
              <a:off x="10403841" y="4906753"/>
              <a:ext cx="12071" cy="12071"/>
            </a:xfrm>
            <a:custGeom>
              <a:avLst/>
              <a:gdLst>
                <a:gd name="connsiteX0" fmla="*/ 0 w 12071"/>
                <a:gd name="connsiteY0" fmla="*/ 0 h 12071"/>
                <a:gd name="connsiteX1" fmla="*/ 0 w 12071"/>
                <a:gd name="connsiteY1" fmla="*/ 0 h 12071"/>
                <a:gd name="connsiteX2" fmla="*/ 0 w 12071"/>
                <a:gd name="connsiteY2" fmla="*/ 0 h 12071"/>
              </a:gdLst>
              <a:ahLst/>
              <a:cxnLst>
                <a:cxn ang="0">
                  <a:pos x="connsiteX0" y="connsiteY0"/>
                </a:cxn>
                <a:cxn ang="0">
                  <a:pos x="connsiteX1" y="connsiteY1"/>
                </a:cxn>
                <a:cxn ang="0">
                  <a:pos x="connsiteX2" y="connsiteY2"/>
                </a:cxn>
              </a:cxnLst>
              <a:rect l="l" t="t" r="r" b="b"/>
              <a:pathLst>
                <a:path w="12071" h="12071">
                  <a:moveTo>
                    <a:pt x="0" y="0"/>
                  </a:moveTo>
                  <a:cubicBezTo>
                    <a:pt x="0" y="0"/>
                    <a:pt x="0" y="0"/>
                    <a:pt x="0" y="0"/>
                  </a:cubicBezTo>
                  <a:lnTo>
                    <a:pt x="0" y="0"/>
                  </a:lnTo>
                  <a:close/>
                </a:path>
              </a:pathLst>
            </a:custGeom>
            <a:solidFill>
              <a:srgbClr val="FFFFFF"/>
            </a:solidFill>
            <a:ln w="12054" cap="flat">
              <a:noFill/>
              <a:prstDash val="solid"/>
              <a:miter/>
            </a:ln>
          </p:spPr>
          <p:txBody>
            <a:bodyPr rtlCol="0" anchor="ctr"/>
            <a:lstStyle/>
            <a:p>
              <a:endParaRPr lang="en-GB"/>
            </a:p>
          </p:txBody>
        </p:sp>
        <p:grpSp>
          <p:nvGrpSpPr>
            <p:cNvPr id="14" name="Graphic 3">
              <a:extLst>
                <a:ext uri="{FF2B5EF4-FFF2-40B4-BE49-F238E27FC236}">
                  <a16:creationId xmlns:a16="http://schemas.microsoft.com/office/drawing/2014/main" id="{3B3A7CD9-FAA9-82F1-2595-90C43C3E3FF1}"/>
                </a:ext>
              </a:extLst>
            </p:cNvPr>
            <p:cNvGrpSpPr/>
            <p:nvPr/>
          </p:nvGrpSpPr>
          <p:grpSpPr>
            <a:xfrm>
              <a:off x="10177939" y="4330439"/>
              <a:ext cx="1365267" cy="2094040"/>
              <a:chOff x="10177939" y="4330439"/>
              <a:chExt cx="1365267" cy="2094040"/>
            </a:xfrm>
          </p:grpSpPr>
          <p:sp>
            <p:nvSpPr>
              <p:cNvPr id="22" name="Freeform: Shape 21">
                <a:extLst>
                  <a:ext uri="{FF2B5EF4-FFF2-40B4-BE49-F238E27FC236}">
                    <a16:creationId xmlns:a16="http://schemas.microsoft.com/office/drawing/2014/main" id="{946DBBF0-1424-8A91-97A3-FBAB220592B5}"/>
                  </a:ext>
                </a:extLst>
              </p:cNvPr>
              <p:cNvSpPr/>
              <p:nvPr/>
            </p:nvSpPr>
            <p:spPr>
              <a:xfrm>
                <a:off x="11033512" y="5215674"/>
                <a:ext cx="250975" cy="250975"/>
              </a:xfrm>
              <a:custGeom>
                <a:avLst/>
                <a:gdLst>
                  <a:gd name="connsiteX0" fmla="*/ 0 w 250975"/>
                  <a:gd name="connsiteY0" fmla="*/ 0 h 250975"/>
                  <a:gd name="connsiteX1" fmla="*/ 250975 w 250975"/>
                  <a:gd name="connsiteY1" fmla="*/ 0 h 250975"/>
                  <a:gd name="connsiteX2" fmla="*/ 250975 w 250975"/>
                  <a:gd name="connsiteY2" fmla="*/ 250975 h 250975"/>
                  <a:gd name="connsiteX3" fmla="*/ 0 w 250975"/>
                  <a:gd name="connsiteY3" fmla="*/ 250975 h 250975"/>
                </a:gdLst>
                <a:ahLst/>
                <a:cxnLst>
                  <a:cxn ang="0">
                    <a:pos x="connsiteX0" y="connsiteY0"/>
                  </a:cxn>
                  <a:cxn ang="0">
                    <a:pos x="connsiteX1" y="connsiteY1"/>
                  </a:cxn>
                  <a:cxn ang="0">
                    <a:pos x="connsiteX2" y="connsiteY2"/>
                  </a:cxn>
                  <a:cxn ang="0">
                    <a:pos x="connsiteX3" y="connsiteY3"/>
                  </a:cxn>
                </a:cxnLst>
                <a:rect l="l" t="t" r="r" b="b"/>
                <a:pathLst>
                  <a:path w="250975" h="250975">
                    <a:moveTo>
                      <a:pt x="0" y="0"/>
                    </a:moveTo>
                    <a:lnTo>
                      <a:pt x="250975" y="0"/>
                    </a:lnTo>
                    <a:lnTo>
                      <a:pt x="250975" y="250975"/>
                    </a:lnTo>
                    <a:lnTo>
                      <a:pt x="0" y="250975"/>
                    </a:lnTo>
                    <a:close/>
                  </a:path>
                </a:pathLst>
              </a:custGeom>
              <a:solidFill>
                <a:srgbClr val="FFFFFF"/>
              </a:solidFill>
              <a:ln w="12054"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D038637-3393-425B-E47B-BDDDF33502A4}"/>
                  </a:ext>
                </a:extLst>
              </p:cNvPr>
              <p:cNvSpPr/>
              <p:nvPr/>
            </p:nvSpPr>
            <p:spPr>
              <a:xfrm>
                <a:off x="10471879" y="4417719"/>
                <a:ext cx="598138" cy="564966"/>
              </a:xfrm>
              <a:custGeom>
                <a:avLst/>
                <a:gdLst>
                  <a:gd name="connsiteX0" fmla="*/ 106884 w 598138"/>
                  <a:gd name="connsiteY0" fmla="*/ 65913 h 564966"/>
                  <a:gd name="connsiteX1" fmla="*/ 126441 w 598138"/>
                  <a:gd name="connsiteY1" fmla="*/ 51668 h 564966"/>
                  <a:gd name="connsiteX2" fmla="*/ 143703 w 598138"/>
                  <a:gd name="connsiteY2" fmla="*/ 41045 h 564966"/>
                  <a:gd name="connsiteX3" fmla="*/ 159518 w 598138"/>
                  <a:gd name="connsiteY3" fmla="*/ 32594 h 564966"/>
                  <a:gd name="connsiteX4" fmla="*/ 174366 w 598138"/>
                  <a:gd name="connsiteY4" fmla="*/ 25713 h 564966"/>
                  <a:gd name="connsiteX5" fmla="*/ 188369 w 598138"/>
                  <a:gd name="connsiteY5" fmla="*/ 20039 h 564966"/>
                  <a:gd name="connsiteX6" fmla="*/ 201769 w 598138"/>
                  <a:gd name="connsiteY6" fmla="*/ 15331 h 564966"/>
                  <a:gd name="connsiteX7" fmla="*/ 214686 w 598138"/>
                  <a:gd name="connsiteY7" fmla="*/ 11468 h 564966"/>
                  <a:gd name="connsiteX8" fmla="*/ 227120 w 598138"/>
                  <a:gd name="connsiteY8" fmla="*/ 8330 h 564966"/>
                  <a:gd name="connsiteX9" fmla="*/ 239192 w 598138"/>
                  <a:gd name="connsiteY9" fmla="*/ 5795 h 564966"/>
                  <a:gd name="connsiteX10" fmla="*/ 250902 w 598138"/>
                  <a:gd name="connsiteY10" fmla="*/ 3742 h 564966"/>
                  <a:gd name="connsiteX11" fmla="*/ 262250 w 598138"/>
                  <a:gd name="connsiteY11" fmla="*/ 2173 h 564966"/>
                  <a:gd name="connsiteX12" fmla="*/ 273356 w 598138"/>
                  <a:gd name="connsiteY12" fmla="*/ 1087 h 564966"/>
                  <a:gd name="connsiteX13" fmla="*/ 284100 w 598138"/>
                  <a:gd name="connsiteY13" fmla="*/ 362 h 564966"/>
                  <a:gd name="connsiteX14" fmla="*/ 294723 w 598138"/>
                  <a:gd name="connsiteY14" fmla="*/ 0 h 564966"/>
                  <a:gd name="connsiteX15" fmla="*/ 305105 w 598138"/>
                  <a:gd name="connsiteY15" fmla="*/ 0 h 564966"/>
                  <a:gd name="connsiteX16" fmla="*/ 315246 w 598138"/>
                  <a:gd name="connsiteY16" fmla="*/ 362 h 564966"/>
                  <a:gd name="connsiteX17" fmla="*/ 325144 w 598138"/>
                  <a:gd name="connsiteY17" fmla="*/ 1087 h 564966"/>
                  <a:gd name="connsiteX18" fmla="*/ 334923 w 598138"/>
                  <a:gd name="connsiteY18" fmla="*/ 1932 h 564966"/>
                  <a:gd name="connsiteX19" fmla="*/ 344460 w 598138"/>
                  <a:gd name="connsiteY19" fmla="*/ 3259 h 564966"/>
                  <a:gd name="connsiteX20" fmla="*/ 353876 w 598138"/>
                  <a:gd name="connsiteY20" fmla="*/ 4829 h 564966"/>
                  <a:gd name="connsiteX21" fmla="*/ 363171 w 598138"/>
                  <a:gd name="connsiteY21" fmla="*/ 6519 h 564966"/>
                  <a:gd name="connsiteX22" fmla="*/ 372225 w 598138"/>
                  <a:gd name="connsiteY22" fmla="*/ 8571 h 564966"/>
                  <a:gd name="connsiteX23" fmla="*/ 381158 w 598138"/>
                  <a:gd name="connsiteY23" fmla="*/ 10865 h 564966"/>
                  <a:gd name="connsiteX24" fmla="*/ 389971 w 598138"/>
                  <a:gd name="connsiteY24" fmla="*/ 13400 h 564966"/>
                  <a:gd name="connsiteX25" fmla="*/ 398542 w 598138"/>
                  <a:gd name="connsiteY25" fmla="*/ 16176 h 564966"/>
                  <a:gd name="connsiteX26" fmla="*/ 406992 w 598138"/>
                  <a:gd name="connsiteY26" fmla="*/ 19074 h 564966"/>
                  <a:gd name="connsiteX27" fmla="*/ 415322 w 598138"/>
                  <a:gd name="connsiteY27" fmla="*/ 22333 h 564966"/>
                  <a:gd name="connsiteX28" fmla="*/ 420633 w 598138"/>
                  <a:gd name="connsiteY28" fmla="*/ 24385 h 564966"/>
                  <a:gd name="connsiteX29" fmla="*/ 423531 w 598138"/>
                  <a:gd name="connsiteY29" fmla="*/ 25713 h 564966"/>
                  <a:gd name="connsiteX30" fmla="*/ 431619 w 598138"/>
                  <a:gd name="connsiteY30" fmla="*/ 29335 h 564966"/>
                  <a:gd name="connsiteX31" fmla="*/ 439466 w 598138"/>
                  <a:gd name="connsiteY31" fmla="*/ 33198 h 564966"/>
                  <a:gd name="connsiteX32" fmla="*/ 447312 w 598138"/>
                  <a:gd name="connsiteY32" fmla="*/ 37182 h 564966"/>
                  <a:gd name="connsiteX33" fmla="*/ 454918 w 598138"/>
                  <a:gd name="connsiteY33" fmla="*/ 41527 h 564966"/>
                  <a:gd name="connsiteX34" fmla="*/ 462402 w 598138"/>
                  <a:gd name="connsiteY34" fmla="*/ 45873 h 564966"/>
                  <a:gd name="connsiteX35" fmla="*/ 469766 w 598138"/>
                  <a:gd name="connsiteY35" fmla="*/ 50581 h 564966"/>
                  <a:gd name="connsiteX36" fmla="*/ 477009 w 598138"/>
                  <a:gd name="connsiteY36" fmla="*/ 55410 h 564966"/>
                  <a:gd name="connsiteX37" fmla="*/ 484132 w 598138"/>
                  <a:gd name="connsiteY37" fmla="*/ 60480 h 564966"/>
                  <a:gd name="connsiteX38" fmla="*/ 491013 w 598138"/>
                  <a:gd name="connsiteY38" fmla="*/ 65792 h 564966"/>
                  <a:gd name="connsiteX39" fmla="*/ 497894 w 598138"/>
                  <a:gd name="connsiteY39" fmla="*/ 71224 h 564966"/>
                  <a:gd name="connsiteX40" fmla="*/ 504533 w 598138"/>
                  <a:gd name="connsiteY40" fmla="*/ 77019 h 564966"/>
                  <a:gd name="connsiteX41" fmla="*/ 511052 w 598138"/>
                  <a:gd name="connsiteY41" fmla="*/ 83055 h 564966"/>
                  <a:gd name="connsiteX42" fmla="*/ 517450 w 598138"/>
                  <a:gd name="connsiteY42" fmla="*/ 89212 h 564966"/>
                  <a:gd name="connsiteX43" fmla="*/ 523607 w 598138"/>
                  <a:gd name="connsiteY43" fmla="*/ 95730 h 564966"/>
                  <a:gd name="connsiteX44" fmla="*/ 529643 w 598138"/>
                  <a:gd name="connsiteY44" fmla="*/ 102370 h 564966"/>
                  <a:gd name="connsiteX45" fmla="*/ 535558 w 598138"/>
                  <a:gd name="connsiteY45" fmla="*/ 109372 h 564966"/>
                  <a:gd name="connsiteX46" fmla="*/ 541232 w 598138"/>
                  <a:gd name="connsiteY46" fmla="*/ 116615 h 564966"/>
                  <a:gd name="connsiteX47" fmla="*/ 546785 w 598138"/>
                  <a:gd name="connsiteY47" fmla="*/ 124099 h 564966"/>
                  <a:gd name="connsiteX48" fmla="*/ 552097 w 598138"/>
                  <a:gd name="connsiteY48" fmla="*/ 131946 h 564966"/>
                  <a:gd name="connsiteX49" fmla="*/ 557288 w 598138"/>
                  <a:gd name="connsiteY49" fmla="*/ 140034 h 564966"/>
                  <a:gd name="connsiteX50" fmla="*/ 562237 w 598138"/>
                  <a:gd name="connsiteY50" fmla="*/ 148364 h 564966"/>
                  <a:gd name="connsiteX51" fmla="*/ 566945 w 598138"/>
                  <a:gd name="connsiteY51" fmla="*/ 157056 h 564966"/>
                  <a:gd name="connsiteX52" fmla="*/ 571412 w 598138"/>
                  <a:gd name="connsiteY52" fmla="*/ 166110 h 564966"/>
                  <a:gd name="connsiteX53" fmla="*/ 575758 w 598138"/>
                  <a:gd name="connsiteY53" fmla="*/ 175526 h 564966"/>
                  <a:gd name="connsiteX54" fmla="*/ 579862 w 598138"/>
                  <a:gd name="connsiteY54" fmla="*/ 185304 h 564966"/>
                  <a:gd name="connsiteX55" fmla="*/ 580224 w 598138"/>
                  <a:gd name="connsiteY55" fmla="*/ 186149 h 564966"/>
                  <a:gd name="connsiteX56" fmla="*/ 583604 w 598138"/>
                  <a:gd name="connsiteY56" fmla="*/ 195686 h 564966"/>
                  <a:gd name="connsiteX57" fmla="*/ 586985 w 598138"/>
                  <a:gd name="connsiteY57" fmla="*/ 206430 h 564966"/>
                  <a:gd name="connsiteX58" fmla="*/ 590123 w 598138"/>
                  <a:gd name="connsiteY58" fmla="*/ 217657 h 564966"/>
                  <a:gd name="connsiteX59" fmla="*/ 592779 w 598138"/>
                  <a:gd name="connsiteY59" fmla="*/ 229487 h 564966"/>
                  <a:gd name="connsiteX60" fmla="*/ 595073 w 598138"/>
                  <a:gd name="connsiteY60" fmla="*/ 242042 h 564966"/>
                  <a:gd name="connsiteX61" fmla="*/ 596763 w 598138"/>
                  <a:gd name="connsiteY61" fmla="*/ 255442 h 564966"/>
                  <a:gd name="connsiteX62" fmla="*/ 597849 w 598138"/>
                  <a:gd name="connsiteY62" fmla="*/ 269808 h 564966"/>
                  <a:gd name="connsiteX63" fmla="*/ 598091 w 598138"/>
                  <a:gd name="connsiteY63" fmla="*/ 285380 h 564966"/>
                  <a:gd name="connsiteX64" fmla="*/ 597366 w 598138"/>
                  <a:gd name="connsiteY64" fmla="*/ 302523 h 564966"/>
                  <a:gd name="connsiteX65" fmla="*/ 595194 w 598138"/>
                  <a:gd name="connsiteY65" fmla="*/ 321958 h 564966"/>
                  <a:gd name="connsiteX66" fmla="*/ 590727 w 598138"/>
                  <a:gd name="connsiteY66" fmla="*/ 344895 h 564966"/>
                  <a:gd name="connsiteX67" fmla="*/ 581431 w 598138"/>
                  <a:gd name="connsiteY67" fmla="*/ 375437 h 564966"/>
                  <a:gd name="connsiteX68" fmla="*/ 572498 w 598138"/>
                  <a:gd name="connsiteY68" fmla="*/ 397046 h 564966"/>
                  <a:gd name="connsiteX69" fmla="*/ 515398 w 598138"/>
                  <a:gd name="connsiteY69" fmla="*/ 477686 h 564966"/>
                  <a:gd name="connsiteX70" fmla="*/ 491254 w 598138"/>
                  <a:gd name="connsiteY70" fmla="*/ 499054 h 564966"/>
                  <a:gd name="connsiteX71" fmla="*/ 471698 w 598138"/>
                  <a:gd name="connsiteY71" fmla="*/ 513299 h 564966"/>
                  <a:gd name="connsiteX72" fmla="*/ 454435 w 598138"/>
                  <a:gd name="connsiteY72" fmla="*/ 523922 h 564966"/>
                  <a:gd name="connsiteX73" fmla="*/ 438621 w 598138"/>
                  <a:gd name="connsiteY73" fmla="*/ 532372 h 564966"/>
                  <a:gd name="connsiteX74" fmla="*/ 423772 w 598138"/>
                  <a:gd name="connsiteY74" fmla="*/ 539253 h 564966"/>
                  <a:gd name="connsiteX75" fmla="*/ 409769 w 598138"/>
                  <a:gd name="connsiteY75" fmla="*/ 544927 h 564966"/>
                  <a:gd name="connsiteX76" fmla="*/ 396369 w 598138"/>
                  <a:gd name="connsiteY76" fmla="*/ 549635 h 564966"/>
                  <a:gd name="connsiteX77" fmla="*/ 383452 w 598138"/>
                  <a:gd name="connsiteY77" fmla="*/ 553498 h 564966"/>
                  <a:gd name="connsiteX78" fmla="*/ 371018 w 598138"/>
                  <a:gd name="connsiteY78" fmla="*/ 556637 h 564966"/>
                  <a:gd name="connsiteX79" fmla="*/ 358946 w 598138"/>
                  <a:gd name="connsiteY79" fmla="*/ 559172 h 564966"/>
                  <a:gd name="connsiteX80" fmla="*/ 347236 w 598138"/>
                  <a:gd name="connsiteY80" fmla="*/ 561224 h 564966"/>
                  <a:gd name="connsiteX81" fmla="*/ 335888 w 598138"/>
                  <a:gd name="connsiteY81" fmla="*/ 562793 h 564966"/>
                  <a:gd name="connsiteX82" fmla="*/ 324782 w 598138"/>
                  <a:gd name="connsiteY82" fmla="*/ 563880 h 564966"/>
                  <a:gd name="connsiteX83" fmla="*/ 314038 w 598138"/>
                  <a:gd name="connsiteY83" fmla="*/ 564604 h 564966"/>
                  <a:gd name="connsiteX84" fmla="*/ 303415 w 598138"/>
                  <a:gd name="connsiteY84" fmla="*/ 564966 h 564966"/>
                  <a:gd name="connsiteX85" fmla="*/ 293033 w 598138"/>
                  <a:gd name="connsiteY85" fmla="*/ 564966 h 564966"/>
                  <a:gd name="connsiteX86" fmla="*/ 282893 w 598138"/>
                  <a:gd name="connsiteY86" fmla="*/ 564604 h 564966"/>
                  <a:gd name="connsiteX87" fmla="*/ 272994 w 598138"/>
                  <a:gd name="connsiteY87" fmla="*/ 563880 h 564966"/>
                  <a:gd name="connsiteX88" fmla="*/ 263216 w 598138"/>
                  <a:gd name="connsiteY88" fmla="*/ 563035 h 564966"/>
                  <a:gd name="connsiteX89" fmla="*/ 253679 w 598138"/>
                  <a:gd name="connsiteY89" fmla="*/ 561707 h 564966"/>
                  <a:gd name="connsiteX90" fmla="*/ 244262 w 598138"/>
                  <a:gd name="connsiteY90" fmla="*/ 560138 h 564966"/>
                  <a:gd name="connsiteX91" fmla="*/ 234967 w 598138"/>
                  <a:gd name="connsiteY91" fmla="*/ 558448 h 564966"/>
                  <a:gd name="connsiteX92" fmla="*/ 225913 w 598138"/>
                  <a:gd name="connsiteY92" fmla="*/ 556395 h 564966"/>
                  <a:gd name="connsiteX93" fmla="*/ 216980 w 598138"/>
                  <a:gd name="connsiteY93" fmla="*/ 554102 h 564966"/>
                  <a:gd name="connsiteX94" fmla="*/ 208167 w 598138"/>
                  <a:gd name="connsiteY94" fmla="*/ 551567 h 564966"/>
                  <a:gd name="connsiteX95" fmla="*/ 199596 w 598138"/>
                  <a:gd name="connsiteY95" fmla="*/ 548790 h 564966"/>
                  <a:gd name="connsiteX96" fmla="*/ 191146 w 598138"/>
                  <a:gd name="connsiteY96" fmla="*/ 545893 h 564966"/>
                  <a:gd name="connsiteX97" fmla="*/ 182816 w 598138"/>
                  <a:gd name="connsiteY97" fmla="*/ 542633 h 564966"/>
                  <a:gd name="connsiteX98" fmla="*/ 177505 w 598138"/>
                  <a:gd name="connsiteY98" fmla="*/ 540581 h 564966"/>
                  <a:gd name="connsiteX99" fmla="*/ 174607 w 598138"/>
                  <a:gd name="connsiteY99" fmla="*/ 539253 h 564966"/>
                  <a:gd name="connsiteX100" fmla="*/ 166519 w 598138"/>
                  <a:gd name="connsiteY100" fmla="*/ 535632 h 564966"/>
                  <a:gd name="connsiteX101" fmla="*/ 158673 w 598138"/>
                  <a:gd name="connsiteY101" fmla="*/ 531769 h 564966"/>
                  <a:gd name="connsiteX102" fmla="*/ 150826 w 598138"/>
                  <a:gd name="connsiteY102" fmla="*/ 527785 h 564966"/>
                  <a:gd name="connsiteX103" fmla="*/ 143221 w 598138"/>
                  <a:gd name="connsiteY103" fmla="*/ 523439 h 564966"/>
                  <a:gd name="connsiteX104" fmla="*/ 135736 w 598138"/>
                  <a:gd name="connsiteY104" fmla="*/ 519093 h 564966"/>
                  <a:gd name="connsiteX105" fmla="*/ 128372 w 598138"/>
                  <a:gd name="connsiteY105" fmla="*/ 514385 h 564966"/>
                  <a:gd name="connsiteX106" fmla="*/ 121129 w 598138"/>
                  <a:gd name="connsiteY106" fmla="*/ 509556 h 564966"/>
                  <a:gd name="connsiteX107" fmla="*/ 114006 w 598138"/>
                  <a:gd name="connsiteY107" fmla="*/ 504486 h 564966"/>
                  <a:gd name="connsiteX108" fmla="*/ 107125 w 598138"/>
                  <a:gd name="connsiteY108" fmla="*/ 499174 h 564966"/>
                  <a:gd name="connsiteX109" fmla="*/ 100244 w 598138"/>
                  <a:gd name="connsiteY109" fmla="*/ 493742 h 564966"/>
                  <a:gd name="connsiteX110" fmla="*/ 93605 w 598138"/>
                  <a:gd name="connsiteY110" fmla="*/ 487947 h 564966"/>
                  <a:gd name="connsiteX111" fmla="*/ 87086 w 598138"/>
                  <a:gd name="connsiteY111" fmla="*/ 481912 h 564966"/>
                  <a:gd name="connsiteX112" fmla="*/ 80688 w 598138"/>
                  <a:gd name="connsiteY112" fmla="*/ 475755 h 564966"/>
                  <a:gd name="connsiteX113" fmla="*/ 74531 w 598138"/>
                  <a:gd name="connsiteY113" fmla="*/ 469236 h 564966"/>
                  <a:gd name="connsiteX114" fmla="*/ 68495 w 598138"/>
                  <a:gd name="connsiteY114" fmla="*/ 462597 h 564966"/>
                  <a:gd name="connsiteX115" fmla="*/ 62580 w 598138"/>
                  <a:gd name="connsiteY115" fmla="*/ 455595 h 564966"/>
                  <a:gd name="connsiteX116" fmla="*/ 56906 w 598138"/>
                  <a:gd name="connsiteY116" fmla="*/ 448352 h 564966"/>
                  <a:gd name="connsiteX117" fmla="*/ 51353 w 598138"/>
                  <a:gd name="connsiteY117" fmla="*/ 440867 h 564966"/>
                  <a:gd name="connsiteX118" fmla="*/ 46041 w 598138"/>
                  <a:gd name="connsiteY118" fmla="*/ 433020 h 564966"/>
                  <a:gd name="connsiteX119" fmla="*/ 40850 w 598138"/>
                  <a:gd name="connsiteY119" fmla="*/ 424932 h 564966"/>
                  <a:gd name="connsiteX120" fmla="*/ 35901 w 598138"/>
                  <a:gd name="connsiteY120" fmla="*/ 416602 h 564966"/>
                  <a:gd name="connsiteX121" fmla="*/ 31193 w 598138"/>
                  <a:gd name="connsiteY121" fmla="*/ 407911 h 564966"/>
                  <a:gd name="connsiteX122" fmla="*/ 26726 w 598138"/>
                  <a:gd name="connsiteY122" fmla="*/ 398857 h 564966"/>
                  <a:gd name="connsiteX123" fmla="*/ 22380 w 598138"/>
                  <a:gd name="connsiteY123" fmla="*/ 389440 h 564966"/>
                  <a:gd name="connsiteX124" fmla="*/ 18276 w 598138"/>
                  <a:gd name="connsiteY124" fmla="*/ 379662 h 564966"/>
                  <a:gd name="connsiteX125" fmla="*/ 17914 w 598138"/>
                  <a:gd name="connsiteY125" fmla="*/ 378817 h 564966"/>
                  <a:gd name="connsiteX126" fmla="*/ 14534 w 598138"/>
                  <a:gd name="connsiteY126" fmla="*/ 369280 h 564966"/>
                  <a:gd name="connsiteX127" fmla="*/ 11154 w 598138"/>
                  <a:gd name="connsiteY127" fmla="*/ 358536 h 564966"/>
                  <a:gd name="connsiteX128" fmla="*/ 8015 w 598138"/>
                  <a:gd name="connsiteY128" fmla="*/ 347310 h 564966"/>
                  <a:gd name="connsiteX129" fmla="*/ 5359 w 598138"/>
                  <a:gd name="connsiteY129" fmla="*/ 335479 h 564966"/>
                  <a:gd name="connsiteX130" fmla="*/ 3065 w 598138"/>
                  <a:gd name="connsiteY130" fmla="*/ 322924 h 564966"/>
                  <a:gd name="connsiteX131" fmla="*/ 1375 w 598138"/>
                  <a:gd name="connsiteY131" fmla="*/ 309524 h 564966"/>
                  <a:gd name="connsiteX132" fmla="*/ 289 w 598138"/>
                  <a:gd name="connsiteY132" fmla="*/ 295159 h 564966"/>
                  <a:gd name="connsiteX133" fmla="*/ 47 w 598138"/>
                  <a:gd name="connsiteY133" fmla="*/ 279586 h 564966"/>
                  <a:gd name="connsiteX134" fmla="*/ 47 w 598138"/>
                  <a:gd name="connsiteY134" fmla="*/ 276689 h 564966"/>
                  <a:gd name="connsiteX135" fmla="*/ 24916 w 598138"/>
                  <a:gd name="connsiteY135" fmla="*/ 234558 h 564966"/>
                  <a:gd name="connsiteX136" fmla="*/ 32159 w 598138"/>
                  <a:gd name="connsiteY136" fmla="*/ 213794 h 564966"/>
                  <a:gd name="connsiteX137" fmla="*/ 37832 w 598138"/>
                  <a:gd name="connsiteY137" fmla="*/ 188926 h 564966"/>
                  <a:gd name="connsiteX138" fmla="*/ 39885 w 598138"/>
                  <a:gd name="connsiteY138" fmla="*/ 169731 h 564966"/>
                  <a:gd name="connsiteX139" fmla="*/ 40126 w 598138"/>
                  <a:gd name="connsiteY139" fmla="*/ 153314 h 564966"/>
                  <a:gd name="connsiteX140" fmla="*/ 39402 w 598138"/>
                  <a:gd name="connsiteY140" fmla="*/ 142207 h 564966"/>
                  <a:gd name="connsiteX141" fmla="*/ 82740 w 598138"/>
                  <a:gd name="connsiteY141" fmla="*/ 87159 h 564966"/>
                  <a:gd name="connsiteX142" fmla="*/ 106884 w 598138"/>
                  <a:gd name="connsiteY142" fmla="*/ 65792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98138" h="564966">
                    <a:moveTo>
                      <a:pt x="106884" y="65913"/>
                    </a:moveTo>
                    <a:cubicBezTo>
                      <a:pt x="113161" y="60963"/>
                      <a:pt x="119680" y="56135"/>
                      <a:pt x="126441" y="51668"/>
                    </a:cubicBezTo>
                    <a:cubicBezTo>
                      <a:pt x="132114" y="47926"/>
                      <a:pt x="137788" y="44425"/>
                      <a:pt x="143703" y="41045"/>
                    </a:cubicBezTo>
                    <a:cubicBezTo>
                      <a:pt x="148894" y="38027"/>
                      <a:pt x="154206" y="35250"/>
                      <a:pt x="159518" y="32594"/>
                    </a:cubicBezTo>
                    <a:cubicBezTo>
                      <a:pt x="164346" y="30180"/>
                      <a:pt x="169296" y="27886"/>
                      <a:pt x="174366" y="25713"/>
                    </a:cubicBezTo>
                    <a:cubicBezTo>
                      <a:pt x="178953" y="23661"/>
                      <a:pt x="183661" y="21850"/>
                      <a:pt x="188369" y="20039"/>
                    </a:cubicBezTo>
                    <a:cubicBezTo>
                      <a:pt x="192836" y="18349"/>
                      <a:pt x="197303" y="16780"/>
                      <a:pt x="201769" y="15331"/>
                    </a:cubicBezTo>
                    <a:cubicBezTo>
                      <a:pt x="205995" y="14003"/>
                      <a:pt x="210340" y="12676"/>
                      <a:pt x="214686" y="11468"/>
                    </a:cubicBezTo>
                    <a:cubicBezTo>
                      <a:pt x="218791" y="10261"/>
                      <a:pt x="222895" y="9295"/>
                      <a:pt x="227120" y="8330"/>
                    </a:cubicBezTo>
                    <a:cubicBezTo>
                      <a:pt x="231104" y="7364"/>
                      <a:pt x="235088" y="6519"/>
                      <a:pt x="239192" y="5795"/>
                    </a:cubicBezTo>
                    <a:cubicBezTo>
                      <a:pt x="243055" y="5070"/>
                      <a:pt x="246918" y="4346"/>
                      <a:pt x="250902" y="3742"/>
                    </a:cubicBezTo>
                    <a:cubicBezTo>
                      <a:pt x="254644" y="3139"/>
                      <a:pt x="258507" y="2535"/>
                      <a:pt x="262250" y="2173"/>
                    </a:cubicBezTo>
                    <a:cubicBezTo>
                      <a:pt x="265871" y="1690"/>
                      <a:pt x="269614" y="1328"/>
                      <a:pt x="273356" y="1087"/>
                    </a:cubicBezTo>
                    <a:cubicBezTo>
                      <a:pt x="276978" y="845"/>
                      <a:pt x="280599" y="604"/>
                      <a:pt x="284100" y="362"/>
                    </a:cubicBezTo>
                    <a:cubicBezTo>
                      <a:pt x="287601" y="241"/>
                      <a:pt x="291102" y="121"/>
                      <a:pt x="294723" y="0"/>
                    </a:cubicBezTo>
                    <a:cubicBezTo>
                      <a:pt x="298224" y="0"/>
                      <a:pt x="301604" y="0"/>
                      <a:pt x="305105" y="0"/>
                    </a:cubicBezTo>
                    <a:cubicBezTo>
                      <a:pt x="308485" y="0"/>
                      <a:pt x="311865" y="241"/>
                      <a:pt x="315246" y="362"/>
                    </a:cubicBezTo>
                    <a:cubicBezTo>
                      <a:pt x="318505" y="483"/>
                      <a:pt x="321885" y="724"/>
                      <a:pt x="325144" y="1087"/>
                    </a:cubicBezTo>
                    <a:cubicBezTo>
                      <a:pt x="328404" y="1328"/>
                      <a:pt x="331663" y="1569"/>
                      <a:pt x="334923" y="1932"/>
                    </a:cubicBezTo>
                    <a:cubicBezTo>
                      <a:pt x="338061" y="2294"/>
                      <a:pt x="341321" y="2777"/>
                      <a:pt x="344460" y="3259"/>
                    </a:cubicBezTo>
                    <a:cubicBezTo>
                      <a:pt x="347598" y="3742"/>
                      <a:pt x="350737" y="4225"/>
                      <a:pt x="353876" y="4829"/>
                    </a:cubicBezTo>
                    <a:cubicBezTo>
                      <a:pt x="357014" y="5432"/>
                      <a:pt x="360032" y="5915"/>
                      <a:pt x="363171" y="6519"/>
                    </a:cubicBezTo>
                    <a:cubicBezTo>
                      <a:pt x="366189" y="7122"/>
                      <a:pt x="369207" y="7847"/>
                      <a:pt x="372225" y="8571"/>
                    </a:cubicBezTo>
                    <a:cubicBezTo>
                      <a:pt x="375243" y="9295"/>
                      <a:pt x="378140" y="10020"/>
                      <a:pt x="381158" y="10865"/>
                    </a:cubicBezTo>
                    <a:cubicBezTo>
                      <a:pt x="384055" y="11710"/>
                      <a:pt x="386953" y="12434"/>
                      <a:pt x="389971" y="13400"/>
                    </a:cubicBezTo>
                    <a:cubicBezTo>
                      <a:pt x="392868" y="14245"/>
                      <a:pt x="395644" y="15211"/>
                      <a:pt x="398542" y="16176"/>
                    </a:cubicBezTo>
                    <a:cubicBezTo>
                      <a:pt x="401318" y="17142"/>
                      <a:pt x="404216" y="17987"/>
                      <a:pt x="406992" y="19074"/>
                    </a:cubicBezTo>
                    <a:cubicBezTo>
                      <a:pt x="409769" y="20039"/>
                      <a:pt x="412545" y="21247"/>
                      <a:pt x="415322" y="22333"/>
                    </a:cubicBezTo>
                    <a:cubicBezTo>
                      <a:pt x="417012" y="23057"/>
                      <a:pt x="418823" y="23661"/>
                      <a:pt x="420633" y="24385"/>
                    </a:cubicBezTo>
                    <a:cubicBezTo>
                      <a:pt x="421599" y="24747"/>
                      <a:pt x="422565" y="25230"/>
                      <a:pt x="423531" y="25713"/>
                    </a:cubicBezTo>
                    <a:cubicBezTo>
                      <a:pt x="426187" y="26920"/>
                      <a:pt x="428963" y="28128"/>
                      <a:pt x="431619" y="29335"/>
                    </a:cubicBezTo>
                    <a:cubicBezTo>
                      <a:pt x="434275" y="30542"/>
                      <a:pt x="436931" y="31870"/>
                      <a:pt x="439466" y="33198"/>
                    </a:cubicBezTo>
                    <a:cubicBezTo>
                      <a:pt x="442121" y="34526"/>
                      <a:pt x="444657" y="35733"/>
                      <a:pt x="447312" y="37182"/>
                    </a:cubicBezTo>
                    <a:cubicBezTo>
                      <a:pt x="449847" y="38509"/>
                      <a:pt x="452383" y="40079"/>
                      <a:pt x="454918" y="41527"/>
                    </a:cubicBezTo>
                    <a:cubicBezTo>
                      <a:pt x="457453" y="42976"/>
                      <a:pt x="459988" y="44425"/>
                      <a:pt x="462402" y="45873"/>
                    </a:cubicBezTo>
                    <a:cubicBezTo>
                      <a:pt x="464937" y="47443"/>
                      <a:pt x="467352" y="49012"/>
                      <a:pt x="469766" y="50581"/>
                    </a:cubicBezTo>
                    <a:cubicBezTo>
                      <a:pt x="472181" y="52151"/>
                      <a:pt x="474595" y="53841"/>
                      <a:pt x="477009" y="55410"/>
                    </a:cubicBezTo>
                    <a:cubicBezTo>
                      <a:pt x="479424" y="57100"/>
                      <a:pt x="481838" y="58670"/>
                      <a:pt x="484132" y="60480"/>
                    </a:cubicBezTo>
                    <a:cubicBezTo>
                      <a:pt x="486425" y="62170"/>
                      <a:pt x="488719" y="63981"/>
                      <a:pt x="491013" y="65792"/>
                    </a:cubicBezTo>
                    <a:cubicBezTo>
                      <a:pt x="493306" y="67603"/>
                      <a:pt x="495600" y="69414"/>
                      <a:pt x="497894" y="71224"/>
                    </a:cubicBezTo>
                    <a:cubicBezTo>
                      <a:pt x="500187" y="73156"/>
                      <a:pt x="502360" y="75087"/>
                      <a:pt x="504533" y="77019"/>
                    </a:cubicBezTo>
                    <a:cubicBezTo>
                      <a:pt x="506706" y="78950"/>
                      <a:pt x="508879" y="81003"/>
                      <a:pt x="511052" y="83055"/>
                    </a:cubicBezTo>
                    <a:cubicBezTo>
                      <a:pt x="513225" y="85107"/>
                      <a:pt x="515398" y="87159"/>
                      <a:pt x="517450" y="89212"/>
                    </a:cubicBezTo>
                    <a:cubicBezTo>
                      <a:pt x="519503" y="91385"/>
                      <a:pt x="521555" y="93557"/>
                      <a:pt x="523607" y="95730"/>
                    </a:cubicBezTo>
                    <a:cubicBezTo>
                      <a:pt x="525659" y="97903"/>
                      <a:pt x="527711" y="100197"/>
                      <a:pt x="529643" y="102370"/>
                    </a:cubicBezTo>
                    <a:cubicBezTo>
                      <a:pt x="531695" y="104664"/>
                      <a:pt x="533627" y="106957"/>
                      <a:pt x="535558" y="109372"/>
                    </a:cubicBezTo>
                    <a:cubicBezTo>
                      <a:pt x="537490" y="111786"/>
                      <a:pt x="539421" y="114200"/>
                      <a:pt x="541232" y="116615"/>
                    </a:cubicBezTo>
                    <a:cubicBezTo>
                      <a:pt x="543163" y="119029"/>
                      <a:pt x="544974" y="121564"/>
                      <a:pt x="546785" y="124099"/>
                    </a:cubicBezTo>
                    <a:cubicBezTo>
                      <a:pt x="548596" y="126635"/>
                      <a:pt x="550407" y="129290"/>
                      <a:pt x="552097" y="131946"/>
                    </a:cubicBezTo>
                    <a:cubicBezTo>
                      <a:pt x="553907" y="134602"/>
                      <a:pt x="555597" y="137258"/>
                      <a:pt x="557288" y="140034"/>
                    </a:cubicBezTo>
                    <a:cubicBezTo>
                      <a:pt x="558978" y="142811"/>
                      <a:pt x="560668" y="145587"/>
                      <a:pt x="562237" y="148364"/>
                    </a:cubicBezTo>
                    <a:cubicBezTo>
                      <a:pt x="563927" y="151261"/>
                      <a:pt x="565376" y="154159"/>
                      <a:pt x="566945" y="157056"/>
                    </a:cubicBezTo>
                    <a:cubicBezTo>
                      <a:pt x="568515" y="160074"/>
                      <a:pt x="569963" y="163092"/>
                      <a:pt x="571412" y="166110"/>
                    </a:cubicBezTo>
                    <a:cubicBezTo>
                      <a:pt x="572860" y="169249"/>
                      <a:pt x="574309" y="172387"/>
                      <a:pt x="575758" y="175526"/>
                    </a:cubicBezTo>
                    <a:cubicBezTo>
                      <a:pt x="577206" y="178785"/>
                      <a:pt x="578534" y="182045"/>
                      <a:pt x="579862" y="185304"/>
                    </a:cubicBezTo>
                    <a:cubicBezTo>
                      <a:pt x="579862" y="185546"/>
                      <a:pt x="580104" y="185787"/>
                      <a:pt x="580224" y="186149"/>
                    </a:cubicBezTo>
                    <a:cubicBezTo>
                      <a:pt x="581431" y="189288"/>
                      <a:pt x="582518" y="192427"/>
                      <a:pt x="583604" y="195686"/>
                    </a:cubicBezTo>
                    <a:cubicBezTo>
                      <a:pt x="584812" y="199308"/>
                      <a:pt x="586019" y="202809"/>
                      <a:pt x="586985" y="206430"/>
                    </a:cubicBezTo>
                    <a:cubicBezTo>
                      <a:pt x="588071" y="210172"/>
                      <a:pt x="589158" y="213915"/>
                      <a:pt x="590123" y="217657"/>
                    </a:cubicBezTo>
                    <a:cubicBezTo>
                      <a:pt x="591089" y="221641"/>
                      <a:pt x="592055" y="225504"/>
                      <a:pt x="592779" y="229487"/>
                    </a:cubicBezTo>
                    <a:cubicBezTo>
                      <a:pt x="593624" y="233713"/>
                      <a:pt x="594348" y="237817"/>
                      <a:pt x="595073" y="242042"/>
                    </a:cubicBezTo>
                    <a:cubicBezTo>
                      <a:pt x="595797" y="246509"/>
                      <a:pt x="596280" y="250975"/>
                      <a:pt x="596763" y="255442"/>
                    </a:cubicBezTo>
                    <a:cubicBezTo>
                      <a:pt x="597246" y="260271"/>
                      <a:pt x="597608" y="264979"/>
                      <a:pt x="597849" y="269808"/>
                    </a:cubicBezTo>
                    <a:cubicBezTo>
                      <a:pt x="598091" y="274999"/>
                      <a:pt x="598212" y="280190"/>
                      <a:pt x="598091" y="285380"/>
                    </a:cubicBezTo>
                    <a:cubicBezTo>
                      <a:pt x="598091" y="291054"/>
                      <a:pt x="597849" y="296849"/>
                      <a:pt x="597366" y="302523"/>
                    </a:cubicBezTo>
                    <a:cubicBezTo>
                      <a:pt x="596884" y="309042"/>
                      <a:pt x="596159" y="315440"/>
                      <a:pt x="595194" y="321958"/>
                    </a:cubicBezTo>
                    <a:cubicBezTo>
                      <a:pt x="593986" y="329684"/>
                      <a:pt x="592658" y="337290"/>
                      <a:pt x="590727" y="344895"/>
                    </a:cubicBezTo>
                    <a:cubicBezTo>
                      <a:pt x="588192" y="355156"/>
                      <a:pt x="585053" y="365417"/>
                      <a:pt x="581431" y="375437"/>
                    </a:cubicBezTo>
                    <a:cubicBezTo>
                      <a:pt x="578776" y="382680"/>
                      <a:pt x="575758" y="389923"/>
                      <a:pt x="572498" y="397046"/>
                    </a:cubicBezTo>
                    <a:cubicBezTo>
                      <a:pt x="558133" y="427709"/>
                      <a:pt x="538576" y="454750"/>
                      <a:pt x="515398" y="477686"/>
                    </a:cubicBezTo>
                    <a:cubicBezTo>
                      <a:pt x="507793" y="485292"/>
                      <a:pt x="499705" y="492414"/>
                      <a:pt x="491254" y="499054"/>
                    </a:cubicBezTo>
                    <a:cubicBezTo>
                      <a:pt x="484977" y="504003"/>
                      <a:pt x="478458" y="508832"/>
                      <a:pt x="471698" y="513299"/>
                    </a:cubicBezTo>
                    <a:cubicBezTo>
                      <a:pt x="466024" y="517041"/>
                      <a:pt x="460350" y="520542"/>
                      <a:pt x="454435" y="523922"/>
                    </a:cubicBezTo>
                    <a:cubicBezTo>
                      <a:pt x="449244" y="526940"/>
                      <a:pt x="443932" y="529716"/>
                      <a:pt x="438621" y="532372"/>
                    </a:cubicBezTo>
                    <a:cubicBezTo>
                      <a:pt x="433792" y="534787"/>
                      <a:pt x="428842" y="537080"/>
                      <a:pt x="423772" y="539253"/>
                    </a:cubicBezTo>
                    <a:cubicBezTo>
                      <a:pt x="419185" y="541305"/>
                      <a:pt x="414477" y="543116"/>
                      <a:pt x="409769" y="544927"/>
                    </a:cubicBezTo>
                    <a:cubicBezTo>
                      <a:pt x="405302" y="546617"/>
                      <a:pt x="400835" y="548187"/>
                      <a:pt x="396369" y="549635"/>
                    </a:cubicBezTo>
                    <a:cubicBezTo>
                      <a:pt x="392144" y="550963"/>
                      <a:pt x="387798" y="552291"/>
                      <a:pt x="383452" y="553498"/>
                    </a:cubicBezTo>
                    <a:cubicBezTo>
                      <a:pt x="379347" y="554705"/>
                      <a:pt x="375243" y="555671"/>
                      <a:pt x="371018" y="556637"/>
                    </a:cubicBezTo>
                    <a:cubicBezTo>
                      <a:pt x="367034" y="557603"/>
                      <a:pt x="363050" y="558448"/>
                      <a:pt x="358946" y="559172"/>
                    </a:cubicBezTo>
                    <a:cubicBezTo>
                      <a:pt x="355083" y="559896"/>
                      <a:pt x="351220" y="560621"/>
                      <a:pt x="347236" y="561224"/>
                    </a:cubicBezTo>
                    <a:cubicBezTo>
                      <a:pt x="343494" y="561828"/>
                      <a:pt x="339631" y="562431"/>
                      <a:pt x="335888" y="562793"/>
                    </a:cubicBezTo>
                    <a:cubicBezTo>
                      <a:pt x="332267" y="563276"/>
                      <a:pt x="328525" y="563639"/>
                      <a:pt x="324782" y="563880"/>
                    </a:cubicBezTo>
                    <a:cubicBezTo>
                      <a:pt x="321161" y="564121"/>
                      <a:pt x="317539" y="564363"/>
                      <a:pt x="314038" y="564604"/>
                    </a:cubicBezTo>
                    <a:cubicBezTo>
                      <a:pt x="310537" y="564725"/>
                      <a:pt x="307036" y="564846"/>
                      <a:pt x="303415" y="564966"/>
                    </a:cubicBezTo>
                    <a:cubicBezTo>
                      <a:pt x="299914" y="564966"/>
                      <a:pt x="296534" y="564966"/>
                      <a:pt x="293033" y="564966"/>
                    </a:cubicBezTo>
                    <a:cubicBezTo>
                      <a:pt x="289653" y="564966"/>
                      <a:pt x="286273" y="564725"/>
                      <a:pt x="282893" y="564604"/>
                    </a:cubicBezTo>
                    <a:cubicBezTo>
                      <a:pt x="279633" y="564484"/>
                      <a:pt x="276253" y="564242"/>
                      <a:pt x="272994" y="563880"/>
                    </a:cubicBezTo>
                    <a:cubicBezTo>
                      <a:pt x="269734" y="563639"/>
                      <a:pt x="266475" y="563397"/>
                      <a:pt x="263216" y="563035"/>
                    </a:cubicBezTo>
                    <a:cubicBezTo>
                      <a:pt x="260077" y="562673"/>
                      <a:pt x="256817" y="562190"/>
                      <a:pt x="253679" y="561707"/>
                    </a:cubicBezTo>
                    <a:cubicBezTo>
                      <a:pt x="250540" y="561224"/>
                      <a:pt x="247401" y="560741"/>
                      <a:pt x="244262" y="560138"/>
                    </a:cubicBezTo>
                    <a:cubicBezTo>
                      <a:pt x="241124" y="559534"/>
                      <a:pt x="238106" y="559051"/>
                      <a:pt x="234967" y="558448"/>
                    </a:cubicBezTo>
                    <a:cubicBezTo>
                      <a:pt x="231949" y="557844"/>
                      <a:pt x="228931" y="557120"/>
                      <a:pt x="225913" y="556395"/>
                    </a:cubicBezTo>
                    <a:cubicBezTo>
                      <a:pt x="222895" y="555671"/>
                      <a:pt x="219998" y="554947"/>
                      <a:pt x="216980" y="554102"/>
                    </a:cubicBezTo>
                    <a:cubicBezTo>
                      <a:pt x="214083" y="553257"/>
                      <a:pt x="211185" y="552532"/>
                      <a:pt x="208167" y="551567"/>
                    </a:cubicBezTo>
                    <a:cubicBezTo>
                      <a:pt x="205270" y="550722"/>
                      <a:pt x="202494" y="549756"/>
                      <a:pt x="199596" y="548790"/>
                    </a:cubicBezTo>
                    <a:cubicBezTo>
                      <a:pt x="196820" y="547824"/>
                      <a:pt x="193923" y="546979"/>
                      <a:pt x="191146" y="545893"/>
                    </a:cubicBezTo>
                    <a:cubicBezTo>
                      <a:pt x="188369" y="544927"/>
                      <a:pt x="185593" y="543720"/>
                      <a:pt x="182816" y="542633"/>
                    </a:cubicBezTo>
                    <a:cubicBezTo>
                      <a:pt x="181126" y="541909"/>
                      <a:pt x="179315" y="541305"/>
                      <a:pt x="177505" y="540581"/>
                    </a:cubicBezTo>
                    <a:cubicBezTo>
                      <a:pt x="176539" y="540219"/>
                      <a:pt x="175573" y="539736"/>
                      <a:pt x="174607" y="539253"/>
                    </a:cubicBezTo>
                    <a:cubicBezTo>
                      <a:pt x="171952" y="538046"/>
                      <a:pt x="169175" y="536839"/>
                      <a:pt x="166519" y="535632"/>
                    </a:cubicBezTo>
                    <a:cubicBezTo>
                      <a:pt x="163863" y="534425"/>
                      <a:pt x="161208" y="533097"/>
                      <a:pt x="158673" y="531769"/>
                    </a:cubicBezTo>
                    <a:cubicBezTo>
                      <a:pt x="156017" y="530441"/>
                      <a:pt x="153482" y="529233"/>
                      <a:pt x="150826" y="527785"/>
                    </a:cubicBezTo>
                    <a:cubicBezTo>
                      <a:pt x="148291" y="526457"/>
                      <a:pt x="145756" y="524888"/>
                      <a:pt x="143221" y="523439"/>
                    </a:cubicBezTo>
                    <a:cubicBezTo>
                      <a:pt x="140685" y="521990"/>
                      <a:pt x="138150" y="520542"/>
                      <a:pt x="135736" y="519093"/>
                    </a:cubicBezTo>
                    <a:cubicBezTo>
                      <a:pt x="133201" y="517524"/>
                      <a:pt x="130786" y="515954"/>
                      <a:pt x="128372" y="514385"/>
                    </a:cubicBezTo>
                    <a:cubicBezTo>
                      <a:pt x="125958" y="512816"/>
                      <a:pt x="123543" y="511126"/>
                      <a:pt x="121129" y="509556"/>
                    </a:cubicBezTo>
                    <a:cubicBezTo>
                      <a:pt x="118715" y="507866"/>
                      <a:pt x="116300" y="506297"/>
                      <a:pt x="114006" y="504486"/>
                    </a:cubicBezTo>
                    <a:cubicBezTo>
                      <a:pt x="111713" y="502796"/>
                      <a:pt x="109419" y="500985"/>
                      <a:pt x="107125" y="499174"/>
                    </a:cubicBezTo>
                    <a:cubicBezTo>
                      <a:pt x="104832" y="497364"/>
                      <a:pt x="102538" y="495553"/>
                      <a:pt x="100244" y="493742"/>
                    </a:cubicBezTo>
                    <a:cubicBezTo>
                      <a:pt x="97951" y="491811"/>
                      <a:pt x="95778" y="489879"/>
                      <a:pt x="93605" y="487947"/>
                    </a:cubicBezTo>
                    <a:cubicBezTo>
                      <a:pt x="91432" y="486016"/>
                      <a:pt x="89259" y="483964"/>
                      <a:pt x="87086" y="481912"/>
                    </a:cubicBezTo>
                    <a:cubicBezTo>
                      <a:pt x="84913" y="479859"/>
                      <a:pt x="82740" y="477807"/>
                      <a:pt x="80688" y="475755"/>
                    </a:cubicBezTo>
                    <a:cubicBezTo>
                      <a:pt x="78636" y="473582"/>
                      <a:pt x="76583" y="471409"/>
                      <a:pt x="74531" y="469236"/>
                    </a:cubicBezTo>
                    <a:cubicBezTo>
                      <a:pt x="72479" y="467063"/>
                      <a:pt x="70427" y="464769"/>
                      <a:pt x="68495" y="462597"/>
                    </a:cubicBezTo>
                    <a:cubicBezTo>
                      <a:pt x="66443" y="460303"/>
                      <a:pt x="64511" y="458009"/>
                      <a:pt x="62580" y="455595"/>
                    </a:cubicBezTo>
                    <a:cubicBezTo>
                      <a:pt x="60648" y="453180"/>
                      <a:pt x="58717" y="450766"/>
                      <a:pt x="56906" y="448352"/>
                    </a:cubicBezTo>
                    <a:cubicBezTo>
                      <a:pt x="54975" y="445937"/>
                      <a:pt x="53164" y="443402"/>
                      <a:pt x="51353" y="440867"/>
                    </a:cubicBezTo>
                    <a:cubicBezTo>
                      <a:pt x="49542" y="438332"/>
                      <a:pt x="47731" y="435676"/>
                      <a:pt x="46041" y="433020"/>
                    </a:cubicBezTo>
                    <a:cubicBezTo>
                      <a:pt x="44231" y="430364"/>
                      <a:pt x="42540" y="427709"/>
                      <a:pt x="40850" y="424932"/>
                    </a:cubicBezTo>
                    <a:cubicBezTo>
                      <a:pt x="39160" y="422155"/>
                      <a:pt x="37470" y="419379"/>
                      <a:pt x="35901" y="416602"/>
                    </a:cubicBezTo>
                    <a:cubicBezTo>
                      <a:pt x="34211" y="413705"/>
                      <a:pt x="32762" y="410808"/>
                      <a:pt x="31193" y="407911"/>
                    </a:cubicBezTo>
                    <a:cubicBezTo>
                      <a:pt x="29624" y="404893"/>
                      <a:pt x="28175" y="401875"/>
                      <a:pt x="26726" y="398857"/>
                    </a:cubicBezTo>
                    <a:cubicBezTo>
                      <a:pt x="25278" y="395718"/>
                      <a:pt x="23829" y="392579"/>
                      <a:pt x="22380" y="389440"/>
                    </a:cubicBezTo>
                    <a:cubicBezTo>
                      <a:pt x="20932" y="386181"/>
                      <a:pt x="19604" y="382922"/>
                      <a:pt x="18276" y="379662"/>
                    </a:cubicBezTo>
                    <a:cubicBezTo>
                      <a:pt x="18276" y="379421"/>
                      <a:pt x="18034" y="379179"/>
                      <a:pt x="17914" y="378817"/>
                    </a:cubicBezTo>
                    <a:cubicBezTo>
                      <a:pt x="16707" y="375678"/>
                      <a:pt x="15620" y="372540"/>
                      <a:pt x="14534" y="369280"/>
                    </a:cubicBezTo>
                    <a:cubicBezTo>
                      <a:pt x="13326" y="365659"/>
                      <a:pt x="12119" y="362158"/>
                      <a:pt x="11154" y="358536"/>
                    </a:cubicBezTo>
                    <a:cubicBezTo>
                      <a:pt x="10067" y="354794"/>
                      <a:pt x="8981" y="351052"/>
                      <a:pt x="8015" y="347310"/>
                    </a:cubicBezTo>
                    <a:cubicBezTo>
                      <a:pt x="7049" y="343326"/>
                      <a:pt x="6083" y="339463"/>
                      <a:pt x="5359" y="335479"/>
                    </a:cubicBezTo>
                    <a:cubicBezTo>
                      <a:pt x="4514" y="331254"/>
                      <a:pt x="3790" y="327149"/>
                      <a:pt x="3065" y="322924"/>
                    </a:cubicBezTo>
                    <a:cubicBezTo>
                      <a:pt x="2341" y="318458"/>
                      <a:pt x="1858" y="313991"/>
                      <a:pt x="1375" y="309524"/>
                    </a:cubicBezTo>
                    <a:cubicBezTo>
                      <a:pt x="892" y="304696"/>
                      <a:pt x="530" y="299988"/>
                      <a:pt x="289" y="295159"/>
                    </a:cubicBezTo>
                    <a:cubicBezTo>
                      <a:pt x="47" y="289968"/>
                      <a:pt x="-73" y="284777"/>
                      <a:pt x="47" y="279586"/>
                    </a:cubicBezTo>
                    <a:cubicBezTo>
                      <a:pt x="47" y="278620"/>
                      <a:pt x="47" y="277654"/>
                      <a:pt x="47" y="276689"/>
                    </a:cubicBezTo>
                    <a:cubicBezTo>
                      <a:pt x="9826" y="264375"/>
                      <a:pt x="18276" y="250251"/>
                      <a:pt x="24916" y="234558"/>
                    </a:cubicBezTo>
                    <a:cubicBezTo>
                      <a:pt x="27813" y="227677"/>
                      <a:pt x="30106" y="220796"/>
                      <a:pt x="32159" y="213794"/>
                    </a:cubicBezTo>
                    <a:cubicBezTo>
                      <a:pt x="34573" y="205585"/>
                      <a:pt x="36505" y="197255"/>
                      <a:pt x="37832" y="188926"/>
                    </a:cubicBezTo>
                    <a:cubicBezTo>
                      <a:pt x="38798" y="182528"/>
                      <a:pt x="39522" y="176130"/>
                      <a:pt x="39885" y="169731"/>
                    </a:cubicBezTo>
                    <a:cubicBezTo>
                      <a:pt x="40247" y="164178"/>
                      <a:pt x="40247" y="158746"/>
                      <a:pt x="40126" y="153314"/>
                    </a:cubicBezTo>
                    <a:cubicBezTo>
                      <a:pt x="40005" y="149571"/>
                      <a:pt x="39764" y="145950"/>
                      <a:pt x="39402" y="142207"/>
                    </a:cubicBezTo>
                    <a:cubicBezTo>
                      <a:pt x="51594" y="121926"/>
                      <a:pt x="66322" y="103577"/>
                      <a:pt x="82740" y="87159"/>
                    </a:cubicBezTo>
                    <a:cubicBezTo>
                      <a:pt x="90466" y="79554"/>
                      <a:pt x="98434" y="72432"/>
                      <a:pt x="106884" y="65792"/>
                    </a:cubicBezTo>
                    <a:close/>
                  </a:path>
                </a:pathLst>
              </a:custGeom>
              <a:gradFill>
                <a:gsLst>
                  <a:gs pos="0">
                    <a:srgbClr val="16102C"/>
                  </a:gs>
                  <a:gs pos="50000">
                    <a:srgbClr val="2F224E"/>
                  </a:gs>
                  <a:gs pos="100000">
                    <a:srgbClr val="493470"/>
                  </a:gs>
                </a:gsLst>
                <a:lin ang="10800000" scaled="1"/>
              </a:gradFill>
              <a:ln w="36161" cap="rnd">
                <a:solidFill>
                  <a:srgbClr val="16102C"/>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8C11B4A-21E7-336E-9D3E-71D7295CAE51}"/>
                  </a:ext>
                </a:extLst>
              </p:cNvPr>
              <p:cNvSpPr/>
              <p:nvPr/>
            </p:nvSpPr>
            <p:spPr>
              <a:xfrm>
                <a:off x="10915328" y="5785140"/>
                <a:ext cx="281638" cy="358759"/>
              </a:xfrm>
              <a:custGeom>
                <a:avLst/>
                <a:gdLst>
                  <a:gd name="connsiteX0" fmla="*/ 173594 w 281638"/>
                  <a:gd name="connsiteY0" fmla="*/ 352950 h 358759"/>
                  <a:gd name="connsiteX1" fmla="*/ 281638 w 281638"/>
                  <a:gd name="connsiteY1" fmla="*/ 69743 h 358759"/>
                  <a:gd name="connsiteX2" fmla="*/ 263047 w 281638"/>
                  <a:gd name="connsiteY2" fmla="*/ 53687 h 358759"/>
                  <a:gd name="connsiteX3" fmla="*/ 72432 w 281638"/>
                  <a:gd name="connsiteY3" fmla="*/ 7934 h 358759"/>
                  <a:gd name="connsiteX4" fmla="*/ 72190 w 281638"/>
                  <a:gd name="connsiteY4" fmla="*/ 7934 h 358759"/>
                  <a:gd name="connsiteX5" fmla="*/ 64464 w 281638"/>
                  <a:gd name="connsiteY5" fmla="*/ 21093 h 358759"/>
                  <a:gd name="connsiteX6" fmla="*/ 47926 w 281638"/>
                  <a:gd name="connsiteY6" fmla="*/ 50186 h 358759"/>
                  <a:gd name="connsiteX7" fmla="*/ 41890 w 281638"/>
                  <a:gd name="connsiteY7" fmla="*/ 61292 h 358759"/>
                  <a:gd name="connsiteX8" fmla="*/ 40079 w 281638"/>
                  <a:gd name="connsiteY8" fmla="*/ 64672 h 358759"/>
                  <a:gd name="connsiteX9" fmla="*/ 0 w 281638"/>
                  <a:gd name="connsiteY9" fmla="*/ 143623 h 358759"/>
                  <a:gd name="connsiteX10" fmla="*/ 25351 w 281638"/>
                  <a:gd name="connsiteY10" fmla="*/ 210863 h 358759"/>
                  <a:gd name="connsiteX11" fmla="*/ 60480 w 281638"/>
                  <a:gd name="connsiteY11" fmla="*/ 315165 h 358759"/>
                  <a:gd name="connsiteX12" fmla="*/ 173594 w 281638"/>
                  <a:gd name="connsiteY12" fmla="*/ 352950 h 35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638" h="358759">
                    <a:moveTo>
                      <a:pt x="173594" y="352950"/>
                    </a:moveTo>
                    <a:cubicBezTo>
                      <a:pt x="111665" y="249735"/>
                      <a:pt x="222848" y="153160"/>
                      <a:pt x="281638" y="69743"/>
                    </a:cubicBezTo>
                    <a:cubicBezTo>
                      <a:pt x="276206" y="64310"/>
                      <a:pt x="270049" y="58999"/>
                      <a:pt x="263047" y="53687"/>
                    </a:cubicBezTo>
                    <a:cubicBezTo>
                      <a:pt x="211742" y="14574"/>
                      <a:pt x="127480" y="-14761"/>
                      <a:pt x="72432" y="7934"/>
                    </a:cubicBezTo>
                    <a:cubicBezTo>
                      <a:pt x="72432" y="7934"/>
                      <a:pt x="72311" y="7934"/>
                      <a:pt x="72190" y="7934"/>
                    </a:cubicBezTo>
                    <a:cubicBezTo>
                      <a:pt x="69534" y="12280"/>
                      <a:pt x="66999" y="16747"/>
                      <a:pt x="64464" y="21093"/>
                    </a:cubicBezTo>
                    <a:cubicBezTo>
                      <a:pt x="60842" y="30267"/>
                      <a:pt x="55048" y="40770"/>
                      <a:pt x="47926" y="50186"/>
                    </a:cubicBezTo>
                    <a:cubicBezTo>
                      <a:pt x="45873" y="53928"/>
                      <a:pt x="43821" y="57550"/>
                      <a:pt x="41890" y="61292"/>
                    </a:cubicBezTo>
                    <a:cubicBezTo>
                      <a:pt x="41286" y="62379"/>
                      <a:pt x="40682" y="63465"/>
                      <a:pt x="40079" y="64672"/>
                    </a:cubicBezTo>
                    <a:cubicBezTo>
                      <a:pt x="26075" y="90627"/>
                      <a:pt x="12796" y="117065"/>
                      <a:pt x="0" y="143623"/>
                    </a:cubicBezTo>
                    <a:cubicBezTo>
                      <a:pt x="8692" y="165956"/>
                      <a:pt x="17142" y="188410"/>
                      <a:pt x="25351" y="210863"/>
                    </a:cubicBezTo>
                    <a:cubicBezTo>
                      <a:pt x="37423" y="245268"/>
                      <a:pt x="49736" y="280036"/>
                      <a:pt x="60480" y="315165"/>
                    </a:cubicBezTo>
                    <a:cubicBezTo>
                      <a:pt x="94403" y="337377"/>
                      <a:pt x="133998" y="372748"/>
                      <a:pt x="173594" y="352950"/>
                    </a:cubicBezTo>
                    <a:close/>
                  </a:path>
                </a:pathLst>
              </a:custGeom>
              <a:solidFill>
                <a:srgbClr val="BACBD6"/>
              </a:solidFill>
              <a:ln w="12054"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15B7059-8B85-5CDE-FF8D-B105E30DDD8D}"/>
                  </a:ext>
                </a:extLst>
              </p:cNvPr>
              <p:cNvSpPr/>
              <p:nvPr/>
            </p:nvSpPr>
            <p:spPr>
              <a:xfrm>
                <a:off x="10975809" y="5854883"/>
                <a:ext cx="245773" cy="375850"/>
              </a:xfrm>
              <a:custGeom>
                <a:avLst/>
                <a:gdLst>
                  <a:gd name="connsiteX0" fmla="*/ 130498 w 245773"/>
                  <a:gd name="connsiteY0" fmla="*/ 213190 h 375850"/>
                  <a:gd name="connsiteX1" fmla="*/ 126635 w 245773"/>
                  <a:gd name="connsiteY1" fmla="*/ 191582 h 375850"/>
                  <a:gd name="connsiteX2" fmla="*/ 245664 w 245773"/>
                  <a:gd name="connsiteY2" fmla="*/ 45149 h 375850"/>
                  <a:gd name="connsiteX3" fmla="*/ 221882 w 245773"/>
                  <a:gd name="connsiteY3" fmla="*/ 604 h 375850"/>
                  <a:gd name="connsiteX4" fmla="*/ 221158 w 245773"/>
                  <a:gd name="connsiteY4" fmla="*/ 0 h 375850"/>
                  <a:gd name="connsiteX5" fmla="*/ 113114 w 245773"/>
                  <a:gd name="connsiteY5" fmla="*/ 283207 h 375850"/>
                  <a:gd name="connsiteX6" fmla="*/ 0 w 245773"/>
                  <a:gd name="connsiteY6" fmla="*/ 245422 h 375850"/>
                  <a:gd name="connsiteX7" fmla="*/ 18953 w 245773"/>
                  <a:gd name="connsiteY7" fmla="*/ 320510 h 375850"/>
                  <a:gd name="connsiteX8" fmla="*/ 79433 w 245773"/>
                  <a:gd name="connsiteY8" fmla="*/ 350086 h 375850"/>
                  <a:gd name="connsiteX9" fmla="*/ 177699 w 245773"/>
                  <a:gd name="connsiteY9" fmla="*/ 371695 h 375850"/>
                  <a:gd name="connsiteX10" fmla="*/ 162609 w 245773"/>
                  <a:gd name="connsiteY10" fmla="*/ 284897 h 375850"/>
                  <a:gd name="connsiteX11" fmla="*/ 130498 w 245773"/>
                  <a:gd name="connsiteY11" fmla="*/ 213070 h 37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3" h="375850">
                    <a:moveTo>
                      <a:pt x="130498" y="213190"/>
                    </a:moveTo>
                    <a:cubicBezTo>
                      <a:pt x="129773" y="209327"/>
                      <a:pt x="127238" y="195082"/>
                      <a:pt x="126635" y="191582"/>
                    </a:cubicBezTo>
                    <a:cubicBezTo>
                      <a:pt x="153676" y="157901"/>
                      <a:pt x="204740" y="95489"/>
                      <a:pt x="245664" y="45149"/>
                    </a:cubicBezTo>
                    <a:cubicBezTo>
                      <a:pt x="246871" y="32956"/>
                      <a:pt x="238058" y="16901"/>
                      <a:pt x="221882" y="604"/>
                    </a:cubicBezTo>
                    <a:cubicBezTo>
                      <a:pt x="221641" y="362"/>
                      <a:pt x="221399" y="121"/>
                      <a:pt x="221158" y="0"/>
                    </a:cubicBezTo>
                    <a:cubicBezTo>
                      <a:pt x="162368" y="83417"/>
                      <a:pt x="51185" y="179993"/>
                      <a:pt x="113114" y="283207"/>
                    </a:cubicBezTo>
                    <a:cubicBezTo>
                      <a:pt x="73518" y="303005"/>
                      <a:pt x="33922" y="267755"/>
                      <a:pt x="0" y="245422"/>
                    </a:cubicBezTo>
                    <a:cubicBezTo>
                      <a:pt x="7485" y="270170"/>
                      <a:pt x="14124" y="295159"/>
                      <a:pt x="18953" y="320510"/>
                    </a:cubicBezTo>
                    <a:cubicBezTo>
                      <a:pt x="38630" y="331133"/>
                      <a:pt x="58911" y="341032"/>
                      <a:pt x="79433" y="350086"/>
                    </a:cubicBezTo>
                    <a:cubicBezTo>
                      <a:pt x="110700" y="362037"/>
                      <a:pt x="146312" y="385336"/>
                      <a:pt x="177699" y="371695"/>
                    </a:cubicBezTo>
                    <a:cubicBezTo>
                      <a:pt x="207879" y="355036"/>
                      <a:pt x="171663" y="306748"/>
                      <a:pt x="162609" y="284897"/>
                    </a:cubicBezTo>
                    <a:cubicBezTo>
                      <a:pt x="151020" y="261840"/>
                      <a:pt x="139069" y="238059"/>
                      <a:pt x="130498" y="213070"/>
                    </a:cubicBezTo>
                    <a:close/>
                  </a:path>
                </a:pathLst>
              </a:custGeom>
              <a:solidFill>
                <a:srgbClr val="FFFFFF"/>
              </a:solidFill>
              <a:ln w="12054"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EE039EC-9566-233C-7534-CCAA6E5117E6}"/>
                  </a:ext>
                </a:extLst>
              </p:cNvPr>
              <p:cNvSpPr/>
              <p:nvPr/>
            </p:nvSpPr>
            <p:spPr>
              <a:xfrm>
                <a:off x="10963254" y="5806353"/>
                <a:ext cx="16538" cy="29093"/>
              </a:xfrm>
              <a:custGeom>
                <a:avLst/>
                <a:gdLst>
                  <a:gd name="connsiteX0" fmla="*/ 0 w 16538"/>
                  <a:gd name="connsiteY0" fmla="*/ 29093 h 29093"/>
                  <a:gd name="connsiteX1" fmla="*/ 16538 w 16538"/>
                  <a:gd name="connsiteY1" fmla="*/ 0 h 29093"/>
                  <a:gd name="connsiteX2" fmla="*/ 0 w 16538"/>
                  <a:gd name="connsiteY2" fmla="*/ 29093 h 29093"/>
                </a:gdLst>
                <a:ahLst/>
                <a:cxnLst>
                  <a:cxn ang="0">
                    <a:pos x="connsiteX0" y="connsiteY0"/>
                  </a:cxn>
                  <a:cxn ang="0">
                    <a:pos x="connsiteX1" y="connsiteY1"/>
                  </a:cxn>
                  <a:cxn ang="0">
                    <a:pos x="connsiteX2" y="connsiteY2"/>
                  </a:cxn>
                </a:cxnLst>
                <a:rect l="l" t="t" r="r" b="b"/>
                <a:pathLst>
                  <a:path w="16538" h="29093">
                    <a:moveTo>
                      <a:pt x="0" y="29093"/>
                    </a:moveTo>
                    <a:cubicBezTo>
                      <a:pt x="7122" y="19677"/>
                      <a:pt x="12917" y="9175"/>
                      <a:pt x="16538" y="0"/>
                    </a:cubicBezTo>
                    <a:cubicBezTo>
                      <a:pt x="10865" y="9658"/>
                      <a:pt x="5432" y="19315"/>
                      <a:pt x="0" y="29093"/>
                    </a:cubicBezTo>
                    <a:close/>
                  </a:path>
                </a:pathLst>
              </a:custGeom>
              <a:solidFill>
                <a:srgbClr val="FFFFFF"/>
              </a:solidFill>
              <a:ln w="12054"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639090E-E757-9DB5-0F54-6AB3B03058CE}"/>
                  </a:ext>
                </a:extLst>
              </p:cNvPr>
              <p:cNvSpPr/>
              <p:nvPr/>
            </p:nvSpPr>
            <p:spPr>
              <a:xfrm>
                <a:off x="10820926" y="5711830"/>
                <a:ext cx="61446" cy="35129"/>
              </a:xfrm>
              <a:custGeom>
                <a:avLst/>
                <a:gdLst>
                  <a:gd name="connsiteX0" fmla="*/ 0 w 61446"/>
                  <a:gd name="connsiteY0" fmla="*/ 3139 h 35129"/>
                  <a:gd name="connsiteX1" fmla="*/ 13159 w 61446"/>
                  <a:gd name="connsiteY1" fmla="*/ 29456 h 35129"/>
                  <a:gd name="connsiteX2" fmla="*/ 61446 w 61446"/>
                  <a:gd name="connsiteY2" fmla="*/ 35129 h 35129"/>
                  <a:gd name="connsiteX3" fmla="*/ 3259 w 61446"/>
                  <a:gd name="connsiteY3" fmla="*/ 0 h 35129"/>
                  <a:gd name="connsiteX4" fmla="*/ 121 w 61446"/>
                  <a:gd name="connsiteY4" fmla="*/ 3139 h 3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46" h="35129">
                    <a:moveTo>
                      <a:pt x="0" y="3139"/>
                    </a:moveTo>
                    <a:cubicBezTo>
                      <a:pt x="4467" y="11951"/>
                      <a:pt x="8813" y="20643"/>
                      <a:pt x="13159" y="29456"/>
                    </a:cubicBezTo>
                    <a:lnTo>
                      <a:pt x="61446" y="35129"/>
                    </a:lnTo>
                    <a:cubicBezTo>
                      <a:pt x="40683" y="25351"/>
                      <a:pt x="21488" y="13883"/>
                      <a:pt x="3259" y="0"/>
                    </a:cubicBezTo>
                    <a:cubicBezTo>
                      <a:pt x="2173" y="966"/>
                      <a:pt x="1207" y="2052"/>
                      <a:pt x="121" y="3139"/>
                    </a:cubicBezTo>
                    <a:close/>
                  </a:path>
                </a:pathLst>
              </a:custGeom>
              <a:solidFill>
                <a:srgbClr val="BACBD6"/>
              </a:solidFill>
              <a:ln w="12054"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1F10D1D-61BB-7CC4-E4E1-F33B453785B6}"/>
                  </a:ext>
                </a:extLst>
              </p:cNvPr>
              <p:cNvSpPr/>
              <p:nvPr/>
            </p:nvSpPr>
            <p:spPr>
              <a:xfrm>
                <a:off x="10824185" y="5551153"/>
                <a:ext cx="443591" cy="286949"/>
              </a:xfrm>
              <a:custGeom>
                <a:avLst/>
                <a:gdLst>
                  <a:gd name="connsiteX0" fmla="*/ 440022 w 443591"/>
                  <a:gd name="connsiteY0" fmla="*/ 31508 h 286949"/>
                  <a:gd name="connsiteX1" fmla="*/ 335479 w 443591"/>
                  <a:gd name="connsiteY1" fmla="*/ 724 h 286949"/>
                  <a:gd name="connsiteX2" fmla="*/ 333306 w 443591"/>
                  <a:gd name="connsiteY2" fmla="*/ 483 h 286949"/>
                  <a:gd name="connsiteX3" fmla="*/ 146674 w 443591"/>
                  <a:gd name="connsiteY3" fmla="*/ 0 h 286949"/>
                  <a:gd name="connsiteX4" fmla="*/ 106233 w 443591"/>
                  <a:gd name="connsiteY4" fmla="*/ 1569 h 286949"/>
                  <a:gd name="connsiteX5" fmla="*/ 0 w 443591"/>
                  <a:gd name="connsiteY5" fmla="*/ 160677 h 286949"/>
                  <a:gd name="connsiteX6" fmla="*/ 58187 w 443591"/>
                  <a:gd name="connsiteY6" fmla="*/ 195807 h 286949"/>
                  <a:gd name="connsiteX7" fmla="*/ 159108 w 443591"/>
                  <a:gd name="connsiteY7" fmla="*/ 207637 h 286949"/>
                  <a:gd name="connsiteX8" fmla="*/ 161522 w 443591"/>
                  <a:gd name="connsiteY8" fmla="*/ 203895 h 286949"/>
                  <a:gd name="connsiteX9" fmla="*/ 221399 w 443591"/>
                  <a:gd name="connsiteY9" fmla="*/ 126755 h 286949"/>
                  <a:gd name="connsiteX10" fmla="*/ 229367 w 443591"/>
                  <a:gd name="connsiteY10" fmla="*/ 132791 h 286949"/>
                  <a:gd name="connsiteX11" fmla="*/ 179630 w 443591"/>
                  <a:gd name="connsiteY11" fmla="*/ 215122 h 286949"/>
                  <a:gd name="connsiteX12" fmla="*/ 367107 w 443591"/>
                  <a:gd name="connsiteY12" fmla="*/ 270653 h 286949"/>
                  <a:gd name="connsiteX13" fmla="*/ 386181 w 443591"/>
                  <a:gd name="connsiteY13" fmla="*/ 286950 h 286949"/>
                  <a:gd name="connsiteX14" fmla="*/ 439901 w 443591"/>
                  <a:gd name="connsiteY14" fmla="*/ 31508 h 28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91" h="286949">
                    <a:moveTo>
                      <a:pt x="440022" y="31508"/>
                    </a:moveTo>
                    <a:cubicBezTo>
                      <a:pt x="411774" y="8812"/>
                      <a:pt x="372781" y="0"/>
                      <a:pt x="335479" y="724"/>
                    </a:cubicBezTo>
                    <a:cubicBezTo>
                      <a:pt x="334755" y="724"/>
                      <a:pt x="334030" y="724"/>
                      <a:pt x="333306" y="483"/>
                    </a:cubicBezTo>
                    <a:lnTo>
                      <a:pt x="146674" y="0"/>
                    </a:lnTo>
                    <a:lnTo>
                      <a:pt x="106233" y="1569"/>
                    </a:lnTo>
                    <a:cubicBezTo>
                      <a:pt x="95972" y="36336"/>
                      <a:pt x="49616" y="112993"/>
                      <a:pt x="0" y="160677"/>
                    </a:cubicBezTo>
                    <a:cubicBezTo>
                      <a:pt x="18229" y="174681"/>
                      <a:pt x="37423" y="186029"/>
                      <a:pt x="58187" y="195807"/>
                    </a:cubicBezTo>
                    <a:lnTo>
                      <a:pt x="159108" y="207637"/>
                    </a:lnTo>
                    <a:cubicBezTo>
                      <a:pt x="159953" y="206430"/>
                      <a:pt x="160677" y="205102"/>
                      <a:pt x="161522" y="203895"/>
                    </a:cubicBezTo>
                    <a:cubicBezTo>
                      <a:pt x="179268" y="176612"/>
                      <a:pt x="198704" y="150296"/>
                      <a:pt x="221399" y="126755"/>
                    </a:cubicBezTo>
                    <a:cubicBezTo>
                      <a:pt x="225383" y="122651"/>
                      <a:pt x="232264" y="127600"/>
                      <a:pt x="229367" y="132791"/>
                    </a:cubicBezTo>
                    <a:cubicBezTo>
                      <a:pt x="213432" y="160798"/>
                      <a:pt x="196410" y="187839"/>
                      <a:pt x="179630" y="215122"/>
                    </a:cubicBezTo>
                    <a:cubicBezTo>
                      <a:pt x="240232" y="203895"/>
                      <a:pt x="316647" y="232143"/>
                      <a:pt x="367107" y="270653"/>
                    </a:cubicBezTo>
                    <a:cubicBezTo>
                      <a:pt x="374230" y="276085"/>
                      <a:pt x="380507" y="281518"/>
                      <a:pt x="386181" y="286950"/>
                    </a:cubicBezTo>
                    <a:cubicBezTo>
                      <a:pt x="435917" y="214035"/>
                      <a:pt x="451611" y="120116"/>
                      <a:pt x="439901" y="31508"/>
                    </a:cubicBezTo>
                    <a:close/>
                  </a:path>
                </a:pathLst>
              </a:custGeom>
              <a:solidFill>
                <a:srgbClr val="BACBD6"/>
              </a:solidFill>
              <a:ln w="12054"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EFD7B7F-6D06-ECA9-78F4-204FB28FF7D8}"/>
                  </a:ext>
                </a:extLst>
              </p:cNvPr>
              <p:cNvSpPr/>
              <p:nvPr/>
            </p:nvSpPr>
            <p:spPr>
              <a:xfrm>
                <a:off x="11210487" y="5582660"/>
                <a:ext cx="105582" cy="295520"/>
              </a:xfrm>
              <a:custGeom>
                <a:avLst/>
                <a:gdLst>
                  <a:gd name="connsiteX0" fmla="*/ 82693 w 105582"/>
                  <a:gd name="connsiteY0" fmla="*/ 36216 h 295520"/>
                  <a:gd name="connsiteX1" fmla="*/ 53720 w 105582"/>
                  <a:gd name="connsiteY1" fmla="*/ 0 h 295520"/>
                  <a:gd name="connsiteX2" fmla="*/ 0 w 105582"/>
                  <a:gd name="connsiteY2" fmla="*/ 255442 h 295520"/>
                  <a:gd name="connsiteX3" fmla="*/ 28731 w 105582"/>
                  <a:gd name="connsiteY3" fmla="*/ 295521 h 295520"/>
                  <a:gd name="connsiteX4" fmla="*/ 55048 w 105582"/>
                  <a:gd name="connsiteY4" fmla="*/ 262685 h 295520"/>
                  <a:gd name="connsiteX5" fmla="*/ 82813 w 105582"/>
                  <a:gd name="connsiteY5" fmla="*/ 36095 h 2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82" h="295520">
                    <a:moveTo>
                      <a:pt x="82693" y="36216"/>
                    </a:moveTo>
                    <a:cubicBezTo>
                      <a:pt x="75570" y="21367"/>
                      <a:pt x="65551" y="9537"/>
                      <a:pt x="53720" y="0"/>
                    </a:cubicBezTo>
                    <a:cubicBezTo>
                      <a:pt x="65430" y="88608"/>
                      <a:pt x="49736" y="182528"/>
                      <a:pt x="0" y="255442"/>
                    </a:cubicBezTo>
                    <a:cubicBezTo>
                      <a:pt x="14003" y="268963"/>
                      <a:pt x="23782" y="282483"/>
                      <a:pt x="28731" y="295521"/>
                    </a:cubicBezTo>
                    <a:cubicBezTo>
                      <a:pt x="38872" y="282966"/>
                      <a:pt x="47926" y="271739"/>
                      <a:pt x="55048" y="262685"/>
                    </a:cubicBezTo>
                    <a:cubicBezTo>
                      <a:pt x="110458" y="191944"/>
                      <a:pt x="121202" y="117943"/>
                      <a:pt x="82813" y="36095"/>
                    </a:cubicBezTo>
                    <a:close/>
                  </a:path>
                </a:pathLst>
              </a:custGeom>
              <a:solidFill>
                <a:srgbClr val="FFFFFF"/>
              </a:solidFill>
              <a:ln w="12054"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45B7B6B-83C5-6F81-6576-A76BD3CF18C0}"/>
                  </a:ext>
                </a:extLst>
              </p:cNvPr>
              <p:cNvSpPr/>
              <p:nvPr/>
            </p:nvSpPr>
            <p:spPr>
              <a:xfrm>
                <a:off x="10703707" y="5368142"/>
                <a:ext cx="135567" cy="114804"/>
              </a:xfrm>
              <a:custGeom>
                <a:avLst/>
                <a:gdLst>
                  <a:gd name="connsiteX0" fmla="*/ 102974 w 135567"/>
                  <a:gd name="connsiteY0" fmla="*/ 105267 h 114804"/>
                  <a:gd name="connsiteX1" fmla="*/ 135568 w 135567"/>
                  <a:gd name="connsiteY1" fmla="*/ 724 h 114804"/>
                  <a:gd name="connsiteX2" fmla="*/ 0 w 135567"/>
                  <a:gd name="connsiteY2" fmla="*/ 0 h 114804"/>
                  <a:gd name="connsiteX3" fmla="*/ 89936 w 135567"/>
                  <a:gd name="connsiteY3" fmla="*/ 83417 h 114804"/>
                  <a:gd name="connsiteX4" fmla="*/ 96696 w 135567"/>
                  <a:gd name="connsiteY4" fmla="*/ 114804 h 114804"/>
                  <a:gd name="connsiteX5" fmla="*/ 100680 w 135567"/>
                  <a:gd name="connsiteY5" fmla="*/ 114804 h 114804"/>
                  <a:gd name="connsiteX6" fmla="*/ 102853 w 135567"/>
                  <a:gd name="connsiteY6" fmla="*/ 105267 h 11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67" h="114804">
                    <a:moveTo>
                      <a:pt x="102974" y="105267"/>
                    </a:moveTo>
                    <a:lnTo>
                      <a:pt x="135568" y="724"/>
                    </a:lnTo>
                    <a:lnTo>
                      <a:pt x="0" y="0"/>
                    </a:lnTo>
                    <a:cubicBezTo>
                      <a:pt x="38509" y="20039"/>
                      <a:pt x="71104" y="46960"/>
                      <a:pt x="89936" y="83417"/>
                    </a:cubicBezTo>
                    <a:cubicBezTo>
                      <a:pt x="94282" y="92230"/>
                      <a:pt x="95610" y="104181"/>
                      <a:pt x="96696" y="114804"/>
                    </a:cubicBezTo>
                    <a:lnTo>
                      <a:pt x="100680" y="114804"/>
                    </a:lnTo>
                    <a:cubicBezTo>
                      <a:pt x="101283" y="111545"/>
                      <a:pt x="101887" y="108406"/>
                      <a:pt x="102853" y="105267"/>
                    </a:cubicBezTo>
                    <a:close/>
                  </a:path>
                </a:pathLst>
              </a:custGeom>
              <a:solidFill>
                <a:srgbClr val="BACBD6"/>
              </a:solidFill>
              <a:ln w="12054"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5F67FFAF-4D0F-8066-646D-223915B9CB89}"/>
                  </a:ext>
                </a:extLst>
              </p:cNvPr>
              <p:cNvSpPr/>
              <p:nvPr/>
            </p:nvSpPr>
            <p:spPr>
              <a:xfrm>
                <a:off x="10188896" y="4980271"/>
                <a:ext cx="590140" cy="517040"/>
              </a:xfrm>
              <a:custGeom>
                <a:avLst/>
                <a:gdLst>
                  <a:gd name="connsiteX0" fmla="*/ 166295 w 590140"/>
                  <a:gd name="connsiteY0" fmla="*/ 0 h 517040"/>
                  <a:gd name="connsiteX1" fmla="*/ 53060 w 590140"/>
                  <a:gd name="connsiteY1" fmla="*/ 103698 h 517040"/>
                  <a:gd name="connsiteX2" fmla="*/ 20466 w 590140"/>
                  <a:gd name="connsiteY2" fmla="*/ 171059 h 517040"/>
                  <a:gd name="connsiteX3" fmla="*/ 7549 w 590140"/>
                  <a:gd name="connsiteY3" fmla="*/ 231660 h 517040"/>
                  <a:gd name="connsiteX4" fmla="*/ 2117 w 590140"/>
                  <a:gd name="connsiteY4" fmla="*/ 269204 h 517040"/>
                  <a:gd name="connsiteX5" fmla="*/ 25295 w 590140"/>
                  <a:gd name="connsiteY5" fmla="*/ 418172 h 517040"/>
                  <a:gd name="connsiteX6" fmla="*/ 331077 w 590140"/>
                  <a:gd name="connsiteY6" fmla="*/ 475030 h 517040"/>
                  <a:gd name="connsiteX7" fmla="*/ 363429 w 590140"/>
                  <a:gd name="connsiteY7" fmla="*/ 517041 h 517040"/>
                  <a:gd name="connsiteX8" fmla="*/ 419806 w 590140"/>
                  <a:gd name="connsiteY8" fmla="*/ 509798 h 517040"/>
                  <a:gd name="connsiteX9" fmla="*/ 475216 w 590140"/>
                  <a:gd name="connsiteY9" fmla="*/ 507745 h 517040"/>
                  <a:gd name="connsiteX10" fmla="*/ 466886 w 590140"/>
                  <a:gd name="connsiteY10" fmla="*/ 448352 h 517040"/>
                  <a:gd name="connsiteX11" fmla="*/ 473526 w 590140"/>
                  <a:gd name="connsiteY11" fmla="*/ 446420 h 517040"/>
                  <a:gd name="connsiteX12" fmla="*/ 495255 w 590140"/>
                  <a:gd name="connsiteY12" fmla="*/ 507021 h 517040"/>
                  <a:gd name="connsiteX13" fmla="*/ 539438 w 590140"/>
                  <a:gd name="connsiteY13" fmla="*/ 505331 h 517040"/>
                  <a:gd name="connsiteX14" fmla="*/ 528936 w 590140"/>
                  <a:gd name="connsiteY14" fmla="*/ 445092 h 517040"/>
                  <a:gd name="connsiteX15" fmla="*/ 534489 w 590140"/>
                  <a:gd name="connsiteY15" fmla="*/ 442436 h 517040"/>
                  <a:gd name="connsiteX16" fmla="*/ 559116 w 590140"/>
                  <a:gd name="connsiteY16" fmla="*/ 504607 h 517040"/>
                  <a:gd name="connsiteX17" fmla="*/ 590141 w 590140"/>
                  <a:gd name="connsiteY17" fmla="*/ 503400 h 517040"/>
                  <a:gd name="connsiteX18" fmla="*/ 584587 w 590140"/>
                  <a:gd name="connsiteY18" fmla="*/ 479738 h 517040"/>
                  <a:gd name="connsiteX19" fmla="*/ 374053 w 590140"/>
                  <a:gd name="connsiteY19" fmla="*/ 363848 h 517040"/>
                  <a:gd name="connsiteX20" fmla="*/ 230880 w 590140"/>
                  <a:gd name="connsiteY20" fmla="*/ 348275 h 517040"/>
                  <a:gd name="connsiteX21" fmla="*/ 122957 w 590140"/>
                  <a:gd name="connsiteY21" fmla="*/ 398736 h 517040"/>
                  <a:gd name="connsiteX22" fmla="*/ 104124 w 590140"/>
                  <a:gd name="connsiteY22" fmla="*/ 407790 h 517040"/>
                  <a:gd name="connsiteX23" fmla="*/ 123802 w 590140"/>
                  <a:gd name="connsiteY23" fmla="*/ 374230 h 517040"/>
                  <a:gd name="connsiteX24" fmla="*/ 155551 w 590140"/>
                  <a:gd name="connsiteY24" fmla="*/ 351776 h 517040"/>
                  <a:gd name="connsiteX25" fmla="*/ 158569 w 590140"/>
                  <a:gd name="connsiteY25" fmla="*/ 350207 h 517040"/>
                  <a:gd name="connsiteX26" fmla="*/ 156758 w 590140"/>
                  <a:gd name="connsiteY26" fmla="*/ 341394 h 517040"/>
                  <a:gd name="connsiteX27" fmla="*/ 174987 w 590140"/>
                  <a:gd name="connsiteY27" fmla="*/ 231902 h 517040"/>
                  <a:gd name="connsiteX28" fmla="*/ 189714 w 590140"/>
                  <a:gd name="connsiteY28" fmla="*/ 234678 h 517040"/>
                  <a:gd name="connsiteX29" fmla="*/ 188749 w 590140"/>
                  <a:gd name="connsiteY29" fmla="*/ 337893 h 517040"/>
                  <a:gd name="connsiteX30" fmla="*/ 305001 w 590140"/>
                  <a:gd name="connsiteY30" fmla="*/ 331012 h 517040"/>
                  <a:gd name="connsiteX31" fmla="*/ 312848 w 590140"/>
                  <a:gd name="connsiteY31" fmla="*/ 332099 h 517040"/>
                  <a:gd name="connsiteX32" fmla="*/ 315383 w 590140"/>
                  <a:gd name="connsiteY32" fmla="*/ 164661 h 517040"/>
                  <a:gd name="connsiteX33" fmla="*/ 166416 w 590140"/>
                  <a:gd name="connsiteY33" fmla="*/ 0 h 5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0140" h="517040">
                    <a:moveTo>
                      <a:pt x="166295" y="0"/>
                    </a:moveTo>
                    <a:cubicBezTo>
                      <a:pt x="121387" y="25592"/>
                      <a:pt x="82274" y="61929"/>
                      <a:pt x="53060" y="103698"/>
                    </a:cubicBezTo>
                    <a:cubicBezTo>
                      <a:pt x="38936" y="124462"/>
                      <a:pt x="28071" y="147278"/>
                      <a:pt x="20466" y="171059"/>
                    </a:cubicBezTo>
                    <a:cubicBezTo>
                      <a:pt x="15758" y="191219"/>
                      <a:pt x="11171" y="211500"/>
                      <a:pt x="7549" y="231660"/>
                    </a:cubicBezTo>
                    <a:cubicBezTo>
                      <a:pt x="5738" y="244215"/>
                      <a:pt x="3928" y="256770"/>
                      <a:pt x="2117" y="269204"/>
                    </a:cubicBezTo>
                    <a:cubicBezTo>
                      <a:pt x="-3195" y="318820"/>
                      <a:pt x="427" y="368435"/>
                      <a:pt x="25295" y="418172"/>
                    </a:cubicBezTo>
                    <a:cubicBezTo>
                      <a:pt x="82154" y="532010"/>
                      <a:pt x="224482" y="432417"/>
                      <a:pt x="331077" y="475030"/>
                    </a:cubicBezTo>
                    <a:cubicBezTo>
                      <a:pt x="349668" y="484326"/>
                      <a:pt x="359084" y="499657"/>
                      <a:pt x="363429" y="517041"/>
                    </a:cubicBezTo>
                    <a:cubicBezTo>
                      <a:pt x="373208" y="513661"/>
                      <a:pt x="390109" y="510884"/>
                      <a:pt x="419806" y="509798"/>
                    </a:cubicBezTo>
                    <a:lnTo>
                      <a:pt x="475216" y="507745"/>
                    </a:lnTo>
                    <a:cubicBezTo>
                      <a:pt x="475216" y="487947"/>
                      <a:pt x="470266" y="467908"/>
                      <a:pt x="466886" y="448352"/>
                    </a:cubicBezTo>
                    <a:cubicBezTo>
                      <a:pt x="466041" y="444368"/>
                      <a:pt x="472077" y="442557"/>
                      <a:pt x="473526" y="446420"/>
                    </a:cubicBezTo>
                    <a:cubicBezTo>
                      <a:pt x="481614" y="466339"/>
                      <a:pt x="490909" y="485774"/>
                      <a:pt x="495255" y="507021"/>
                    </a:cubicBezTo>
                    <a:lnTo>
                      <a:pt x="539438" y="505331"/>
                    </a:lnTo>
                    <a:cubicBezTo>
                      <a:pt x="538593" y="484929"/>
                      <a:pt x="535696" y="464649"/>
                      <a:pt x="528936" y="445092"/>
                    </a:cubicBezTo>
                    <a:cubicBezTo>
                      <a:pt x="527608" y="441712"/>
                      <a:pt x="532678" y="439298"/>
                      <a:pt x="534489" y="442436"/>
                    </a:cubicBezTo>
                    <a:cubicBezTo>
                      <a:pt x="546078" y="461389"/>
                      <a:pt x="553683" y="482877"/>
                      <a:pt x="559116" y="504607"/>
                    </a:cubicBezTo>
                    <a:lnTo>
                      <a:pt x="590141" y="503400"/>
                    </a:lnTo>
                    <a:cubicBezTo>
                      <a:pt x="589054" y="495191"/>
                      <a:pt x="587726" y="486016"/>
                      <a:pt x="584587" y="479738"/>
                    </a:cubicBezTo>
                    <a:cubicBezTo>
                      <a:pt x="547768" y="410687"/>
                      <a:pt x="446847" y="379662"/>
                      <a:pt x="374053" y="363848"/>
                    </a:cubicBezTo>
                    <a:cubicBezTo>
                      <a:pt x="327214" y="355035"/>
                      <a:pt x="278805" y="343929"/>
                      <a:pt x="230880" y="348275"/>
                    </a:cubicBezTo>
                    <a:cubicBezTo>
                      <a:pt x="190318" y="351776"/>
                      <a:pt x="149515" y="367228"/>
                      <a:pt x="122957" y="398736"/>
                    </a:cubicBezTo>
                    <a:cubicBezTo>
                      <a:pt x="119577" y="401754"/>
                      <a:pt x="106177" y="417206"/>
                      <a:pt x="104124" y="407790"/>
                    </a:cubicBezTo>
                    <a:cubicBezTo>
                      <a:pt x="103883" y="393304"/>
                      <a:pt x="114386" y="383405"/>
                      <a:pt x="123802" y="374230"/>
                    </a:cubicBezTo>
                    <a:cubicBezTo>
                      <a:pt x="133580" y="365297"/>
                      <a:pt x="144083" y="357812"/>
                      <a:pt x="155551" y="351776"/>
                    </a:cubicBezTo>
                    <a:cubicBezTo>
                      <a:pt x="156517" y="351293"/>
                      <a:pt x="157603" y="350810"/>
                      <a:pt x="158569" y="350207"/>
                    </a:cubicBezTo>
                    <a:cubicBezTo>
                      <a:pt x="157241" y="347551"/>
                      <a:pt x="156396" y="344533"/>
                      <a:pt x="156758" y="341394"/>
                    </a:cubicBezTo>
                    <a:cubicBezTo>
                      <a:pt x="160259" y="304454"/>
                      <a:pt x="165691" y="267876"/>
                      <a:pt x="174987" y="231902"/>
                    </a:cubicBezTo>
                    <a:cubicBezTo>
                      <a:pt x="177401" y="222969"/>
                      <a:pt x="190680" y="225504"/>
                      <a:pt x="189714" y="234678"/>
                    </a:cubicBezTo>
                    <a:cubicBezTo>
                      <a:pt x="186455" y="268842"/>
                      <a:pt x="186697" y="303609"/>
                      <a:pt x="188749" y="337893"/>
                    </a:cubicBezTo>
                    <a:cubicBezTo>
                      <a:pt x="226051" y="326425"/>
                      <a:pt x="266613" y="326063"/>
                      <a:pt x="305001" y="331012"/>
                    </a:cubicBezTo>
                    <a:cubicBezTo>
                      <a:pt x="307537" y="331375"/>
                      <a:pt x="310192" y="331737"/>
                      <a:pt x="312848" y="332099"/>
                    </a:cubicBezTo>
                    <a:lnTo>
                      <a:pt x="315383" y="164661"/>
                    </a:lnTo>
                    <a:cubicBezTo>
                      <a:pt x="254782" y="122892"/>
                      <a:pt x="204080" y="63860"/>
                      <a:pt x="166416" y="0"/>
                    </a:cubicBezTo>
                    <a:close/>
                  </a:path>
                </a:pathLst>
              </a:custGeom>
              <a:solidFill>
                <a:srgbClr val="FFFFFF"/>
              </a:solidFill>
              <a:ln w="12054"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3266250-93ED-0FFE-9414-C4305DDA29ED}"/>
                  </a:ext>
                </a:extLst>
              </p:cNvPr>
              <p:cNvSpPr/>
              <p:nvPr/>
            </p:nvSpPr>
            <p:spPr>
              <a:xfrm>
                <a:off x="10933798" y="5092299"/>
                <a:ext cx="21608" cy="36698"/>
              </a:xfrm>
              <a:custGeom>
                <a:avLst/>
                <a:gdLst>
                  <a:gd name="connsiteX0" fmla="*/ 15331 w 21608"/>
                  <a:gd name="connsiteY0" fmla="*/ 18712 h 36698"/>
                  <a:gd name="connsiteX1" fmla="*/ 4225 w 21608"/>
                  <a:gd name="connsiteY1" fmla="*/ 0 h 36698"/>
                  <a:gd name="connsiteX2" fmla="*/ 0 w 21608"/>
                  <a:gd name="connsiteY2" fmla="*/ 6398 h 36698"/>
                  <a:gd name="connsiteX3" fmla="*/ 7364 w 21608"/>
                  <a:gd name="connsiteY3" fmla="*/ 34526 h 36698"/>
                  <a:gd name="connsiteX4" fmla="*/ 7364 w 21608"/>
                  <a:gd name="connsiteY4" fmla="*/ 36699 h 36698"/>
                  <a:gd name="connsiteX5" fmla="*/ 21609 w 21608"/>
                  <a:gd name="connsiteY5" fmla="*/ 29456 h 36698"/>
                  <a:gd name="connsiteX6" fmla="*/ 16418 w 21608"/>
                  <a:gd name="connsiteY6" fmla="*/ 20522 h 36698"/>
                  <a:gd name="connsiteX7" fmla="*/ 15331 w 21608"/>
                  <a:gd name="connsiteY7" fmla="*/ 18591 h 3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8" h="36698">
                    <a:moveTo>
                      <a:pt x="15331" y="18712"/>
                    </a:moveTo>
                    <a:cubicBezTo>
                      <a:pt x="11710" y="12434"/>
                      <a:pt x="8088" y="6157"/>
                      <a:pt x="4225" y="0"/>
                    </a:cubicBezTo>
                    <a:cubicBezTo>
                      <a:pt x="2897" y="2173"/>
                      <a:pt x="1449" y="4346"/>
                      <a:pt x="0" y="6398"/>
                    </a:cubicBezTo>
                    <a:cubicBezTo>
                      <a:pt x="4829" y="14728"/>
                      <a:pt x="7485" y="24385"/>
                      <a:pt x="7364" y="34526"/>
                    </a:cubicBezTo>
                    <a:lnTo>
                      <a:pt x="7364" y="36699"/>
                    </a:lnTo>
                    <a:cubicBezTo>
                      <a:pt x="11951" y="33922"/>
                      <a:pt x="16659" y="31508"/>
                      <a:pt x="21609" y="29456"/>
                    </a:cubicBezTo>
                    <a:cubicBezTo>
                      <a:pt x="19919" y="26438"/>
                      <a:pt x="18108" y="23540"/>
                      <a:pt x="16418" y="20522"/>
                    </a:cubicBezTo>
                    <a:lnTo>
                      <a:pt x="15331" y="18591"/>
                    </a:lnTo>
                    <a:close/>
                  </a:path>
                </a:pathLst>
              </a:custGeom>
              <a:solidFill>
                <a:srgbClr val="FFFFFF"/>
              </a:solidFill>
              <a:ln w="12054"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9A536DFE-96E3-C512-B384-80CCF4CDB26E}"/>
                  </a:ext>
                </a:extLst>
              </p:cNvPr>
              <p:cNvSpPr/>
              <p:nvPr/>
            </p:nvSpPr>
            <p:spPr>
              <a:xfrm>
                <a:off x="10355311" y="4941279"/>
                <a:ext cx="582832" cy="203653"/>
              </a:xfrm>
              <a:custGeom>
                <a:avLst/>
                <a:gdLst>
                  <a:gd name="connsiteX0" fmla="*/ 561103 w 582832"/>
                  <a:gd name="connsiteY0" fmla="*/ 120840 h 203653"/>
                  <a:gd name="connsiteX1" fmla="*/ 506780 w 582832"/>
                  <a:gd name="connsiteY1" fmla="*/ 80399 h 203653"/>
                  <a:gd name="connsiteX2" fmla="*/ 489879 w 582832"/>
                  <a:gd name="connsiteY2" fmla="*/ 87401 h 203653"/>
                  <a:gd name="connsiteX3" fmla="*/ 354070 w 582832"/>
                  <a:gd name="connsiteY3" fmla="*/ 112873 h 203653"/>
                  <a:gd name="connsiteX4" fmla="*/ 201118 w 582832"/>
                  <a:gd name="connsiteY4" fmla="*/ 80278 h 203653"/>
                  <a:gd name="connsiteX5" fmla="*/ 85228 w 582832"/>
                  <a:gd name="connsiteY5" fmla="*/ 0 h 203653"/>
                  <a:gd name="connsiteX6" fmla="*/ 33077 w 582832"/>
                  <a:gd name="connsiteY6" fmla="*/ 22454 h 203653"/>
                  <a:gd name="connsiteX7" fmla="*/ 0 w 582832"/>
                  <a:gd name="connsiteY7" fmla="*/ 38992 h 203653"/>
                  <a:gd name="connsiteX8" fmla="*/ 148968 w 582832"/>
                  <a:gd name="connsiteY8" fmla="*/ 203654 h 203653"/>
                  <a:gd name="connsiteX9" fmla="*/ 149451 w 582832"/>
                  <a:gd name="connsiteY9" fmla="*/ 173474 h 203653"/>
                  <a:gd name="connsiteX10" fmla="*/ 165506 w 582832"/>
                  <a:gd name="connsiteY10" fmla="*/ 136896 h 203653"/>
                  <a:gd name="connsiteX11" fmla="*/ 206430 w 582832"/>
                  <a:gd name="connsiteY11" fmla="*/ 121081 h 203653"/>
                  <a:gd name="connsiteX12" fmla="*/ 526819 w 582832"/>
                  <a:gd name="connsiteY12" fmla="*/ 127359 h 203653"/>
                  <a:gd name="connsiteX13" fmla="*/ 578608 w 582832"/>
                  <a:gd name="connsiteY13" fmla="*/ 157418 h 203653"/>
                  <a:gd name="connsiteX14" fmla="*/ 582833 w 582832"/>
                  <a:gd name="connsiteY14" fmla="*/ 151020 h 203653"/>
                  <a:gd name="connsiteX15" fmla="*/ 561103 w 582832"/>
                  <a:gd name="connsiteY15" fmla="*/ 120840 h 20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2832" h="203653">
                    <a:moveTo>
                      <a:pt x="561103" y="120840"/>
                    </a:moveTo>
                    <a:cubicBezTo>
                      <a:pt x="545893" y="104060"/>
                      <a:pt x="526940" y="91385"/>
                      <a:pt x="506780" y="80399"/>
                    </a:cubicBezTo>
                    <a:cubicBezTo>
                      <a:pt x="501227" y="82813"/>
                      <a:pt x="495553" y="85228"/>
                      <a:pt x="489879" y="87401"/>
                    </a:cubicBezTo>
                    <a:cubicBezTo>
                      <a:pt x="445816" y="104422"/>
                      <a:pt x="399822" y="112873"/>
                      <a:pt x="354070" y="112873"/>
                    </a:cubicBezTo>
                    <a:cubicBezTo>
                      <a:pt x="302040" y="112873"/>
                      <a:pt x="250130" y="102008"/>
                      <a:pt x="201118" y="80278"/>
                    </a:cubicBezTo>
                    <a:cubicBezTo>
                      <a:pt x="156452" y="60480"/>
                      <a:pt x="117581" y="32957"/>
                      <a:pt x="85228" y="0"/>
                    </a:cubicBezTo>
                    <a:cubicBezTo>
                      <a:pt x="72673" y="5433"/>
                      <a:pt x="33077" y="22454"/>
                      <a:pt x="33077" y="22454"/>
                    </a:cubicBezTo>
                    <a:cubicBezTo>
                      <a:pt x="21730" y="27283"/>
                      <a:pt x="10623" y="32836"/>
                      <a:pt x="0" y="38992"/>
                    </a:cubicBezTo>
                    <a:cubicBezTo>
                      <a:pt x="37664" y="102853"/>
                      <a:pt x="88366" y="161885"/>
                      <a:pt x="148968" y="203654"/>
                    </a:cubicBezTo>
                    <a:lnTo>
                      <a:pt x="149451" y="173474"/>
                    </a:lnTo>
                    <a:cubicBezTo>
                      <a:pt x="149692" y="159712"/>
                      <a:pt x="155366" y="146674"/>
                      <a:pt x="165506" y="136896"/>
                    </a:cubicBezTo>
                    <a:cubicBezTo>
                      <a:pt x="176371" y="126393"/>
                      <a:pt x="190857" y="120840"/>
                      <a:pt x="206430" y="121081"/>
                    </a:cubicBezTo>
                    <a:lnTo>
                      <a:pt x="526819" y="127359"/>
                    </a:lnTo>
                    <a:cubicBezTo>
                      <a:pt x="549152" y="127842"/>
                      <a:pt x="568467" y="139914"/>
                      <a:pt x="578608" y="157418"/>
                    </a:cubicBezTo>
                    <a:cubicBezTo>
                      <a:pt x="580056" y="155366"/>
                      <a:pt x="581505" y="153193"/>
                      <a:pt x="582833" y="151020"/>
                    </a:cubicBezTo>
                    <a:cubicBezTo>
                      <a:pt x="576314" y="140276"/>
                      <a:pt x="569312" y="129894"/>
                      <a:pt x="561103" y="120840"/>
                    </a:cubicBezTo>
                    <a:close/>
                  </a:path>
                </a:pathLst>
              </a:custGeom>
              <a:solidFill>
                <a:srgbClr val="BACBD6"/>
              </a:solidFill>
              <a:ln w="12054"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C87F13C-E241-3667-6563-7BAE0398054D}"/>
                  </a:ext>
                </a:extLst>
              </p:cNvPr>
              <p:cNvSpPr/>
              <p:nvPr/>
            </p:nvSpPr>
            <p:spPr>
              <a:xfrm>
                <a:off x="10196445" y="5151330"/>
                <a:ext cx="12916" cy="60600"/>
              </a:xfrm>
              <a:custGeom>
                <a:avLst/>
                <a:gdLst>
                  <a:gd name="connsiteX0" fmla="*/ 1449 w 12916"/>
                  <a:gd name="connsiteY0" fmla="*/ 50461 h 60600"/>
                  <a:gd name="connsiteX1" fmla="*/ 0 w 12916"/>
                  <a:gd name="connsiteY1" fmla="*/ 60601 h 60600"/>
                  <a:gd name="connsiteX2" fmla="*/ 12917 w 12916"/>
                  <a:gd name="connsiteY2" fmla="*/ 0 h 60600"/>
                  <a:gd name="connsiteX3" fmla="*/ 1449 w 12916"/>
                  <a:gd name="connsiteY3" fmla="*/ 50461 h 60600"/>
                </a:gdLst>
                <a:ahLst/>
                <a:cxnLst>
                  <a:cxn ang="0">
                    <a:pos x="connsiteX0" y="connsiteY0"/>
                  </a:cxn>
                  <a:cxn ang="0">
                    <a:pos x="connsiteX1" y="connsiteY1"/>
                  </a:cxn>
                  <a:cxn ang="0">
                    <a:pos x="connsiteX2" y="connsiteY2"/>
                  </a:cxn>
                  <a:cxn ang="0">
                    <a:pos x="connsiteX3" y="connsiteY3"/>
                  </a:cxn>
                </a:cxnLst>
                <a:rect l="l" t="t" r="r" b="b"/>
                <a:pathLst>
                  <a:path w="12916" h="60600">
                    <a:moveTo>
                      <a:pt x="1449" y="50461"/>
                    </a:moveTo>
                    <a:cubicBezTo>
                      <a:pt x="966" y="53841"/>
                      <a:pt x="483" y="57221"/>
                      <a:pt x="0" y="60601"/>
                    </a:cubicBezTo>
                    <a:cubicBezTo>
                      <a:pt x="3622" y="40441"/>
                      <a:pt x="8209" y="20160"/>
                      <a:pt x="12917" y="0"/>
                    </a:cubicBezTo>
                    <a:cubicBezTo>
                      <a:pt x="7605" y="16297"/>
                      <a:pt x="3742" y="33198"/>
                      <a:pt x="1449" y="50461"/>
                    </a:cubicBezTo>
                    <a:close/>
                  </a:path>
                </a:pathLst>
              </a:custGeom>
              <a:solidFill>
                <a:srgbClr val="FFFFFF"/>
              </a:solidFill>
              <a:ln w="12054"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086490D-CBB8-ED7F-D999-EF3FF7257727}"/>
                  </a:ext>
                </a:extLst>
              </p:cNvPr>
              <p:cNvSpPr/>
              <p:nvPr/>
            </p:nvSpPr>
            <p:spPr>
              <a:xfrm>
                <a:off x="10177939" y="5249475"/>
                <a:ext cx="374265" cy="279806"/>
              </a:xfrm>
              <a:custGeom>
                <a:avLst/>
                <a:gdLst>
                  <a:gd name="connsiteX0" fmla="*/ 341913 w 374265"/>
                  <a:gd name="connsiteY0" fmla="*/ 205826 h 279806"/>
                  <a:gd name="connsiteX1" fmla="*/ 36131 w 374265"/>
                  <a:gd name="connsiteY1" fmla="*/ 148968 h 279806"/>
                  <a:gd name="connsiteX2" fmla="*/ 12953 w 374265"/>
                  <a:gd name="connsiteY2" fmla="*/ 0 h 279806"/>
                  <a:gd name="connsiteX3" fmla="*/ 2571 w 374265"/>
                  <a:gd name="connsiteY3" fmla="*/ 82572 h 279806"/>
                  <a:gd name="connsiteX4" fmla="*/ 63051 w 374265"/>
                  <a:gd name="connsiteY4" fmla="*/ 257494 h 279806"/>
                  <a:gd name="connsiteX5" fmla="*/ 303283 w 374265"/>
                  <a:gd name="connsiteY5" fmla="*/ 276206 h 279806"/>
                  <a:gd name="connsiteX6" fmla="*/ 360504 w 374265"/>
                  <a:gd name="connsiteY6" fmla="*/ 269446 h 279806"/>
                  <a:gd name="connsiteX7" fmla="*/ 360987 w 374265"/>
                  <a:gd name="connsiteY7" fmla="*/ 260995 h 279806"/>
                  <a:gd name="connsiteX8" fmla="*/ 374266 w 374265"/>
                  <a:gd name="connsiteY8" fmla="*/ 247837 h 279806"/>
                  <a:gd name="connsiteX9" fmla="*/ 341913 w 374265"/>
                  <a:gd name="connsiteY9" fmla="*/ 205826 h 27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265" h="279806">
                    <a:moveTo>
                      <a:pt x="341913" y="205826"/>
                    </a:moveTo>
                    <a:cubicBezTo>
                      <a:pt x="235197" y="163213"/>
                      <a:pt x="92990" y="262685"/>
                      <a:pt x="36131" y="148968"/>
                    </a:cubicBezTo>
                    <a:cubicBezTo>
                      <a:pt x="11263" y="99352"/>
                      <a:pt x="7762" y="49736"/>
                      <a:pt x="12953" y="0"/>
                    </a:cubicBezTo>
                    <a:cubicBezTo>
                      <a:pt x="8969" y="27645"/>
                      <a:pt x="5106" y="55169"/>
                      <a:pt x="2571" y="82572"/>
                    </a:cubicBezTo>
                    <a:cubicBezTo>
                      <a:pt x="-3103" y="144139"/>
                      <a:pt x="-5396" y="231660"/>
                      <a:pt x="63051" y="257494"/>
                    </a:cubicBezTo>
                    <a:cubicBezTo>
                      <a:pt x="139829" y="282000"/>
                      <a:pt x="223367" y="282966"/>
                      <a:pt x="303283" y="276206"/>
                    </a:cubicBezTo>
                    <a:cubicBezTo>
                      <a:pt x="322477" y="274154"/>
                      <a:pt x="341189" y="271015"/>
                      <a:pt x="360504" y="269446"/>
                    </a:cubicBezTo>
                    <a:lnTo>
                      <a:pt x="360987" y="260995"/>
                    </a:lnTo>
                    <a:cubicBezTo>
                      <a:pt x="361228" y="257494"/>
                      <a:pt x="361469" y="252183"/>
                      <a:pt x="374266" y="247837"/>
                    </a:cubicBezTo>
                    <a:cubicBezTo>
                      <a:pt x="369920" y="230453"/>
                      <a:pt x="360504" y="215122"/>
                      <a:pt x="341913" y="205826"/>
                    </a:cubicBezTo>
                    <a:close/>
                  </a:path>
                </a:pathLst>
              </a:custGeom>
              <a:solidFill>
                <a:srgbClr val="BACBD6"/>
              </a:solidFill>
              <a:ln w="12054"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EAE5575-F567-D572-F228-A7DBFC9960C5}"/>
                  </a:ext>
                </a:extLst>
              </p:cNvPr>
              <p:cNvSpPr/>
              <p:nvPr/>
            </p:nvSpPr>
            <p:spPr>
              <a:xfrm>
                <a:off x="10523111" y="5083716"/>
                <a:ext cx="396806" cy="263783"/>
              </a:xfrm>
              <a:custGeom>
                <a:avLst/>
                <a:gdLst>
                  <a:gd name="connsiteX0" fmla="*/ 28248 w 396806"/>
                  <a:gd name="connsiteY0" fmla="*/ 196301 h 263783"/>
                  <a:gd name="connsiteX1" fmla="*/ 28852 w 396806"/>
                  <a:gd name="connsiteY1" fmla="*/ 141253 h 263783"/>
                  <a:gd name="connsiteX2" fmla="*/ 32474 w 396806"/>
                  <a:gd name="connsiteY2" fmla="*/ 31036 h 263783"/>
                  <a:gd name="connsiteX3" fmla="*/ 47322 w 396806"/>
                  <a:gd name="connsiteY3" fmla="*/ 31036 h 263783"/>
                  <a:gd name="connsiteX4" fmla="*/ 50823 w 396806"/>
                  <a:gd name="connsiteY4" fmla="*/ 141253 h 263783"/>
                  <a:gd name="connsiteX5" fmla="*/ 51427 w 396806"/>
                  <a:gd name="connsiteY5" fmla="*/ 196301 h 263783"/>
                  <a:gd name="connsiteX6" fmla="*/ 50099 w 396806"/>
                  <a:gd name="connsiteY6" fmla="*/ 240726 h 263783"/>
                  <a:gd name="connsiteX7" fmla="*/ 130377 w 396806"/>
                  <a:gd name="connsiteY7" fmla="*/ 262697 h 263783"/>
                  <a:gd name="connsiteX8" fmla="*/ 322924 w 396806"/>
                  <a:gd name="connsiteY8" fmla="*/ 263783 h 263783"/>
                  <a:gd name="connsiteX9" fmla="*/ 373989 w 396806"/>
                  <a:gd name="connsiteY9" fmla="*/ 99967 h 263783"/>
                  <a:gd name="connsiteX10" fmla="*/ 396442 w 396806"/>
                  <a:gd name="connsiteY10" fmla="*/ 62785 h 263783"/>
                  <a:gd name="connsiteX11" fmla="*/ 396804 w 396806"/>
                  <a:gd name="connsiteY11" fmla="*/ 42746 h 263783"/>
                  <a:gd name="connsiteX12" fmla="*/ 358536 w 396806"/>
                  <a:gd name="connsiteY12" fmla="*/ 6289 h 263783"/>
                  <a:gd name="connsiteX13" fmla="*/ 38147 w 396806"/>
                  <a:gd name="connsiteY13" fmla="*/ 11 h 263783"/>
                  <a:gd name="connsiteX14" fmla="*/ 12434 w 396806"/>
                  <a:gd name="connsiteY14" fmla="*/ 9790 h 263783"/>
                  <a:gd name="connsiteX15" fmla="*/ 2897 w 396806"/>
                  <a:gd name="connsiteY15" fmla="*/ 31278 h 263783"/>
                  <a:gd name="connsiteX16" fmla="*/ 0 w 396806"/>
                  <a:gd name="connsiteY16" fmla="*/ 229378 h 263783"/>
                  <a:gd name="connsiteX17" fmla="*/ 241 w 396806"/>
                  <a:gd name="connsiteY17" fmla="*/ 231792 h 263783"/>
                  <a:gd name="connsiteX18" fmla="*/ 28973 w 396806"/>
                  <a:gd name="connsiteY18" fmla="*/ 236621 h 263783"/>
                  <a:gd name="connsiteX19" fmla="*/ 28369 w 396806"/>
                  <a:gd name="connsiteY19" fmla="*/ 196301 h 2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806" h="263783">
                    <a:moveTo>
                      <a:pt x="28248" y="196301"/>
                    </a:moveTo>
                    <a:lnTo>
                      <a:pt x="28852" y="141253"/>
                    </a:lnTo>
                    <a:cubicBezTo>
                      <a:pt x="29697" y="104554"/>
                      <a:pt x="30542" y="67856"/>
                      <a:pt x="32474" y="31036"/>
                    </a:cubicBezTo>
                    <a:cubicBezTo>
                      <a:pt x="33077" y="21862"/>
                      <a:pt x="46718" y="21741"/>
                      <a:pt x="47322" y="31036"/>
                    </a:cubicBezTo>
                    <a:cubicBezTo>
                      <a:pt x="49253" y="67735"/>
                      <a:pt x="49978" y="104434"/>
                      <a:pt x="50823" y="141253"/>
                    </a:cubicBezTo>
                    <a:lnTo>
                      <a:pt x="51427" y="196301"/>
                    </a:lnTo>
                    <a:cubicBezTo>
                      <a:pt x="51064" y="211150"/>
                      <a:pt x="52634" y="225998"/>
                      <a:pt x="50099" y="240726"/>
                    </a:cubicBezTo>
                    <a:cubicBezTo>
                      <a:pt x="76777" y="246279"/>
                      <a:pt x="104060" y="253401"/>
                      <a:pt x="130377" y="262697"/>
                    </a:cubicBezTo>
                    <a:lnTo>
                      <a:pt x="322924" y="263783"/>
                    </a:lnTo>
                    <a:lnTo>
                      <a:pt x="373989" y="99967"/>
                    </a:lnTo>
                    <a:cubicBezTo>
                      <a:pt x="378334" y="86084"/>
                      <a:pt x="386181" y="73409"/>
                      <a:pt x="396442" y="62785"/>
                    </a:cubicBezTo>
                    <a:lnTo>
                      <a:pt x="396804" y="42746"/>
                    </a:lnTo>
                    <a:cubicBezTo>
                      <a:pt x="397046" y="23069"/>
                      <a:pt x="379904" y="6651"/>
                      <a:pt x="358536" y="6289"/>
                    </a:cubicBezTo>
                    <a:lnTo>
                      <a:pt x="38147" y="11"/>
                    </a:lnTo>
                    <a:cubicBezTo>
                      <a:pt x="28490" y="-230"/>
                      <a:pt x="19074" y="3391"/>
                      <a:pt x="12434" y="9790"/>
                    </a:cubicBezTo>
                    <a:cubicBezTo>
                      <a:pt x="6398" y="15584"/>
                      <a:pt x="3018" y="23189"/>
                      <a:pt x="2897" y="31278"/>
                    </a:cubicBezTo>
                    <a:lnTo>
                      <a:pt x="0" y="229378"/>
                    </a:lnTo>
                    <a:cubicBezTo>
                      <a:pt x="0" y="230223"/>
                      <a:pt x="121" y="230947"/>
                      <a:pt x="241" y="231792"/>
                    </a:cubicBezTo>
                    <a:cubicBezTo>
                      <a:pt x="9537" y="233241"/>
                      <a:pt x="19195" y="234810"/>
                      <a:pt x="28973" y="236621"/>
                    </a:cubicBezTo>
                    <a:cubicBezTo>
                      <a:pt x="27403" y="223221"/>
                      <a:pt x="28731" y="209701"/>
                      <a:pt x="28369" y="196301"/>
                    </a:cubicBezTo>
                    <a:close/>
                  </a:path>
                </a:pathLst>
              </a:custGeom>
              <a:solidFill>
                <a:srgbClr val="FFFFFF"/>
              </a:solidFill>
              <a:ln w="12054"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4433C957-85EA-5281-F826-EC4FB9CD7900}"/>
                  </a:ext>
                </a:extLst>
              </p:cNvPr>
              <p:cNvSpPr/>
              <p:nvPr/>
            </p:nvSpPr>
            <p:spPr>
              <a:xfrm>
                <a:off x="10344975" y="5545117"/>
                <a:ext cx="451686" cy="567984"/>
              </a:xfrm>
              <a:custGeom>
                <a:avLst/>
                <a:gdLst>
                  <a:gd name="connsiteX0" fmla="*/ 146508 w 451686"/>
                  <a:gd name="connsiteY0" fmla="*/ 151986 h 567984"/>
                  <a:gd name="connsiteX1" fmla="*/ 154355 w 451686"/>
                  <a:gd name="connsiteY1" fmla="*/ 0 h 567984"/>
                  <a:gd name="connsiteX2" fmla="*/ 71662 w 451686"/>
                  <a:gd name="connsiteY2" fmla="*/ 5915 h 567984"/>
                  <a:gd name="connsiteX3" fmla="*/ 8043 w 451686"/>
                  <a:gd name="connsiteY3" fmla="*/ 4225 h 567984"/>
                  <a:gd name="connsiteX4" fmla="*/ 37257 w 451686"/>
                  <a:gd name="connsiteY4" fmla="*/ 277896 h 567984"/>
                  <a:gd name="connsiteX5" fmla="*/ 147956 w 451686"/>
                  <a:gd name="connsiteY5" fmla="*/ 359864 h 567984"/>
                  <a:gd name="connsiteX6" fmla="*/ 356318 w 451686"/>
                  <a:gd name="connsiteY6" fmla="*/ 567984 h 567984"/>
                  <a:gd name="connsiteX7" fmla="*/ 451686 w 451686"/>
                  <a:gd name="connsiteY7" fmla="*/ 501830 h 567984"/>
                  <a:gd name="connsiteX8" fmla="*/ 146508 w 451686"/>
                  <a:gd name="connsiteY8" fmla="*/ 151865 h 56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686" h="567984">
                    <a:moveTo>
                      <a:pt x="146508" y="151986"/>
                    </a:moveTo>
                    <a:cubicBezTo>
                      <a:pt x="120795" y="126272"/>
                      <a:pt x="153268" y="59756"/>
                      <a:pt x="154355" y="0"/>
                    </a:cubicBezTo>
                    <a:cubicBezTo>
                      <a:pt x="127072" y="4104"/>
                      <a:pt x="99065" y="4829"/>
                      <a:pt x="71662" y="5915"/>
                    </a:cubicBezTo>
                    <a:cubicBezTo>
                      <a:pt x="50415" y="6157"/>
                      <a:pt x="29289" y="5674"/>
                      <a:pt x="8043" y="4225"/>
                    </a:cubicBezTo>
                    <a:cubicBezTo>
                      <a:pt x="437" y="94765"/>
                      <a:pt x="-14652" y="197738"/>
                      <a:pt x="37257" y="277896"/>
                    </a:cubicBezTo>
                    <a:cubicBezTo>
                      <a:pt x="62970" y="318699"/>
                      <a:pt x="106791" y="336445"/>
                      <a:pt x="147956" y="359864"/>
                    </a:cubicBezTo>
                    <a:cubicBezTo>
                      <a:pt x="234391" y="410566"/>
                      <a:pt x="300787" y="485654"/>
                      <a:pt x="356318" y="567984"/>
                    </a:cubicBezTo>
                    <a:cubicBezTo>
                      <a:pt x="374909" y="544082"/>
                      <a:pt x="411124" y="519697"/>
                      <a:pt x="451686" y="501830"/>
                    </a:cubicBezTo>
                    <a:cubicBezTo>
                      <a:pt x="376357" y="375799"/>
                      <a:pt x="262881" y="263772"/>
                      <a:pt x="146508" y="151865"/>
                    </a:cubicBezTo>
                    <a:close/>
                  </a:path>
                </a:pathLst>
              </a:custGeom>
              <a:solidFill>
                <a:srgbClr val="BACBD6"/>
              </a:solidFill>
              <a:ln w="12054"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A6074643-665E-5405-F876-DCDD4A5EECEB}"/>
                  </a:ext>
                </a:extLst>
              </p:cNvPr>
              <p:cNvSpPr/>
              <p:nvPr/>
            </p:nvSpPr>
            <p:spPr>
              <a:xfrm>
                <a:off x="10541219" y="5553688"/>
                <a:ext cx="366262" cy="141483"/>
              </a:xfrm>
              <a:custGeom>
                <a:avLst/>
                <a:gdLst>
                  <a:gd name="connsiteX0" fmla="*/ 211138 w 366262"/>
                  <a:gd name="connsiteY0" fmla="*/ 84141 h 141483"/>
                  <a:gd name="connsiteX1" fmla="*/ 200515 w 366262"/>
                  <a:gd name="connsiteY1" fmla="*/ 57704 h 141483"/>
                  <a:gd name="connsiteX2" fmla="*/ 204740 w 366262"/>
                  <a:gd name="connsiteY2" fmla="*/ 50098 h 141483"/>
                  <a:gd name="connsiteX3" fmla="*/ 210776 w 366262"/>
                  <a:gd name="connsiteY3" fmla="*/ 51668 h 141483"/>
                  <a:gd name="connsiteX4" fmla="*/ 269687 w 366262"/>
                  <a:gd name="connsiteY4" fmla="*/ 141483 h 141483"/>
                  <a:gd name="connsiteX5" fmla="*/ 366262 w 366262"/>
                  <a:gd name="connsiteY5" fmla="*/ 0 h 141483"/>
                  <a:gd name="connsiteX6" fmla="*/ 65189 w 366262"/>
                  <a:gd name="connsiteY6" fmla="*/ 11830 h 141483"/>
                  <a:gd name="connsiteX7" fmla="*/ 48167 w 366262"/>
                  <a:gd name="connsiteY7" fmla="*/ 12193 h 141483"/>
                  <a:gd name="connsiteX8" fmla="*/ 0 w 366262"/>
                  <a:gd name="connsiteY8" fmla="*/ 4467 h 141483"/>
                  <a:gd name="connsiteX9" fmla="*/ 0 w 366262"/>
                  <a:gd name="connsiteY9" fmla="*/ 15452 h 141483"/>
                  <a:gd name="connsiteX10" fmla="*/ 211138 w 366262"/>
                  <a:gd name="connsiteY10" fmla="*/ 84141 h 14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62" h="141483">
                    <a:moveTo>
                      <a:pt x="211138" y="84141"/>
                    </a:moveTo>
                    <a:cubicBezTo>
                      <a:pt x="206913" y="75691"/>
                      <a:pt x="203291" y="66999"/>
                      <a:pt x="200515" y="57704"/>
                    </a:cubicBezTo>
                    <a:cubicBezTo>
                      <a:pt x="199549" y="54444"/>
                      <a:pt x="201481" y="51064"/>
                      <a:pt x="204740" y="50098"/>
                    </a:cubicBezTo>
                    <a:cubicBezTo>
                      <a:pt x="206913" y="49495"/>
                      <a:pt x="209207" y="50098"/>
                      <a:pt x="210776" y="51668"/>
                    </a:cubicBezTo>
                    <a:cubicBezTo>
                      <a:pt x="235765" y="78105"/>
                      <a:pt x="251941" y="110217"/>
                      <a:pt x="269687" y="141483"/>
                    </a:cubicBezTo>
                    <a:cubicBezTo>
                      <a:pt x="313387" y="98748"/>
                      <a:pt x="353949" y="32111"/>
                      <a:pt x="366262" y="0"/>
                    </a:cubicBezTo>
                    <a:lnTo>
                      <a:pt x="65189" y="11830"/>
                    </a:lnTo>
                    <a:cubicBezTo>
                      <a:pt x="59756" y="12072"/>
                      <a:pt x="53962" y="12193"/>
                      <a:pt x="48167" y="12193"/>
                    </a:cubicBezTo>
                    <a:cubicBezTo>
                      <a:pt x="27645" y="12193"/>
                      <a:pt x="7243" y="10503"/>
                      <a:pt x="0" y="4467"/>
                    </a:cubicBezTo>
                    <a:lnTo>
                      <a:pt x="0" y="15452"/>
                    </a:lnTo>
                    <a:cubicBezTo>
                      <a:pt x="62895" y="64343"/>
                      <a:pt x="167076" y="37785"/>
                      <a:pt x="211138" y="84141"/>
                    </a:cubicBezTo>
                    <a:close/>
                  </a:path>
                </a:pathLst>
              </a:custGeom>
              <a:solidFill>
                <a:srgbClr val="BACBD6"/>
              </a:solidFill>
              <a:ln w="12054"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5EA06DA1-1E76-DFC2-F352-62CB87FEF7F3}"/>
                  </a:ext>
                </a:extLst>
              </p:cNvPr>
              <p:cNvSpPr/>
              <p:nvPr/>
            </p:nvSpPr>
            <p:spPr>
              <a:xfrm>
                <a:off x="10481529" y="5536787"/>
                <a:ext cx="445146" cy="510280"/>
              </a:xfrm>
              <a:custGeom>
                <a:avLst/>
                <a:gdLst>
                  <a:gd name="connsiteX0" fmla="*/ 439111 w 445146"/>
                  <a:gd name="connsiteY0" fmla="*/ 466459 h 510280"/>
                  <a:gd name="connsiteX1" fmla="*/ 326601 w 445146"/>
                  <a:gd name="connsiteY1" fmla="*/ 202084 h 510280"/>
                  <a:gd name="connsiteX2" fmla="*/ 292316 w 445146"/>
                  <a:gd name="connsiteY2" fmla="*/ 139431 h 510280"/>
                  <a:gd name="connsiteX3" fmla="*/ 270828 w 445146"/>
                  <a:gd name="connsiteY3" fmla="*/ 100921 h 510280"/>
                  <a:gd name="connsiteX4" fmla="*/ 59690 w 445146"/>
                  <a:gd name="connsiteY4" fmla="*/ 32232 h 510280"/>
                  <a:gd name="connsiteX5" fmla="*/ 59690 w 445146"/>
                  <a:gd name="connsiteY5" fmla="*/ 21247 h 510280"/>
                  <a:gd name="connsiteX6" fmla="*/ 58845 w 445146"/>
                  <a:gd name="connsiteY6" fmla="*/ 20643 h 510280"/>
                  <a:gd name="connsiteX7" fmla="*/ 55344 w 445146"/>
                  <a:gd name="connsiteY7" fmla="*/ 11468 h 510280"/>
                  <a:gd name="connsiteX8" fmla="*/ 55948 w 445146"/>
                  <a:gd name="connsiteY8" fmla="*/ 0 h 510280"/>
                  <a:gd name="connsiteX9" fmla="*/ 17801 w 445146"/>
                  <a:gd name="connsiteY9" fmla="*/ 8330 h 510280"/>
                  <a:gd name="connsiteX10" fmla="*/ 9954 w 445146"/>
                  <a:gd name="connsiteY10" fmla="*/ 160315 h 510280"/>
                  <a:gd name="connsiteX11" fmla="*/ 315132 w 445146"/>
                  <a:gd name="connsiteY11" fmla="*/ 510281 h 510280"/>
                  <a:gd name="connsiteX12" fmla="*/ 445147 w 445146"/>
                  <a:gd name="connsiteY12" fmla="*/ 483602 h 510280"/>
                  <a:gd name="connsiteX13" fmla="*/ 439111 w 445146"/>
                  <a:gd name="connsiteY13" fmla="*/ 466580 h 51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146" h="510280">
                    <a:moveTo>
                      <a:pt x="439111" y="466459"/>
                    </a:moveTo>
                    <a:cubicBezTo>
                      <a:pt x="406034" y="376644"/>
                      <a:pt x="370180" y="287312"/>
                      <a:pt x="326601" y="202084"/>
                    </a:cubicBezTo>
                    <a:cubicBezTo>
                      <a:pt x="315736" y="180838"/>
                      <a:pt x="304147" y="160074"/>
                      <a:pt x="292316" y="139431"/>
                    </a:cubicBezTo>
                    <a:cubicBezTo>
                      <a:pt x="285194" y="126635"/>
                      <a:pt x="277347" y="114201"/>
                      <a:pt x="270828" y="100921"/>
                    </a:cubicBezTo>
                    <a:cubicBezTo>
                      <a:pt x="226766" y="54565"/>
                      <a:pt x="122706" y="81123"/>
                      <a:pt x="59690" y="32232"/>
                    </a:cubicBezTo>
                    <a:lnTo>
                      <a:pt x="59690" y="21247"/>
                    </a:lnTo>
                    <a:cubicBezTo>
                      <a:pt x="59690" y="21247"/>
                      <a:pt x="59087" y="20885"/>
                      <a:pt x="58845" y="20643"/>
                    </a:cubicBezTo>
                    <a:cubicBezTo>
                      <a:pt x="56431" y="18108"/>
                      <a:pt x="55103" y="14849"/>
                      <a:pt x="55344" y="11468"/>
                    </a:cubicBezTo>
                    <a:lnTo>
                      <a:pt x="55948" y="0"/>
                    </a:lnTo>
                    <a:cubicBezTo>
                      <a:pt x="43393" y="3742"/>
                      <a:pt x="30718" y="6398"/>
                      <a:pt x="17801" y="8330"/>
                    </a:cubicBezTo>
                    <a:cubicBezTo>
                      <a:pt x="16593" y="68207"/>
                      <a:pt x="-15880" y="134602"/>
                      <a:pt x="9954" y="160315"/>
                    </a:cubicBezTo>
                    <a:cubicBezTo>
                      <a:pt x="126327" y="272222"/>
                      <a:pt x="239924" y="384129"/>
                      <a:pt x="315132" y="510281"/>
                    </a:cubicBezTo>
                    <a:cubicBezTo>
                      <a:pt x="358712" y="491086"/>
                      <a:pt x="407362" y="479377"/>
                      <a:pt x="445147" y="483602"/>
                    </a:cubicBezTo>
                    <a:cubicBezTo>
                      <a:pt x="443095" y="477928"/>
                      <a:pt x="441163" y="472254"/>
                      <a:pt x="439111" y="466580"/>
                    </a:cubicBezTo>
                    <a:close/>
                  </a:path>
                </a:pathLst>
              </a:custGeom>
              <a:solidFill>
                <a:srgbClr val="FFFFFF"/>
              </a:solidFill>
              <a:ln w="12054"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0DBB783-6570-99B9-C389-5D184708E0E4}"/>
                  </a:ext>
                </a:extLst>
              </p:cNvPr>
              <p:cNvSpPr/>
              <p:nvPr/>
            </p:nvSpPr>
            <p:spPr>
              <a:xfrm>
                <a:off x="10713969" y="6065538"/>
                <a:ext cx="183613" cy="358941"/>
              </a:xfrm>
              <a:custGeom>
                <a:avLst/>
                <a:gdLst>
                  <a:gd name="connsiteX0" fmla="*/ 93437 w 183613"/>
                  <a:gd name="connsiteY0" fmla="*/ 0 h 358941"/>
                  <a:gd name="connsiteX1" fmla="*/ 0 w 183613"/>
                  <a:gd name="connsiteY1" fmla="*/ 66758 h 358941"/>
                  <a:gd name="connsiteX2" fmla="*/ 60722 w 183613"/>
                  <a:gd name="connsiteY2" fmla="*/ 169007 h 358941"/>
                  <a:gd name="connsiteX3" fmla="*/ 94402 w 183613"/>
                  <a:gd name="connsiteY3" fmla="*/ 233230 h 358941"/>
                  <a:gd name="connsiteX4" fmla="*/ 127962 w 183613"/>
                  <a:gd name="connsiteY4" fmla="*/ 309766 h 358941"/>
                  <a:gd name="connsiteX5" fmla="*/ 182648 w 183613"/>
                  <a:gd name="connsiteY5" fmla="*/ 358295 h 358941"/>
                  <a:gd name="connsiteX6" fmla="*/ 183614 w 183613"/>
                  <a:gd name="connsiteY6" fmla="*/ 358295 h 358941"/>
                  <a:gd name="connsiteX7" fmla="*/ 168766 w 183613"/>
                  <a:gd name="connsiteY7" fmla="*/ 222003 h 358941"/>
                  <a:gd name="connsiteX8" fmla="*/ 93557 w 183613"/>
                  <a:gd name="connsiteY8" fmla="*/ 121 h 35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13" h="358941">
                    <a:moveTo>
                      <a:pt x="93437" y="0"/>
                    </a:moveTo>
                    <a:cubicBezTo>
                      <a:pt x="51668" y="17625"/>
                      <a:pt x="14365" y="42372"/>
                      <a:pt x="0" y="66758"/>
                    </a:cubicBezTo>
                    <a:cubicBezTo>
                      <a:pt x="21729" y="100318"/>
                      <a:pt x="41769" y="134723"/>
                      <a:pt x="60722" y="169007"/>
                    </a:cubicBezTo>
                    <a:cubicBezTo>
                      <a:pt x="72432" y="190133"/>
                      <a:pt x="83658" y="211742"/>
                      <a:pt x="94402" y="233230"/>
                    </a:cubicBezTo>
                    <a:cubicBezTo>
                      <a:pt x="106474" y="256770"/>
                      <a:pt x="121323" y="282000"/>
                      <a:pt x="127962" y="309766"/>
                    </a:cubicBezTo>
                    <a:cubicBezTo>
                      <a:pt x="133757" y="343809"/>
                      <a:pt x="145225" y="362762"/>
                      <a:pt x="182648" y="358295"/>
                    </a:cubicBezTo>
                    <a:cubicBezTo>
                      <a:pt x="183010" y="358295"/>
                      <a:pt x="183252" y="358295"/>
                      <a:pt x="183614" y="358295"/>
                    </a:cubicBezTo>
                    <a:cubicBezTo>
                      <a:pt x="179268" y="312904"/>
                      <a:pt x="174319" y="267514"/>
                      <a:pt x="168766" y="222003"/>
                    </a:cubicBezTo>
                    <a:cubicBezTo>
                      <a:pt x="159108" y="142208"/>
                      <a:pt x="132188" y="69051"/>
                      <a:pt x="93557" y="121"/>
                    </a:cubicBezTo>
                    <a:close/>
                  </a:path>
                </a:pathLst>
              </a:custGeom>
              <a:solidFill>
                <a:srgbClr val="BACBD6"/>
              </a:solidFill>
              <a:ln w="12054"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F2874F5D-D47E-3323-DEFD-808C391748AE}"/>
                  </a:ext>
                </a:extLst>
              </p:cNvPr>
              <p:cNvSpPr/>
              <p:nvPr/>
            </p:nvSpPr>
            <p:spPr>
              <a:xfrm>
                <a:off x="10807285" y="6040974"/>
                <a:ext cx="351645" cy="382738"/>
              </a:xfrm>
              <a:custGeom>
                <a:avLst/>
                <a:gdLst>
                  <a:gd name="connsiteX0" fmla="*/ 335962 w 351645"/>
                  <a:gd name="connsiteY0" fmla="*/ 247895 h 382738"/>
                  <a:gd name="connsiteX1" fmla="*/ 304575 w 351645"/>
                  <a:gd name="connsiteY1" fmla="*/ 237996 h 382738"/>
                  <a:gd name="connsiteX2" fmla="*/ 171663 w 351645"/>
                  <a:gd name="connsiteY2" fmla="*/ 169065 h 382738"/>
                  <a:gd name="connsiteX3" fmla="*/ 165627 w 351645"/>
                  <a:gd name="connsiteY3" fmla="*/ 133211 h 382738"/>
                  <a:gd name="connsiteX4" fmla="*/ 127359 w 351645"/>
                  <a:gd name="connsiteY4" fmla="*/ 2352 h 382738"/>
                  <a:gd name="connsiteX5" fmla="*/ 0 w 351645"/>
                  <a:gd name="connsiteY5" fmla="*/ 24564 h 382738"/>
                  <a:gd name="connsiteX6" fmla="*/ 75208 w 351645"/>
                  <a:gd name="connsiteY6" fmla="*/ 246446 h 382738"/>
                  <a:gd name="connsiteX7" fmla="*/ 90056 w 351645"/>
                  <a:gd name="connsiteY7" fmla="*/ 382738 h 382738"/>
                  <a:gd name="connsiteX8" fmla="*/ 229125 w 351645"/>
                  <a:gd name="connsiteY8" fmla="*/ 359077 h 382738"/>
                  <a:gd name="connsiteX9" fmla="*/ 329443 w 351645"/>
                  <a:gd name="connsiteY9" fmla="*/ 315859 h 382738"/>
                  <a:gd name="connsiteX10" fmla="*/ 335841 w 351645"/>
                  <a:gd name="connsiteY10" fmla="*/ 248015 h 38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645" h="382738">
                    <a:moveTo>
                      <a:pt x="335962" y="247895"/>
                    </a:moveTo>
                    <a:cubicBezTo>
                      <a:pt x="327511" y="243066"/>
                      <a:pt x="316405" y="240652"/>
                      <a:pt x="304575" y="237996"/>
                    </a:cubicBezTo>
                    <a:cubicBezTo>
                      <a:pt x="264134" y="226044"/>
                      <a:pt x="184942" y="216508"/>
                      <a:pt x="171663" y="169065"/>
                    </a:cubicBezTo>
                    <a:cubicBezTo>
                      <a:pt x="169490" y="157114"/>
                      <a:pt x="168645" y="145042"/>
                      <a:pt x="165627" y="133211"/>
                    </a:cubicBezTo>
                    <a:cubicBezTo>
                      <a:pt x="155969" y="88787"/>
                      <a:pt x="142207" y="45448"/>
                      <a:pt x="127359" y="2352"/>
                    </a:cubicBezTo>
                    <a:cubicBezTo>
                      <a:pt x="95368" y="-5012"/>
                      <a:pt x="45149" y="5611"/>
                      <a:pt x="0" y="24564"/>
                    </a:cubicBezTo>
                    <a:cubicBezTo>
                      <a:pt x="38630" y="93495"/>
                      <a:pt x="65550" y="166651"/>
                      <a:pt x="75208" y="246446"/>
                    </a:cubicBezTo>
                    <a:cubicBezTo>
                      <a:pt x="80882" y="291957"/>
                      <a:pt x="85711" y="337348"/>
                      <a:pt x="90056" y="382738"/>
                    </a:cubicBezTo>
                    <a:cubicBezTo>
                      <a:pt x="137258" y="379961"/>
                      <a:pt x="183614" y="371632"/>
                      <a:pt x="229125" y="359077"/>
                    </a:cubicBezTo>
                    <a:cubicBezTo>
                      <a:pt x="263892" y="349299"/>
                      <a:pt x="303971" y="342780"/>
                      <a:pt x="329443" y="315859"/>
                    </a:cubicBezTo>
                    <a:cubicBezTo>
                      <a:pt x="346947" y="295700"/>
                      <a:pt x="365900" y="265520"/>
                      <a:pt x="335841" y="248015"/>
                    </a:cubicBezTo>
                    <a:close/>
                  </a:path>
                </a:pathLst>
              </a:custGeom>
              <a:solidFill>
                <a:srgbClr val="FFFFFF"/>
              </a:solidFill>
              <a:ln w="12054"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10E3C533-7185-83AF-D341-454E38508CD3}"/>
                  </a:ext>
                </a:extLst>
              </p:cNvPr>
              <p:cNvSpPr/>
              <p:nvPr/>
            </p:nvSpPr>
            <p:spPr>
              <a:xfrm>
                <a:off x="11255395" y="5031215"/>
                <a:ext cx="179992" cy="90177"/>
              </a:xfrm>
              <a:custGeom>
                <a:avLst/>
                <a:gdLst>
                  <a:gd name="connsiteX0" fmla="*/ 113838 w 179992"/>
                  <a:gd name="connsiteY0" fmla="*/ 90177 h 90177"/>
                  <a:gd name="connsiteX1" fmla="*/ 179993 w 179992"/>
                  <a:gd name="connsiteY1" fmla="*/ 0 h 90177"/>
                  <a:gd name="connsiteX2" fmla="*/ 0 w 179992"/>
                  <a:gd name="connsiteY2" fmla="*/ 88125 h 90177"/>
                  <a:gd name="connsiteX3" fmla="*/ 113959 w 179992"/>
                  <a:gd name="connsiteY3" fmla="*/ 90057 h 90177"/>
                </a:gdLst>
                <a:ahLst/>
                <a:cxnLst>
                  <a:cxn ang="0">
                    <a:pos x="connsiteX0" y="connsiteY0"/>
                  </a:cxn>
                  <a:cxn ang="0">
                    <a:pos x="connsiteX1" y="connsiteY1"/>
                  </a:cxn>
                  <a:cxn ang="0">
                    <a:pos x="connsiteX2" y="connsiteY2"/>
                  </a:cxn>
                  <a:cxn ang="0">
                    <a:pos x="connsiteX3" y="connsiteY3"/>
                  </a:cxn>
                </a:cxnLst>
                <a:rect l="l" t="t" r="r" b="b"/>
                <a:pathLst>
                  <a:path w="179992" h="90177">
                    <a:moveTo>
                      <a:pt x="113838" y="90177"/>
                    </a:moveTo>
                    <a:cubicBezTo>
                      <a:pt x="140276" y="63619"/>
                      <a:pt x="161522" y="32715"/>
                      <a:pt x="179993" y="0"/>
                    </a:cubicBezTo>
                    <a:cubicBezTo>
                      <a:pt x="111303" y="1811"/>
                      <a:pt x="51185" y="43821"/>
                      <a:pt x="0" y="88125"/>
                    </a:cubicBezTo>
                    <a:lnTo>
                      <a:pt x="113959" y="90057"/>
                    </a:lnTo>
                    <a:close/>
                  </a:path>
                </a:pathLst>
              </a:custGeom>
              <a:solidFill>
                <a:srgbClr val="BACBD6"/>
              </a:solidFill>
              <a:ln w="12054"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F461CA25-69F4-D031-BF38-CEE6F793BBA3}"/>
                  </a:ext>
                </a:extLst>
              </p:cNvPr>
              <p:cNvSpPr/>
              <p:nvPr/>
            </p:nvSpPr>
            <p:spPr>
              <a:xfrm>
                <a:off x="11171615" y="4822003"/>
                <a:ext cx="371590" cy="297457"/>
              </a:xfrm>
              <a:custGeom>
                <a:avLst/>
                <a:gdLst>
                  <a:gd name="connsiteX0" fmla="*/ 360468 w 371590"/>
                  <a:gd name="connsiteY0" fmla="*/ 100444 h 297457"/>
                  <a:gd name="connsiteX1" fmla="*/ 347913 w 371590"/>
                  <a:gd name="connsiteY1" fmla="*/ 109980 h 297457"/>
                  <a:gd name="connsiteX2" fmla="*/ 315440 w 371590"/>
                  <a:gd name="connsiteY2" fmla="*/ 130261 h 297457"/>
                  <a:gd name="connsiteX3" fmla="*/ 253873 w 371590"/>
                  <a:gd name="connsiteY3" fmla="*/ 159475 h 297457"/>
                  <a:gd name="connsiteX4" fmla="*/ 240232 w 371590"/>
                  <a:gd name="connsiteY4" fmla="*/ 169978 h 297457"/>
                  <a:gd name="connsiteX5" fmla="*/ 234920 w 371590"/>
                  <a:gd name="connsiteY5" fmla="*/ 167805 h 297457"/>
                  <a:gd name="connsiteX6" fmla="*/ 242042 w 371590"/>
                  <a:gd name="connsiteY6" fmla="*/ 145351 h 297457"/>
                  <a:gd name="connsiteX7" fmla="*/ 253148 w 371590"/>
                  <a:gd name="connsiteY7" fmla="*/ 127243 h 297457"/>
                  <a:gd name="connsiteX8" fmla="*/ 294434 w 371590"/>
                  <a:gd name="connsiteY8" fmla="*/ 45275 h 297457"/>
                  <a:gd name="connsiteX9" fmla="*/ 277534 w 371590"/>
                  <a:gd name="connsiteY9" fmla="*/ 28495 h 297457"/>
                  <a:gd name="connsiteX10" fmla="*/ 269687 w 371590"/>
                  <a:gd name="connsiteY10" fmla="*/ 40929 h 297457"/>
                  <a:gd name="connsiteX11" fmla="*/ 184821 w 371590"/>
                  <a:gd name="connsiteY11" fmla="*/ 142333 h 297457"/>
                  <a:gd name="connsiteX12" fmla="*/ 181683 w 371590"/>
                  <a:gd name="connsiteY12" fmla="*/ 151025 h 297457"/>
                  <a:gd name="connsiteX13" fmla="*/ 175888 w 371590"/>
                  <a:gd name="connsiteY13" fmla="*/ 153560 h 297457"/>
                  <a:gd name="connsiteX14" fmla="*/ 173232 w 371590"/>
                  <a:gd name="connsiteY14" fmla="*/ 148369 h 297457"/>
                  <a:gd name="connsiteX15" fmla="*/ 194237 w 371590"/>
                  <a:gd name="connsiteY15" fmla="*/ 26684 h 297457"/>
                  <a:gd name="connsiteX16" fmla="*/ 178544 w 371590"/>
                  <a:gd name="connsiteY16" fmla="*/ 1574 h 297457"/>
                  <a:gd name="connsiteX17" fmla="*/ 163213 w 371590"/>
                  <a:gd name="connsiteY17" fmla="*/ 13163 h 297457"/>
                  <a:gd name="connsiteX18" fmla="*/ 155366 w 371590"/>
                  <a:gd name="connsiteY18" fmla="*/ 56140 h 297457"/>
                  <a:gd name="connsiteX19" fmla="*/ 125910 w 371590"/>
                  <a:gd name="connsiteY19" fmla="*/ 137625 h 297457"/>
                  <a:gd name="connsiteX20" fmla="*/ 124220 w 371590"/>
                  <a:gd name="connsiteY20" fmla="*/ 139798 h 297457"/>
                  <a:gd name="connsiteX21" fmla="*/ 124824 w 371590"/>
                  <a:gd name="connsiteY21" fmla="*/ 165632 h 297457"/>
                  <a:gd name="connsiteX22" fmla="*/ 117701 w 371590"/>
                  <a:gd name="connsiteY22" fmla="*/ 165632 h 297457"/>
                  <a:gd name="connsiteX23" fmla="*/ 90057 w 371590"/>
                  <a:gd name="connsiteY23" fmla="*/ 102858 h 297457"/>
                  <a:gd name="connsiteX24" fmla="*/ 54686 w 371590"/>
                  <a:gd name="connsiteY24" fmla="*/ 74610 h 297457"/>
                  <a:gd name="connsiteX25" fmla="*/ 53720 w 371590"/>
                  <a:gd name="connsiteY25" fmla="*/ 74851 h 297457"/>
                  <a:gd name="connsiteX26" fmla="*/ 53479 w 371590"/>
                  <a:gd name="connsiteY26" fmla="*/ 76300 h 297457"/>
                  <a:gd name="connsiteX27" fmla="*/ 67361 w 371590"/>
                  <a:gd name="connsiteY27" fmla="*/ 204021 h 297457"/>
                  <a:gd name="connsiteX28" fmla="*/ 65430 w 371590"/>
                  <a:gd name="connsiteY28" fmla="*/ 213437 h 297457"/>
                  <a:gd name="connsiteX29" fmla="*/ 0 w 371590"/>
                  <a:gd name="connsiteY29" fmla="*/ 296009 h 297457"/>
                  <a:gd name="connsiteX30" fmla="*/ 83659 w 371590"/>
                  <a:gd name="connsiteY30" fmla="*/ 297458 h 297457"/>
                  <a:gd name="connsiteX31" fmla="*/ 263651 w 371590"/>
                  <a:gd name="connsiteY31" fmla="*/ 209332 h 297457"/>
                  <a:gd name="connsiteX32" fmla="*/ 272222 w 371590"/>
                  <a:gd name="connsiteY32" fmla="*/ 193639 h 297457"/>
                  <a:gd name="connsiteX33" fmla="*/ 273188 w 371590"/>
                  <a:gd name="connsiteY33" fmla="*/ 191707 h 297457"/>
                  <a:gd name="connsiteX34" fmla="*/ 274999 w 371590"/>
                  <a:gd name="connsiteY34" fmla="*/ 190259 h 297457"/>
                  <a:gd name="connsiteX35" fmla="*/ 280431 w 371590"/>
                  <a:gd name="connsiteY35" fmla="*/ 185792 h 297457"/>
                  <a:gd name="connsiteX36" fmla="*/ 355518 w 371590"/>
                  <a:gd name="connsiteY36" fmla="*/ 133279 h 297457"/>
                  <a:gd name="connsiteX37" fmla="*/ 370850 w 371590"/>
                  <a:gd name="connsiteY37" fmla="*/ 116982 h 297457"/>
                  <a:gd name="connsiteX38" fmla="*/ 360347 w 371590"/>
                  <a:gd name="connsiteY38" fmla="*/ 100323 h 29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590" h="297457">
                    <a:moveTo>
                      <a:pt x="360468" y="100444"/>
                    </a:moveTo>
                    <a:cubicBezTo>
                      <a:pt x="356001" y="102134"/>
                      <a:pt x="352259" y="106962"/>
                      <a:pt x="347913" y="109980"/>
                    </a:cubicBezTo>
                    <a:cubicBezTo>
                      <a:pt x="337169" y="117948"/>
                      <a:pt x="326425" y="124105"/>
                      <a:pt x="315440" y="130261"/>
                    </a:cubicBezTo>
                    <a:cubicBezTo>
                      <a:pt x="311094" y="132313"/>
                      <a:pt x="272826" y="154405"/>
                      <a:pt x="253873" y="159475"/>
                    </a:cubicBezTo>
                    <a:cubicBezTo>
                      <a:pt x="250130" y="164063"/>
                      <a:pt x="245664" y="167926"/>
                      <a:pt x="240232" y="169978"/>
                    </a:cubicBezTo>
                    <a:cubicBezTo>
                      <a:pt x="238179" y="170823"/>
                      <a:pt x="235765" y="169857"/>
                      <a:pt x="234920" y="167805"/>
                    </a:cubicBezTo>
                    <a:cubicBezTo>
                      <a:pt x="233954" y="159234"/>
                      <a:pt x="238179" y="151508"/>
                      <a:pt x="242042" y="145351"/>
                    </a:cubicBezTo>
                    <a:lnTo>
                      <a:pt x="253148" y="127243"/>
                    </a:lnTo>
                    <a:cubicBezTo>
                      <a:pt x="268118" y="100926"/>
                      <a:pt x="285984" y="73885"/>
                      <a:pt x="294434" y="45275"/>
                    </a:cubicBezTo>
                    <a:cubicBezTo>
                      <a:pt x="296607" y="37066"/>
                      <a:pt x="285380" y="24270"/>
                      <a:pt x="277534" y="28495"/>
                    </a:cubicBezTo>
                    <a:cubicBezTo>
                      <a:pt x="273912" y="30547"/>
                      <a:pt x="271618" y="37187"/>
                      <a:pt x="269687" y="40929"/>
                    </a:cubicBezTo>
                    <a:cubicBezTo>
                      <a:pt x="267756" y="49379"/>
                      <a:pt x="207034" y="133641"/>
                      <a:pt x="184821" y="142333"/>
                    </a:cubicBezTo>
                    <a:cubicBezTo>
                      <a:pt x="183735" y="145230"/>
                      <a:pt x="182769" y="148128"/>
                      <a:pt x="181683" y="151025"/>
                    </a:cubicBezTo>
                    <a:cubicBezTo>
                      <a:pt x="180717" y="153319"/>
                      <a:pt x="178182" y="154405"/>
                      <a:pt x="175888" y="153560"/>
                    </a:cubicBezTo>
                    <a:cubicBezTo>
                      <a:pt x="173836" y="152715"/>
                      <a:pt x="172629" y="150421"/>
                      <a:pt x="173232" y="148369"/>
                    </a:cubicBezTo>
                    <a:cubicBezTo>
                      <a:pt x="181079" y="108411"/>
                      <a:pt x="192668" y="67367"/>
                      <a:pt x="194237" y="26684"/>
                    </a:cubicBezTo>
                    <a:cubicBezTo>
                      <a:pt x="195324" y="15457"/>
                      <a:pt x="189167" y="5558"/>
                      <a:pt x="178544" y="1574"/>
                    </a:cubicBezTo>
                    <a:cubicBezTo>
                      <a:pt x="168886" y="-2289"/>
                      <a:pt x="163454" y="729"/>
                      <a:pt x="163213" y="13163"/>
                    </a:cubicBezTo>
                    <a:cubicBezTo>
                      <a:pt x="162005" y="28616"/>
                      <a:pt x="158746" y="42136"/>
                      <a:pt x="155366" y="56140"/>
                    </a:cubicBezTo>
                    <a:cubicBezTo>
                      <a:pt x="147640" y="84629"/>
                      <a:pt x="140276" y="110946"/>
                      <a:pt x="125910" y="137625"/>
                    </a:cubicBezTo>
                    <a:cubicBezTo>
                      <a:pt x="125427" y="138470"/>
                      <a:pt x="124824" y="139194"/>
                      <a:pt x="124220" y="139798"/>
                    </a:cubicBezTo>
                    <a:cubicBezTo>
                      <a:pt x="125548" y="148128"/>
                      <a:pt x="126031" y="156699"/>
                      <a:pt x="124824" y="165632"/>
                    </a:cubicBezTo>
                    <a:cubicBezTo>
                      <a:pt x="124220" y="169495"/>
                      <a:pt x="118426" y="169495"/>
                      <a:pt x="117701" y="165632"/>
                    </a:cubicBezTo>
                    <a:cubicBezTo>
                      <a:pt x="112510" y="144144"/>
                      <a:pt x="100439" y="122535"/>
                      <a:pt x="90057" y="102858"/>
                    </a:cubicBezTo>
                    <a:cubicBezTo>
                      <a:pt x="81486" y="88492"/>
                      <a:pt x="71587" y="73040"/>
                      <a:pt x="54686" y="74610"/>
                    </a:cubicBezTo>
                    <a:cubicBezTo>
                      <a:pt x="54203" y="74610"/>
                      <a:pt x="53962" y="74851"/>
                      <a:pt x="53720" y="74851"/>
                    </a:cubicBezTo>
                    <a:cubicBezTo>
                      <a:pt x="53720" y="75093"/>
                      <a:pt x="53599" y="75455"/>
                      <a:pt x="53479" y="76300"/>
                    </a:cubicBezTo>
                    <a:cubicBezTo>
                      <a:pt x="55772" y="118793"/>
                      <a:pt x="71104" y="160803"/>
                      <a:pt x="67361" y="204021"/>
                    </a:cubicBezTo>
                    <a:cubicBezTo>
                      <a:pt x="68207" y="207159"/>
                      <a:pt x="67603" y="210660"/>
                      <a:pt x="65430" y="213437"/>
                    </a:cubicBezTo>
                    <a:lnTo>
                      <a:pt x="0" y="296009"/>
                    </a:lnTo>
                    <a:lnTo>
                      <a:pt x="83659" y="297458"/>
                    </a:lnTo>
                    <a:cubicBezTo>
                      <a:pt x="134964" y="253033"/>
                      <a:pt x="194962" y="211143"/>
                      <a:pt x="263651" y="209332"/>
                    </a:cubicBezTo>
                    <a:cubicBezTo>
                      <a:pt x="266548" y="204141"/>
                      <a:pt x="269446" y="198951"/>
                      <a:pt x="272222" y="193639"/>
                    </a:cubicBezTo>
                    <a:lnTo>
                      <a:pt x="273188" y="191707"/>
                    </a:lnTo>
                    <a:cubicBezTo>
                      <a:pt x="273188" y="191707"/>
                      <a:pt x="274878" y="190259"/>
                      <a:pt x="274999" y="190259"/>
                    </a:cubicBezTo>
                    <a:cubicBezTo>
                      <a:pt x="275240" y="190017"/>
                      <a:pt x="280431" y="185913"/>
                      <a:pt x="280431" y="185792"/>
                    </a:cubicBezTo>
                    <a:cubicBezTo>
                      <a:pt x="306144" y="169736"/>
                      <a:pt x="331978" y="152474"/>
                      <a:pt x="355518" y="133279"/>
                    </a:cubicBezTo>
                    <a:cubicBezTo>
                      <a:pt x="361434" y="127967"/>
                      <a:pt x="367590" y="123501"/>
                      <a:pt x="370850" y="116982"/>
                    </a:cubicBezTo>
                    <a:cubicBezTo>
                      <a:pt x="373506" y="110463"/>
                      <a:pt x="368797" y="97546"/>
                      <a:pt x="360347" y="100323"/>
                    </a:cubicBezTo>
                    <a:close/>
                  </a:path>
                </a:pathLst>
              </a:custGeom>
              <a:solidFill>
                <a:srgbClr val="FFFFFF"/>
              </a:solidFill>
              <a:ln w="12054"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0410CF92-DD76-62B5-BA83-955A1AB93C2A}"/>
                  </a:ext>
                </a:extLst>
              </p:cNvPr>
              <p:cNvSpPr/>
              <p:nvPr/>
            </p:nvSpPr>
            <p:spPr>
              <a:xfrm>
                <a:off x="10359295" y="4740764"/>
                <a:ext cx="539373" cy="292188"/>
              </a:xfrm>
              <a:custGeom>
                <a:avLst/>
                <a:gdLst>
                  <a:gd name="connsiteX0" fmla="*/ 539253 w 539373"/>
                  <a:gd name="connsiteY0" fmla="*/ 237576 h 292188"/>
                  <a:gd name="connsiteX1" fmla="*/ 512816 w 539373"/>
                  <a:gd name="connsiteY1" fmla="*/ 247112 h 292188"/>
                  <a:gd name="connsiteX2" fmla="*/ 380145 w 539373"/>
                  <a:gd name="connsiteY2" fmla="*/ 273067 h 292188"/>
                  <a:gd name="connsiteX3" fmla="*/ 238179 w 539373"/>
                  <a:gd name="connsiteY3" fmla="*/ 242887 h 292188"/>
                  <a:gd name="connsiteX4" fmla="*/ 38630 w 539373"/>
                  <a:gd name="connsiteY4" fmla="*/ 1207 h 292188"/>
                  <a:gd name="connsiteX5" fmla="*/ 22092 w 539373"/>
                  <a:gd name="connsiteY5" fmla="*/ 2777 h 292188"/>
                  <a:gd name="connsiteX6" fmla="*/ 0 w 539373"/>
                  <a:gd name="connsiteY6" fmla="*/ 0 h 292188"/>
                  <a:gd name="connsiteX7" fmla="*/ 205706 w 539373"/>
                  <a:gd name="connsiteY7" fmla="*/ 261357 h 292188"/>
                  <a:gd name="connsiteX8" fmla="*/ 478290 w 539373"/>
                  <a:gd name="connsiteY8" fmla="*/ 268118 h 292188"/>
                  <a:gd name="connsiteX9" fmla="*/ 539374 w 539373"/>
                  <a:gd name="connsiteY9" fmla="*/ 237696 h 2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373" h="292188">
                    <a:moveTo>
                      <a:pt x="539253" y="237576"/>
                    </a:moveTo>
                    <a:cubicBezTo>
                      <a:pt x="530561" y="241197"/>
                      <a:pt x="521749" y="244336"/>
                      <a:pt x="512816" y="247112"/>
                    </a:cubicBezTo>
                    <a:cubicBezTo>
                      <a:pt x="470926" y="264134"/>
                      <a:pt x="425898" y="273067"/>
                      <a:pt x="380145" y="273067"/>
                    </a:cubicBezTo>
                    <a:cubicBezTo>
                      <a:pt x="334392" y="273067"/>
                      <a:pt x="284294" y="263410"/>
                      <a:pt x="238179" y="242887"/>
                    </a:cubicBezTo>
                    <a:cubicBezTo>
                      <a:pt x="133516" y="196410"/>
                      <a:pt x="62774" y="104905"/>
                      <a:pt x="38630" y="1207"/>
                    </a:cubicBezTo>
                    <a:cubicBezTo>
                      <a:pt x="33077" y="2173"/>
                      <a:pt x="27645" y="2777"/>
                      <a:pt x="22092" y="2777"/>
                    </a:cubicBezTo>
                    <a:cubicBezTo>
                      <a:pt x="14607" y="2777"/>
                      <a:pt x="7243" y="1811"/>
                      <a:pt x="0" y="0"/>
                    </a:cubicBezTo>
                    <a:cubicBezTo>
                      <a:pt x="20643" y="111786"/>
                      <a:pt x="94282" y="211862"/>
                      <a:pt x="205706" y="261357"/>
                    </a:cubicBezTo>
                    <a:cubicBezTo>
                      <a:pt x="292623" y="299988"/>
                      <a:pt x="389440" y="302402"/>
                      <a:pt x="478290" y="268118"/>
                    </a:cubicBezTo>
                    <a:cubicBezTo>
                      <a:pt x="499778" y="259788"/>
                      <a:pt x="520179" y="249648"/>
                      <a:pt x="539374" y="237696"/>
                    </a:cubicBezTo>
                    <a:close/>
                  </a:path>
                </a:pathLst>
              </a:custGeom>
              <a:solidFill>
                <a:srgbClr val="FFFFFF"/>
              </a:solidFill>
              <a:ln w="12054"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E7862A62-3BCB-365F-3D3A-5527C99F873D}"/>
                  </a:ext>
                </a:extLst>
              </p:cNvPr>
              <p:cNvSpPr/>
              <p:nvPr/>
            </p:nvSpPr>
            <p:spPr>
              <a:xfrm>
                <a:off x="10432813" y="4330439"/>
                <a:ext cx="192547" cy="129048"/>
              </a:xfrm>
              <a:custGeom>
                <a:avLst/>
                <a:gdLst>
                  <a:gd name="connsiteX0" fmla="*/ 121 w 192547"/>
                  <a:gd name="connsiteY0" fmla="*/ 121444 h 129048"/>
                  <a:gd name="connsiteX1" fmla="*/ 20160 w 192547"/>
                  <a:gd name="connsiteY1" fmla="*/ 129049 h 129048"/>
                  <a:gd name="connsiteX2" fmla="*/ 192547 w 192547"/>
                  <a:gd name="connsiteY2" fmla="*/ 0 h 129048"/>
                  <a:gd name="connsiteX3" fmla="*/ 0 w 192547"/>
                  <a:gd name="connsiteY3" fmla="*/ 121444 h 129048"/>
                </a:gdLst>
                <a:ahLst/>
                <a:cxnLst>
                  <a:cxn ang="0">
                    <a:pos x="connsiteX0" y="connsiteY0"/>
                  </a:cxn>
                  <a:cxn ang="0">
                    <a:pos x="connsiteX1" y="connsiteY1"/>
                  </a:cxn>
                  <a:cxn ang="0">
                    <a:pos x="connsiteX2" y="connsiteY2"/>
                  </a:cxn>
                  <a:cxn ang="0">
                    <a:pos x="connsiteX3" y="connsiteY3"/>
                  </a:cxn>
                </a:cxnLst>
                <a:rect l="l" t="t" r="r" b="b"/>
                <a:pathLst>
                  <a:path w="192547" h="129048">
                    <a:moveTo>
                      <a:pt x="121" y="121444"/>
                    </a:moveTo>
                    <a:cubicBezTo>
                      <a:pt x="7002" y="123134"/>
                      <a:pt x="13762" y="125669"/>
                      <a:pt x="20160" y="129049"/>
                    </a:cubicBezTo>
                    <a:cubicBezTo>
                      <a:pt x="63378" y="67844"/>
                      <a:pt x="124341" y="23540"/>
                      <a:pt x="192547" y="0"/>
                    </a:cubicBezTo>
                    <a:cubicBezTo>
                      <a:pt x="117943" y="18229"/>
                      <a:pt x="49736" y="60239"/>
                      <a:pt x="0" y="121444"/>
                    </a:cubicBezTo>
                    <a:close/>
                  </a:path>
                </a:pathLst>
              </a:custGeom>
              <a:solidFill>
                <a:srgbClr val="FFFFFF"/>
              </a:solidFill>
              <a:ln w="12054"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2CFB409-0F1C-7077-7524-21EEA4E10937}"/>
                  </a:ext>
                </a:extLst>
              </p:cNvPr>
              <p:cNvSpPr/>
              <p:nvPr/>
            </p:nvSpPr>
            <p:spPr>
              <a:xfrm>
                <a:off x="10418085" y="4715896"/>
                <a:ext cx="220312" cy="260632"/>
              </a:xfrm>
              <a:custGeom>
                <a:avLst/>
                <a:gdLst>
                  <a:gd name="connsiteX0" fmla="*/ 220313 w 220312"/>
                  <a:gd name="connsiteY0" fmla="*/ 260633 h 260632"/>
                  <a:gd name="connsiteX1" fmla="*/ 51909 w 220312"/>
                  <a:gd name="connsiteY1" fmla="*/ 88246 h 260632"/>
                  <a:gd name="connsiteX2" fmla="*/ 32836 w 220312"/>
                  <a:gd name="connsiteY2" fmla="*/ 0 h 260632"/>
                  <a:gd name="connsiteX3" fmla="*/ 0 w 220312"/>
                  <a:gd name="connsiteY3" fmla="*/ 20039 h 260632"/>
                  <a:gd name="connsiteX4" fmla="*/ 13762 w 220312"/>
                  <a:gd name="connsiteY4" fmla="*/ 65189 h 260632"/>
                  <a:gd name="connsiteX5" fmla="*/ 187839 w 220312"/>
                  <a:gd name="connsiteY5" fmla="*/ 248199 h 260632"/>
                  <a:gd name="connsiteX6" fmla="*/ 220192 w 220312"/>
                  <a:gd name="connsiteY6" fmla="*/ 260512 h 26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12" h="260632">
                    <a:moveTo>
                      <a:pt x="220313" y="260633"/>
                    </a:moveTo>
                    <a:cubicBezTo>
                      <a:pt x="141483" y="226711"/>
                      <a:pt x="81727" y="165627"/>
                      <a:pt x="51909" y="88246"/>
                    </a:cubicBezTo>
                    <a:cubicBezTo>
                      <a:pt x="40803" y="59515"/>
                      <a:pt x="34526" y="29818"/>
                      <a:pt x="32836" y="0"/>
                    </a:cubicBezTo>
                    <a:cubicBezTo>
                      <a:pt x="22695" y="8571"/>
                      <a:pt x="11589" y="15331"/>
                      <a:pt x="0" y="20039"/>
                    </a:cubicBezTo>
                    <a:cubicBezTo>
                      <a:pt x="3501" y="35250"/>
                      <a:pt x="8088" y="50340"/>
                      <a:pt x="13762" y="65189"/>
                    </a:cubicBezTo>
                    <a:cubicBezTo>
                      <a:pt x="45511" y="147398"/>
                      <a:pt x="107319" y="212466"/>
                      <a:pt x="187839" y="248199"/>
                    </a:cubicBezTo>
                    <a:cubicBezTo>
                      <a:pt x="198463" y="252907"/>
                      <a:pt x="209327" y="257012"/>
                      <a:pt x="220192" y="260512"/>
                    </a:cubicBezTo>
                    <a:close/>
                  </a:path>
                </a:pathLst>
              </a:custGeom>
              <a:solidFill>
                <a:srgbClr val="FFFFFF"/>
              </a:solidFill>
              <a:ln w="12054"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C3B59DF1-1225-52DB-57FB-F090F4369AAD}"/>
                  </a:ext>
                </a:extLst>
              </p:cNvPr>
              <p:cNvSpPr/>
              <p:nvPr/>
            </p:nvSpPr>
            <p:spPr>
              <a:xfrm>
                <a:off x="10470478" y="4332370"/>
                <a:ext cx="580177" cy="219709"/>
              </a:xfrm>
              <a:custGeom>
                <a:avLst/>
                <a:gdLst>
                  <a:gd name="connsiteX0" fmla="*/ 403323 w 580177"/>
                  <a:gd name="connsiteY0" fmla="*/ 28369 h 219709"/>
                  <a:gd name="connsiteX1" fmla="*/ 269928 w 580177"/>
                  <a:gd name="connsiteY1" fmla="*/ 0 h 219709"/>
                  <a:gd name="connsiteX2" fmla="*/ 0 w 580177"/>
                  <a:gd name="connsiteY2" fmla="*/ 139431 h 219709"/>
                  <a:gd name="connsiteX3" fmla="*/ 35129 w 580177"/>
                  <a:gd name="connsiteY3" fmla="*/ 197497 h 219709"/>
                  <a:gd name="connsiteX4" fmla="*/ 430123 w 580177"/>
                  <a:gd name="connsiteY4" fmla="*/ 89815 h 219709"/>
                  <a:gd name="connsiteX5" fmla="*/ 580177 w 580177"/>
                  <a:gd name="connsiteY5" fmla="*/ 219709 h 219709"/>
                  <a:gd name="connsiteX6" fmla="*/ 403323 w 580177"/>
                  <a:gd name="connsiteY6" fmla="*/ 28490 h 21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177" h="219709">
                    <a:moveTo>
                      <a:pt x="403323" y="28369"/>
                    </a:moveTo>
                    <a:cubicBezTo>
                      <a:pt x="359985" y="9175"/>
                      <a:pt x="314595" y="0"/>
                      <a:pt x="269928" y="0"/>
                    </a:cubicBezTo>
                    <a:cubicBezTo>
                      <a:pt x="164299" y="0"/>
                      <a:pt x="62533" y="51064"/>
                      <a:pt x="0" y="139431"/>
                    </a:cubicBezTo>
                    <a:cubicBezTo>
                      <a:pt x="16418" y="153917"/>
                      <a:pt x="28369" y="174077"/>
                      <a:pt x="35129" y="197497"/>
                    </a:cubicBezTo>
                    <a:cubicBezTo>
                      <a:pt x="120236" y="77985"/>
                      <a:pt x="286346" y="29456"/>
                      <a:pt x="430123" y="89815"/>
                    </a:cubicBezTo>
                    <a:cubicBezTo>
                      <a:pt x="494708" y="116977"/>
                      <a:pt x="546738" y="162247"/>
                      <a:pt x="580177" y="219709"/>
                    </a:cubicBezTo>
                    <a:cubicBezTo>
                      <a:pt x="550842" y="137379"/>
                      <a:pt x="489275" y="66637"/>
                      <a:pt x="403323" y="28490"/>
                    </a:cubicBezTo>
                    <a:close/>
                  </a:path>
                </a:pathLst>
              </a:custGeom>
              <a:solidFill>
                <a:srgbClr val="FFFFFF"/>
              </a:solidFill>
              <a:ln w="12054"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02A38E9-4622-0024-B835-1145584B53DB}"/>
                  </a:ext>
                </a:extLst>
              </p:cNvPr>
              <p:cNvSpPr/>
              <p:nvPr/>
            </p:nvSpPr>
            <p:spPr>
              <a:xfrm>
                <a:off x="10330323" y="4471560"/>
                <a:ext cx="160776" cy="250709"/>
              </a:xfrm>
              <a:custGeom>
                <a:avLst/>
                <a:gdLst>
                  <a:gd name="connsiteX0" fmla="*/ 18108 w 160776"/>
                  <a:gd name="connsiteY0" fmla="*/ 241922 h 250709"/>
                  <a:gd name="connsiteX1" fmla="*/ 74846 w 160776"/>
                  <a:gd name="connsiteY1" fmla="*/ 246630 h 250709"/>
                  <a:gd name="connsiteX2" fmla="*/ 146915 w 160776"/>
                  <a:gd name="connsiteY2" fmla="*/ 172266 h 250709"/>
                  <a:gd name="connsiteX3" fmla="*/ 114563 w 160776"/>
                  <a:gd name="connsiteY3" fmla="*/ 7726 h 250709"/>
                  <a:gd name="connsiteX4" fmla="*/ 92712 w 160776"/>
                  <a:gd name="connsiteY4" fmla="*/ 0 h 250709"/>
                  <a:gd name="connsiteX5" fmla="*/ 113718 w 160776"/>
                  <a:gd name="connsiteY5" fmla="*/ 151865 h 250709"/>
                  <a:gd name="connsiteX6" fmla="*/ 41286 w 160776"/>
                  <a:gd name="connsiteY6" fmla="*/ 226711 h 250709"/>
                  <a:gd name="connsiteX7" fmla="*/ 19194 w 160776"/>
                  <a:gd name="connsiteY7" fmla="*/ 230453 h 250709"/>
                  <a:gd name="connsiteX8" fmla="*/ 0 w 160776"/>
                  <a:gd name="connsiteY8" fmla="*/ 227194 h 250709"/>
                  <a:gd name="connsiteX9" fmla="*/ 18108 w 160776"/>
                  <a:gd name="connsiteY9" fmla="*/ 241922 h 25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776" h="250709">
                    <a:moveTo>
                      <a:pt x="18108" y="241922"/>
                    </a:moveTo>
                    <a:cubicBezTo>
                      <a:pt x="35250" y="251700"/>
                      <a:pt x="54927" y="253390"/>
                      <a:pt x="74846" y="246630"/>
                    </a:cubicBezTo>
                    <a:cubicBezTo>
                      <a:pt x="104543" y="236610"/>
                      <a:pt x="131463" y="208844"/>
                      <a:pt x="146915" y="172266"/>
                    </a:cubicBezTo>
                    <a:cubicBezTo>
                      <a:pt x="174319" y="107440"/>
                      <a:pt x="159832" y="33560"/>
                      <a:pt x="114563" y="7726"/>
                    </a:cubicBezTo>
                    <a:cubicBezTo>
                      <a:pt x="107682" y="3742"/>
                      <a:pt x="100318" y="1207"/>
                      <a:pt x="92712" y="0"/>
                    </a:cubicBezTo>
                    <a:cubicBezTo>
                      <a:pt x="130377" y="26196"/>
                      <a:pt x="139793" y="91385"/>
                      <a:pt x="113718" y="151865"/>
                    </a:cubicBezTo>
                    <a:cubicBezTo>
                      <a:pt x="97662" y="189046"/>
                      <a:pt x="70621" y="217053"/>
                      <a:pt x="41286" y="226711"/>
                    </a:cubicBezTo>
                    <a:cubicBezTo>
                      <a:pt x="33801" y="229125"/>
                      <a:pt x="26438" y="230453"/>
                      <a:pt x="19194" y="230453"/>
                    </a:cubicBezTo>
                    <a:cubicBezTo>
                      <a:pt x="12555" y="230453"/>
                      <a:pt x="6157" y="229246"/>
                      <a:pt x="0" y="227194"/>
                    </a:cubicBezTo>
                    <a:cubicBezTo>
                      <a:pt x="5312" y="232988"/>
                      <a:pt x="11348" y="238059"/>
                      <a:pt x="18108" y="241922"/>
                    </a:cubicBezTo>
                    <a:close/>
                  </a:path>
                </a:pathLst>
              </a:custGeom>
              <a:solidFill>
                <a:srgbClr val="FFFFFF"/>
              </a:solidFill>
              <a:ln w="12054"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F8D70A30-4E62-B3BF-2508-CBBE35D42269}"/>
                  </a:ext>
                </a:extLst>
              </p:cNvPr>
              <p:cNvSpPr/>
              <p:nvPr/>
            </p:nvSpPr>
            <p:spPr>
              <a:xfrm>
                <a:off x="10347948" y="4556908"/>
                <a:ext cx="28769" cy="47583"/>
              </a:xfrm>
              <a:custGeom>
                <a:avLst/>
                <a:gdLst>
                  <a:gd name="connsiteX0" fmla="*/ 16901 w 28769"/>
                  <a:gd name="connsiteY0" fmla="*/ 604 h 47583"/>
                  <a:gd name="connsiteX1" fmla="*/ 13038 w 28769"/>
                  <a:gd name="connsiteY1" fmla="*/ 0 h 47583"/>
                  <a:gd name="connsiteX2" fmla="*/ 0 w 28769"/>
                  <a:gd name="connsiteY2" fmla="*/ 46718 h 47583"/>
                  <a:gd name="connsiteX3" fmla="*/ 4104 w 28769"/>
                  <a:gd name="connsiteY3" fmla="*/ 47322 h 47583"/>
                  <a:gd name="connsiteX4" fmla="*/ 21367 w 28769"/>
                  <a:gd name="connsiteY4" fmla="*/ 40320 h 47583"/>
                  <a:gd name="connsiteX5" fmla="*/ 28490 w 28769"/>
                  <a:gd name="connsiteY5" fmla="*/ 21730 h 47583"/>
                  <a:gd name="connsiteX6" fmla="*/ 27283 w 28769"/>
                  <a:gd name="connsiteY6" fmla="*/ 8330 h 47583"/>
                  <a:gd name="connsiteX7" fmla="*/ 16901 w 28769"/>
                  <a:gd name="connsiteY7" fmla="*/ 604 h 4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69" h="47583">
                    <a:moveTo>
                      <a:pt x="16901" y="604"/>
                    </a:moveTo>
                    <a:lnTo>
                      <a:pt x="13038" y="0"/>
                    </a:lnTo>
                    <a:lnTo>
                      <a:pt x="0" y="46718"/>
                    </a:lnTo>
                    <a:lnTo>
                      <a:pt x="4104" y="47322"/>
                    </a:lnTo>
                    <a:cubicBezTo>
                      <a:pt x="10986" y="48408"/>
                      <a:pt x="16780" y="46115"/>
                      <a:pt x="21367" y="40320"/>
                    </a:cubicBezTo>
                    <a:cubicBezTo>
                      <a:pt x="24989" y="35733"/>
                      <a:pt x="27765" y="28973"/>
                      <a:pt x="28490" y="21730"/>
                    </a:cubicBezTo>
                    <a:cubicBezTo>
                      <a:pt x="29093" y="15935"/>
                      <a:pt x="28731" y="11589"/>
                      <a:pt x="27283" y="8330"/>
                    </a:cubicBezTo>
                    <a:cubicBezTo>
                      <a:pt x="25351" y="3984"/>
                      <a:pt x="22695" y="1449"/>
                      <a:pt x="16901" y="604"/>
                    </a:cubicBezTo>
                    <a:close/>
                  </a:path>
                </a:pathLst>
              </a:custGeom>
              <a:solidFill>
                <a:srgbClr val="FFFFFF"/>
              </a:solidFill>
              <a:ln w="12054"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42E09661-FC24-1D25-ED48-D9D287682B0C}"/>
                  </a:ext>
                </a:extLst>
              </p:cNvPr>
              <p:cNvSpPr/>
              <p:nvPr/>
            </p:nvSpPr>
            <p:spPr>
              <a:xfrm>
                <a:off x="10300357" y="4481821"/>
                <a:ext cx="136829" cy="198877"/>
              </a:xfrm>
              <a:custGeom>
                <a:avLst/>
                <a:gdLst>
                  <a:gd name="connsiteX0" fmla="*/ 12703 w 136829"/>
                  <a:gd name="connsiteY0" fmla="*/ 65551 h 198877"/>
                  <a:gd name="connsiteX1" fmla="*/ 29241 w 136829"/>
                  <a:gd name="connsiteY1" fmla="*/ 193513 h 198877"/>
                  <a:gd name="connsiteX2" fmla="*/ 64612 w 136829"/>
                  <a:gd name="connsiteY2" fmla="*/ 196290 h 198877"/>
                  <a:gd name="connsiteX3" fmla="*/ 124126 w 136829"/>
                  <a:gd name="connsiteY3" fmla="*/ 133274 h 198877"/>
                  <a:gd name="connsiteX4" fmla="*/ 107588 w 136829"/>
                  <a:gd name="connsiteY4" fmla="*/ 5312 h 198877"/>
                  <a:gd name="connsiteX5" fmla="*/ 87549 w 136829"/>
                  <a:gd name="connsiteY5" fmla="*/ 0 h 198877"/>
                  <a:gd name="connsiteX6" fmla="*/ 72217 w 136829"/>
                  <a:gd name="connsiteY6" fmla="*/ 2535 h 198877"/>
                  <a:gd name="connsiteX7" fmla="*/ 12703 w 136829"/>
                  <a:gd name="connsiteY7" fmla="*/ 65551 h 198877"/>
                  <a:gd name="connsiteX8" fmla="*/ 96240 w 136829"/>
                  <a:gd name="connsiteY8" fmla="*/ 61446 h 198877"/>
                  <a:gd name="connsiteX9" fmla="*/ 99862 w 136829"/>
                  <a:gd name="connsiteY9" fmla="*/ 96213 h 198877"/>
                  <a:gd name="connsiteX10" fmla="*/ 83444 w 136829"/>
                  <a:gd name="connsiteY10" fmla="*/ 139793 h 198877"/>
                  <a:gd name="connsiteX11" fmla="*/ 45297 w 136829"/>
                  <a:gd name="connsiteY11" fmla="*/ 155487 h 198877"/>
                  <a:gd name="connsiteX12" fmla="*/ 15721 w 136829"/>
                  <a:gd name="connsiteY12" fmla="*/ 150899 h 198877"/>
                  <a:gd name="connsiteX13" fmla="*/ 47108 w 136829"/>
                  <a:gd name="connsiteY13" fmla="*/ 38872 h 198877"/>
                  <a:gd name="connsiteX14" fmla="*/ 71251 w 136829"/>
                  <a:gd name="connsiteY14" fmla="*/ 42614 h 198877"/>
                  <a:gd name="connsiteX15" fmla="*/ 96240 w 136829"/>
                  <a:gd name="connsiteY15" fmla="*/ 61446 h 1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29" h="198877">
                    <a:moveTo>
                      <a:pt x="12703" y="65551"/>
                    </a:moveTo>
                    <a:cubicBezTo>
                      <a:pt x="-9389" y="116856"/>
                      <a:pt x="-1904" y="175405"/>
                      <a:pt x="29241" y="193513"/>
                    </a:cubicBezTo>
                    <a:cubicBezTo>
                      <a:pt x="39623" y="199549"/>
                      <a:pt x="51816" y="200515"/>
                      <a:pt x="64612" y="196290"/>
                    </a:cubicBezTo>
                    <a:cubicBezTo>
                      <a:pt x="88152" y="188564"/>
                      <a:pt x="110365" y="164903"/>
                      <a:pt x="124126" y="133274"/>
                    </a:cubicBezTo>
                    <a:cubicBezTo>
                      <a:pt x="146218" y="81968"/>
                      <a:pt x="138734" y="23420"/>
                      <a:pt x="107588" y="5312"/>
                    </a:cubicBezTo>
                    <a:cubicBezTo>
                      <a:pt x="101431" y="1690"/>
                      <a:pt x="94671" y="0"/>
                      <a:pt x="87549" y="0"/>
                    </a:cubicBezTo>
                    <a:cubicBezTo>
                      <a:pt x="82599" y="0"/>
                      <a:pt x="77408" y="845"/>
                      <a:pt x="72217" y="2535"/>
                    </a:cubicBezTo>
                    <a:cubicBezTo>
                      <a:pt x="48677" y="10261"/>
                      <a:pt x="26344" y="33922"/>
                      <a:pt x="12703" y="65551"/>
                    </a:cubicBezTo>
                    <a:close/>
                    <a:moveTo>
                      <a:pt x="96240" y="61446"/>
                    </a:moveTo>
                    <a:cubicBezTo>
                      <a:pt x="100224" y="70621"/>
                      <a:pt x="101431" y="82089"/>
                      <a:pt x="99862" y="96213"/>
                    </a:cubicBezTo>
                    <a:cubicBezTo>
                      <a:pt x="97930" y="113476"/>
                      <a:pt x="92377" y="128445"/>
                      <a:pt x="83444" y="139793"/>
                    </a:cubicBezTo>
                    <a:cubicBezTo>
                      <a:pt x="73666" y="152348"/>
                      <a:pt x="61111" y="157901"/>
                      <a:pt x="45297" y="155487"/>
                    </a:cubicBezTo>
                    <a:lnTo>
                      <a:pt x="15721" y="150899"/>
                    </a:lnTo>
                    <a:lnTo>
                      <a:pt x="47108" y="38872"/>
                    </a:lnTo>
                    <a:lnTo>
                      <a:pt x="71251" y="42614"/>
                    </a:lnTo>
                    <a:cubicBezTo>
                      <a:pt x="84531" y="44666"/>
                      <a:pt x="92136" y="52030"/>
                      <a:pt x="96240" y="61446"/>
                    </a:cubicBezTo>
                    <a:close/>
                  </a:path>
                </a:pathLst>
              </a:custGeom>
              <a:solidFill>
                <a:srgbClr val="FFFFFF"/>
              </a:solidFill>
              <a:ln w="12054"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B366D0C5-6987-1D47-72AB-F8C9401EB7E0}"/>
                  </a:ext>
                </a:extLst>
              </p:cNvPr>
              <p:cNvSpPr/>
              <p:nvPr/>
            </p:nvSpPr>
            <p:spPr>
              <a:xfrm>
                <a:off x="10315957" y="4520693"/>
                <a:ext cx="84827" cy="117167"/>
              </a:xfrm>
              <a:custGeom>
                <a:avLst/>
                <a:gdLst>
                  <a:gd name="connsiteX0" fmla="*/ 31387 w 84827"/>
                  <a:gd name="connsiteY0" fmla="*/ 0 h 117167"/>
                  <a:gd name="connsiteX1" fmla="*/ 0 w 84827"/>
                  <a:gd name="connsiteY1" fmla="*/ 112028 h 117167"/>
                  <a:gd name="connsiteX2" fmla="*/ 29576 w 84827"/>
                  <a:gd name="connsiteY2" fmla="*/ 116615 h 117167"/>
                  <a:gd name="connsiteX3" fmla="*/ 67724 w 84827"/>
                  <a:gd name="connsiteY3" fmla="*/ 100921 h 117167"/>
                  <a:gd name="connsiteX4" fmla="*/ 84141 w 84827"/>
                  <a:gd name="connsiteY4" fmla="*/ 57342 h 117167"/>
                  <a:gd name="connsiteX5" fmla="*/ 80520 w 84827"/>
                  <a:gd name="connsiteY5" fmla="*/ 22575 h 117167"/>
                  <a:gd name="connsiteX6" fmla="*/ 55531 w 84827"/>
                  <a:gd name="connsiteY6" fmla="*/ 3742 h 117167"/>
                  <a:gd name="connsiteX7" fmla="*/ 31387 w 84827"/>
                  <a:gd name="connsiteY7" fmla="*/ 0 h 117167"/>
                  <a:gd name="connsiteX8" fmla="*/ 60480 w 84827"/>
                  <a:gd name="connsiteY8" fmla="*/ 57945 h 117167"/>
                  <a:gd name="connsiteX9" fmla="*/ 53358 w 84827"/>
                  <a:gd name="connsiteY9" fmla="*/ 76536 h 117167"/>
                  <a:gd name="connsiteX10" fmla="*/ 36095 w 84827"/>
                  <a:gd name="connsiteY10" fmla="*/ 83538 h 117167"/>
                  <a:gd name="connsiteX11" fmla="*/ 31991 w 84827"/>
                  <a:gd name="connsiteY11" fmla="*/ 82934 h 117167"/>
                  <a:gd name="connsiteX12" fmla="*/ 45028 w 84827"/>
                  <a:gd name="connsiteY12" fmla="*/ 36216 h 117167"/>
                  <a:gd name="connsiteX13" fmla="*/ 48891 w 84827"/>
                  <a:gd name="connsiteY13" fmla="*/ 36819 h 117167"/>
                  <a:gd name="connsiteX14" fmla="*/ 59273 w 84827"/>
                  <a:gd name="connsiteY14" fmla="*/ 44545 h 117167"/>
                  <a:gd name="connsiteX15" fmla="*/ 60480 w 84827"/>
                  <a:gd name="connsiteY15" fmla="*/ 57945 h 11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827" h="117167">
                    <a:moveTo>
                      <a:pt x="31387" y="0"/>
                    </a:moveTo>
                    <a:lnTo>
                      <a:pt x="0" y="112028"/>
                    </a:lnTo>
                    <a:lnTo>
                      <a:pt x="29576" y="116615"/>
                    </a:lnTo>
                    <a:cubicBezTo>
                      <a:pt x="45511" y="119029"/>
                      <a:pt x="57945" y="113476"/>
                      <a:pt x="67724" y="100921"/>
                    </a:cubicBezTo>
                    <a:cubicBezTo>
                      <a:pt x="76536" y="89574"/>
                      <a:pt x="82089" y="74605"/>
                      <a:pt x="84141" y="57342"/>
                    </a:cubicBezTo>
                    <a:cubicBezTo>
                      <a:pt x="85711" y="43218"/>
                      <a:pt x="84624" y="31749"/>
                      <a:pt x="80520" y="22575"/>
                    </a:cubicBezTo>
                    <a:cubicBezTo>
                      <a:pt x="76295" y="13038"/>
                      <a:pt x="68810" y="5795"/>
                      <a:pt x="55531" y="3742"/>
                    </a:cubicBezTo>
                    <a:lnTo>
                      <a:pt x="31387" y="0"/>
                    </a:lnTo>
                    <a:close/>
                    <a:moveTo>
                      <a:pt x="60480" y="57945"/>
                    </a:moveTo>
                    <a:cubicBezTo>
                      <a:pt x="59635" y="65188"/>
                      <a:pt x="56859" y="71949"/>
                      <a:pt x="53358" y="76536"/>
                    </a:cubicBezTo>
                    <a:cubicBezTo>
                      <a:pt x="48771" y="82331"/>
                      <a:pt x="42976" y="84624"/>
                      <a:pt x="36095" y="83538"/>
                    </a:cubicBezTo>
                    <a:lnTo>
                      <a:pt x="31991" y="82934"/>
                    </a:lnTo>
                    <a:lnTo>
                      <a:pt x="45028" y="36216"/>
                    </a:lnTo>
                    <a:lnTo>
                      <a:pt x="48891" y="36819"/>
                    </a:lnTo>
                    <a:cubicBezTo>
                      <a:pt x="54686" y="37664"/>
                      <a:pt x="57462" y="40320"/>
                      <a:pt x="59273" y="44545"/>
                    </a:cubicBezTo>
                    <a:cubicBezTo>
                      <a:pt x="60722" y="47805"/>
                      <a:pt x="61084" y="52151"/>
                      <a:pt x="60480" y="57945"/>
                    </a:cubicBezTo>
                    <a:close/>
                  </a:path>
                </a:pathLst>
              </a:custGeom>
              <a:solidFill>
                <a:srgbClr val="EC6D9A"/>
              </a:solidFill>
              <a:ln w="12054"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6EC842F-2FFC-C00F-1EA8-AA3755461372}"/>
                  </a:ext>
                </a:extLst>
              </p:cNvPr>
              <p:cNvSpPr/>
              <p:nvPr/>
            </p:nvSpPr>
            <p:spPr>
              <a:xfrm>
                <a:off x="10856388" y="4552321"/>
                <a:ext cx="165065" cy="165264"/>
              </a:xfrm>
              <a:custGeom>
                <a:avLst/>
                <a:gdLst>
                  <a:gd name="connsiteX0" fmla="*/ 513 w 165065"/>
                  <a:gd name="connsiteY0" fmla="*/ 94885 h 165264"/>
                  <a:gd name="connsiteX1" fmla="*/ 3168 w 165065"/>
                  <a:gd name="connsiteY1" fmla="*/ 106837 h 165264"/>
                  <a:gd name="connsiteX2" fmla="*/ 7031 w 165065"/>
                  <a:gd name="connsiteY2" fmla="*/ 116977 h 165264"/>
                  <a:gd name="connsiteX3" fmla="*/ 11739 w 165065"/>
                  <a:gd name="connsiteY3" fmla="*/ 125790 h 165264"/>
                  <a:gd name="connsiteX4" fmla="*/ 17051 w 165065"/>
                  <a:gd name="connsiteY4" fmla="*/ 133516 h 165264"/>
                  <a:gd name="connsiteX5" fmla="*/ 22966 w 165065"/>
                  <a:gd name="connsiteY5" fmla="*/ 140397 h 165264"/>
                  <a:gd name="connsiteX6" fmla="*/ 29485 w 165065"/>
                  <a:gd name="connsiteY6" fmla="*/ 146433 h 165264"/>
                  <a:gd name="connsiteX7" fmla="*/ 36487 w 165065"/>
                  <a:gd name="connsiteY7" fmla="*/ 151624 h 165264"/>
                  <a:gd name="connsiteX8" fmla="*/ 37332 w 165065"/>
                  <a:gd name="connsiteY8" fmla="*/ 152227 h 165264"/>
                  <a:gd name="connsiteX9" fmla="*/ 43971 w 165065"/>
                  <a:gd name="connsiteY9" fmla="*/ 156090 h 165264"/>
                  <a:gd name="connsiteX10" fmla="*/ 51939 w 165065"/>
                  <a:gd name="connsiteY10" fmla="*/ 159712 h 165264"/>
                  <a:gd name="connsiteX11" fmla="*/ 60510 w 165065"/>
                  <a:gd name="connsiteY11" fmla="*/ 162488 h 165264"/>
                  <a:gd name="connsiteX12" fmla="*/ 69685 w 165065"/>
                  <a:gd name="connsiteY12" fmla="*/ 164420 h 165264"/>
                  <a:gd name="connsiteX13" fmla="*/ 79463 w 165065"/>
                  <a:gd name="connsiteY13" fmla="*/ 165265 h 165264"/>
                  <a:gd name="connsiteX14" fmla="*/ 90086 w 165065"/>
                  <a:gd name="connsiteY14" fmla="*/ 165023 h 165264"/>
                  <a:gd name="connsiteX15" fmla="*/ 101675 w 165065"/>
                  <a:gd name="connsiteY15" fmla="*/ 163092 h 165264"/>
                  <a:gd name="connsiteX16" fmla="*/ 114834 w 165065"/>
                  <a:gd name="connsiteY16" fmla="*/ 158867 h 165264"/>
                  <a:gd name="connsiteX17" fmla="*/ 131372 w 165065"/>
                  <a:gd name="connsiteY17" fmla="*/ 149330 h 165264"/>
                  <a:gd name="connsiteX18" fmla="*/ 151774 w 165065"/>
                  <a:gd name="connsiteY18" fmla="*/ 127721 h 165264"/>
                  <a:gd name="connsiteX19" fmla="*/ 163122 w 165065"/>
                  <a:gd name="connsiteY19" fmla="*/ 100197 h 165264"/>
                  <a:gd name="connsiteX20" fmla="*/ 165053 w 165065"/>
                  <a:gd name="connsiteY20" fmla="*/ 81123 h 165264"/>
                  <a:gd name="connsiteX21" fmla="*/ 163604 w 165065"/>
                  <a:gd name="connsiteY21" fmla="*/ 67361 h 165264"/>
                  <a:gd name="connsiteX22" fmla="*/ 160586 w 165065"/>
                  <a:gd name="connsiteY22" fmla="*/ 56014 h 165264"/>
                  <a:gd name="connsiteX23" fmla="*/ 156482 w 165065"/>
                  <a:gd name="connsiteY23" fmla="*/ 46236 h 165264"/>
                  <a:gd name="connsiteX24" fmla="*/ 151653 w 165065"/>
                  <a:gd name="connsiteY24" fmla="*/ 37664 h 165264"/>
                  <a:gd name="connsiteX25" fmla="*/ 146221 w 165065"/>
                  <a:gd name="connsiteY25" fmla="*/ 30059 h 165264"/>
                  <a:gd name="connsiteX26" fmla="*/ 140185 w 165065"/>
                  <a:gd name="connsiteY26" fmla="*/ 23420 h 165264"/>
                  <a:gd name="connsiteX27" fmla="*/ 133545 w 165065"/>
                  <a:gd name="connsiteY27" fmla="*/ 17625 h 165264"/>
                  <a:gd name="connsiteX28" fmla="*/ 127389 w 165065"/>
                  <a:gd name="connsiteY28" fmla="*/ 13158 h 165264"/>
                  <a:gd name="connsiteX29" fmla="*/ 126423 w 165065"/>
                  <a:gd name="connsiteY29" fmla="*/ 12675 h 165264"/>
                  <a:gd name="connsiteX30" fmla="*/ 118818 w 165065"/>
                  <a:gd name="connsiteY30" fmla="*/ 8450 h 165264"/>
                  <a:gd name="connsiteX31" fmla="*/ 110729 w 165065"/>
                  <a:gd name="connsiteY31" fmla="*/ 4949 h 165264"/>
                  <a:gd name="connsiteX32" fmla="*/ 102038 w 165065"/>
                  <a:gd name="connsiteY32" fmla="*/ 2294 h 165264"/>
                  <a:gd name="connsiteX33" fmla="*/ 92742 w 165065"/>
                  <a:gd name="connsiteY33" fmla="*/ 604 h 165264"/>
                  <a:gd name="connsiteX34" fmla="*/ 82843 w 165065"/>
                  <a:gd name="connsiteY34" fmla="*/ 0 h 165264"/>
                  <a:gd name="connsiteX35" fmla="*/ 72099 w 165065"/>
                  <a:gd name="connsiteY35" fmla="*/ 604 h 165264"/>
                  <a:gd name="connsiteX36" fmla="*/ 60148 w 165065"/>
                  <a:gd name="connsiteY36" fmla="*/ 3139 h 165264"/>
                  <a:gd name="connsiteX37" fmla="*/ 46386 w 165065"/>
                  <a:gd name="connsiteY37" fmla="*/ 8450 h 165264"/>
                  <a:gd name="connsiteX38" fmla="*/ 28278 w 165065"/>
                  <a:gd name="connsiteY38" fmla="*/ 20402 h 165264"/>
                  <a:gd name="connsiteX39" fmla="*/ 13067 w 165065"/>
                  <a:gd name="connsiteY39" fmla="*/ 37906 h 165264"/>
                  <a:gd name="connsiteX40" fmla="*/ 3410 w 165065"/>
                  <a:gd name="connsiteY40" fmla="*/ 58911 h 165264"/>
                  <a:gd name="connsiteX41" fmla="*/ 30 w 165065"/>
                  <a:gd name="connsiteY41" fmla="*/ 80278 h 165264"/>
                  <a:gd name="connsiteX42" fmla="*/ 875 w 165065"/>
                  <a:gd name="connsiteY42" fmla="*/ 95006 h 16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5065" h="165264">
                    <a:moveTo>
                      <a:pt x="513" y="94885"/>
                    </a:moveTo>
                    <a:cubicBezTo>
                      <a:pt x="1116" y="98869"/>
                      <a:pt x="1961" y="102974"/>
                      <a:pt x="3168" y="106837"/>
                    </a:cubicBezTo>
                    <a:cubicBezTo>
                      <a:pt x="4255" y="110337"/>
                      <a:pt x="5583" y="113597"/>
                      <a:pt x="7031" y="116977"/>
                    </a:cubicBezTo>
                    <a:cubicBezTo>
                      <a:pt x="8359" y="119995"/>
                      <a:pt x="9929" y="122892"/>
                      <a:pt x="11739" y="125790"/>
                    </a:cubicBezTo>
                    <a:cubicBezTo>
                      <a:pt x="13429" y="128445"/>
                      <a:pt x="15120" y="131101"/>
                      <a:pt x="17051" y="133516"/>
                    </a:cubicBezTo>
                    <a:cubicBezTo>
                      <a:pt x="18862" y="135930"/>
                      <a:pt x="20914" y="138224"/>
                      <a:pt x="22966" y="140397"/>
                    </a:cubicBezTo>
                    <a:cubicBezTo>
                      <a:pt x="25019" y="142449"/>
                      <a:pt x="27191" y="144501"/>
                      <a:pt x="29485" y="146433"/>
                    </a:cubicBezTo>
                    <a:cubicBezTo>
                      <a:pt x="31658" y="148243"/>
                      <a:pt x="34073" y="150054"/>
                      <a:pt x="36487" y="151624"/>
                    </a:cubicBezTo>
                    <a:cubicBezTo>
                      <a:pt x="36728" y="151865"/>
                      <a:pt x="37091" y="152106"/>
                      <a:pt x="37332" y="152227"/>
                    </a:cubicBezTo>
                    <a:cubicBezTo>
                      <a:pt x="39505" y="153676"/>
                      <a:pt x="41678" y="154883"/>
                      <a:pt x="43971" y="156090"/>
                    </a:cubicBezTo>
                    <a:cubicBezTo>
                      <a:pt x="46627" y="157418"/>
                      <a:pt x="49283" y="158746"/>
                      <a:pt x="51939" y="159712"/>
                    </a:cubicBezTo>
                    <a:cubicBezTo>
                      <a:pt x="54715" y="160798"/>
                      <a:pt x="57613" y="161764"/>
                      <a:pt x="60510" y="162488"/>
                    </a:cubicBezTo>
                    <a:cubicBezTo>
                      <a:pt x="63528" y="163333"/>
                      <a:pt x="66546" y="163937"/>
                      <a:pt x="69685" y="164420"/>
                    </a:cubicBezTo>
                    <a:cubicBezTo>
                      <a:pt x="72944" y="164903"/>
                      <a:pt x="76203" y="165144"/>
                      <a:pt x="79463" y="165265"/>
                    </a:cubicBezTo>
                    <a:cubicBezTo>
                      <a:pt x="82964" y="165265"/>
                      <a:pt x="86465" y="165265"/>
                      <a:pt x="90086" y="165023"/>
                    </a:cubicBezTo>
                    <a:cubicBezTo>
                      <a:pt x="94070" y="164661"/>
                      <a:pt x="97933" y="163937"/>
                      <a:pt x="101675" y="163092"/>
                    </a:cubicBezTo>
                    <a:cubicBezTo>
                      <a:pt x="106142" y="162005"/>
                      <a:pt x="110609" y="160677"/>
                      <a:pt x="114834" y="158867"/>
                    </a:cubicBezTo>
                    <a:cubicBezTo>
                      <a:pt x="120628" y="156332"/>
                      <a:pt x="126181" y="153072"/>
                      <a:pt x="131372" y="149330"/>
                    </a:cubicBezTo>
                    <a:cubicBezTo>
                      <a:pt x="139219" y="143535"/>
                      <a:pt x="146221" y="136413"/>
                      <a:pt x="151774" y="127721"/>
                    </a:cubicBezTo>
                    <a:cubicBezTo>
                      <a:pt x="157327" y="119029"/>
                      <a:pt x="161069" y="109734"/>
                      <a:pt x="163122" y="100197"/>
                    </a:cubicBezTo>
                    <a:cubicBezTo>
                      <a:pt x="164449" y="93920"/>
                      <a:pt x="165174" y="87521"/>
                      <a:pt x="165053" y="81123"/>
                    </a:cubicBezTo>
                    <a:cubicBezTo>
                      <a:pt x="165053" y="76536"/>
                      <a:pt x="164449" y="71949"/>
                      <a:pt x="163604" y="67361"/>
                    </a:cubicBezTo>
                    <a:cubicBezTo>
                      <a:pt x="162880" y="63498"/>
                      <a:pt x="161914" y="59635"/>
                      <a:pt x="160586" y="56014"/>
                    </a:cubicBezTo>
                    <a:cubicBezTo>
                      <a:pt x="159500" y="52634"/>
                      <a:pt x="158051" y="49495"/>
                      <a:pt x="156482" y="46236"/>
                    </a:cubicBezTo>
                    <a:cubicBezTo>
                      <a:pt x="155033" y="43338"/>
                      <a:pt x="153464" y="40441"/>
                      <a:pt x="151653" y="37664"/>
                    </a:cubicBezTo>
                    <a:cubicBezTo>
                      <a:pt x="149963" y="35009"/>
                      <a:pt x="148152" y="32474"/>
                      <a:pt x="146221" y="30059"/>
                    </a:cubicBezTo>
                    <a:cubicBezTo>
                      <a:pt x="144289" y="27765"/>
                      <a:pt x="142237" y="25593"/>
                      <a:pt x="140185" y="23420"/>
                    </a:cubicBezTo>
                    <a:cubicBezTo>
                      <a:pt x="138133" y="21367"/>
                      <a:pt x="135839" y="19436"/>
                      <a:pt x="133545" y="17625"/>
                    </a:cubicBezTo>
                    <a:cubicBezTo>
                      <a:pt x="131493" y="16056"/>
                      <a:pt x="129441" y="14607"/>
                      <a:pt x="127389" y="13158"/>
                    </a:cubicBezTo>
                    <a:cubicBezTo>
                      <a:pt x="127026" y="12917"/>
                      <a:pt x="126785" y="12796"/>
                      <a:pt x="126423" y="12675"/>
                    </a:cubicBezTo>
                    <a:cubicBezTo>
                      <a:pt x="123888" y="11106"/>
                      <a:pt x="121353" y="9657"/>
                      <a:pt x="118818" y="8450"/>
                    </a:cubicBezTo>
                    <a:cubicBezTo>
                      <a:pt x="116162" y="7122"/>
                      <a:pt x="113385" y="6036"/>
                      <a:pt x="110729" y="4949"/>
                    </a:cubicBezTo>
                    <a:cubicBezTo>
                      <a:pt x="107832" y="3863"/>
                      <a:pt x="104935" y="3018"/>
                      <a:pt x="102038" y="2294"/>
                    </a:cubicBezTo>
                    <a:cubicBezTo>
                      <a:pt x="99020" y="1569"/>
                      <a:pt x="95881" y="966"/>
                      <a:pt x="92742" y="604"/>
                    </a:cubicBezTo>
                    <a:cubicBezTo>
                      <a:pt x="89483" y="241"/>
                      <a:pt x="86103" y="0"/>
                      <a:pt x="82843" y="0"/>
                    </a:cubicBezTo>
                    <a:cubicBezTo>
                      <a:pt x="79221" y="0"/>
                      <a:pt x="75600" y="241"/>
                      <a:pt x="72099" y="604"/>
                    </a:cubicBezTo>
                    <a:cubicBezTo>
                      <a:pt x="67995" y="1086"/>
                      <a:pt x="64011" y="1931"/>
                      <a:pt x="60148" y="3139"/>
                    </a:cubicBezTo>
                    <a:cubicBezTo>
                      <a:pt x="55440" y="4467"/>
                      <a:pt x="50853" y="6277"/>
                      <a:pt x="46386" y="8450"/>
                    </a:cubicBezTo>
                    <a:cubicBezTo>
                      <a:pt x="39988" y="11589"/>
                      <a:pt x="33831" y="15573"/>
                      <a:pt x="28278" y="20402"/>
                    </a:cubicBezTo>
                    <a:cubicBezTo>
                      <a:pt x="22604" y="25351"/>
                      <a:pt x="17413" y="31146"/>
                      <a:pt x="13067" y="37906"/>
                    </a:cubicBezTo>
                    <a:cubicBezTo>
                      <a:pt x="8721" y="44666"/>
                      <a:pt x="5583" y="51668"/>
                      <a:pt x="3410" y="58911"/>
                    </a:cubicBezTo>
                    <a:cubicBezTo>
                      <a:pt x="1237" y="65913"/>
                      <a:pt x="150" y="73156"/>
                      <a:pt x="30" y="80278"/>
                    </a:cubicBezTo>
                    <a:cubicBezTo>
                      <a:pt x="-91" y="85228"/>
                      <a:pt x="150" y="90177"/>
                      <a:pt x="875" y="95006"/>
                    </a:cubicBezTo>
                    <a:close/>
                  </a:path>
                </a:pathLst>
              </a:custGeom>
              <a:solidFill>
                <a:srgbClr val="FFFFFF">
                  <a:alpha val="45000"/>
                </a:srgbClr>
              </a:solidFill>
              <a:ln w="12054"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8F1E4132-D573-7499-F5F0-93640D4BC553}"/>
                  </a:ext>
                </a:extLst>
              </p:cNvPr>
              <p:cNvSpPr/>
              <p:nvPr/>
            </p:nvSpPr>
            <p:spPr>
              <a:xfrm>
                <a:off x="10558482" y="5504193"/>
                <a:ext cx="261840" cy="40288"/>
              </a:xfrm>
              <a:custGeom>
                <a:avLst/>
                <a:gdLst>
                  <a:gd name="connsiteX0" fmla="*/ 1449 w 261840"/>
                  <a:gd name="connsiteY0" fmla="*/ 12917 h 40288"/>
                  <a:gd name="connsiteX1" fmla="*/ 0 w 261840"/>
                  <a:gd name="connsiteY1" fmla="*/ 38268 h 40288"/>
                  <a:gd name="connsiteX2" fmla="*/ 47080 w 261840"/>
                  <a:gd name="connsiteY2" fmla="*/ 39958 h 40288"/>
                  <a:gd name="connsiteX3" fmla="*/ 261840 w 261840"/>
                  <a:gd name="connsiteY3" fmla="*/ 31508 h 40288"/>
                  <a:gd name="connsiteX4" fmla="*/ 254959 w 261840"/>
                  <a:gd name="connsiteY4" fmla="*/ 23902 h 40288"/>
                  <a:gd name="connsiteX5" fmla="*/ 245422 w 261840"/>
                  <a:gd name="connsiteY5" fmla="*/ 0 h 40288"/>
                  <a:gd name="connsiteX6" fmla="*/ 50823 w 261840"/>
                  <a:gd name="connsiteY6" fmla="*/ 7243 h 40288"/>
                  <a:gd name="connsiteX7" fmla="*/ 1328 w 261840"/>
                  <a:gd name="connsiteY7" fmla="*/ 13038 h 4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840" h="40288">
                    <a:moveTo>
                      <a:pt x="1449" y="12917"/>
                    </a:moveTo>
                    <a:lnTo>
                      <a:pt x="0" y="38268"/>
                    </a:lnTo>
                    <a:cubicBezTo>
                      <a:pt x="7364" y="39596"/>
                      <a:pt x="23057" y="40924"/>
                      <a:pt x="47080" y="39958"/>
                    </a:cubicBezTo>
                    <a:lnTo>
                      <a:pt x="261840" y="31508"/>
                    </a:lnTo>
                    <a:cubicBezTo>
                      <a:pt x="259305" y="29214"/>
                      <a:pt x="257011" y="26679"/>
                      <a:pt x="254959" y="23902"/>
                    </a:cubicBezTo>
                    <a:cubicBezTo>
                      <a:pt x="249889" y="16901"/>
                      <a:pt x="246750" y="8692"/>
                      <a:pt x="245422" y="0"/>
                    </a:cubicBezTo>
                    <a:lnTo>
                      <a:pt x="50823" y="7243"/>
                    </a:lnTo>
                    <a:cubicBezTo>
                      <a:pt x="24506" y="8209"/>
                      <a:pt x="8088" y="11106"/>
                      <a:pt x="1328" y="13038"/>
                    </a:cubicBezTo>
                    <a:close/>
                  </a:path>
                </a:pathLst>
              </a:custGeom>
              <a:solidFill>
                <a:srgbClr val="52585D"/>
              </a:solidFill>
              <a:ln w="12054"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A1E9500B-FB8B-6869-F9A0-066D708787FE}"/>
                  </a:ext>
                </a:extLst>
              </p:cNvPr>
              <p:cNvSpPr/>
              <p:nvPr/>
            </p:nvSpPr>
            <p:spPr>
              <a:xfrm>
                <a:off x="10824572" y="5136120"/>
                <a:ext cx="652272" cy="394514"/>
              </a:xfrm>
              <a:custGeom>
                <a:avLst/>
                <a:gdLst>
                  <a:gd name="connsiteX0" fmla="*/ 165361 w 652272"/>
                  <a:gd name="connsiteY0" fmla="*/ 0 h 394514"/>
                  <a:gd name="connsiteX1" fmla="*/ 164395 w 652272"/>
                  <a:gd name="connsiteY1" fmla="*/ 0 h 394514"/>
                  <a:gd name="connsiteX2" fmla="*/ 92808 w 652272"/>
                  <a:gd name="connsiteY2" fmla="*/ 53962 h 394514"/>
                  <a:gd name="connsiteX3" fmla="*/ 2510 w 652272"/>
                  <a:gd name="connsiteY3" fmla="*/ 343567 h 394514"/>
                  <a:gd name="connsiteX4" fmla="*/ 6253 w 652272"/>
                  <a:gd name="connsiteY4" fmla="*/ 379421 h 394514"/>
                  <a:gd name="connsiteX5" fmla="*/ 36312 w 652272"/>
                  <a:gd name="connsiteY5" fmla="*/ 393304 h 394514"/>
                  <a:gd name="connsiteX6" fmla="*/ 483456 w 652272"/>
                  <a:gd name="connsiteY6" fmla="*/ 394511 h 394514"/>
                  <a:gd name="connsiteX7" fmla="*/ 563251 w 652272"/>
                  <a:gd name="connsiteY7" fmla="*/ 335358 h 394514"/>
                  <a:gd name="connsiteX8" fmla="*/ 649566 w 652272"/>
                  <a:gd name="connsiteY8" fmla="*/ 62895 h 394514"/>
                  <a:gd name="connsiteX9" fmla="*/ 645341 w 652272"/>
                  <a:gd name="connsiteY9" fmla="*/ 23178 h 394514"/>
                  <a:gd name="connsiteX10" fmla="*/ 611901 w 652272"/>
                  <a:gd name="connsiteY10" fmla="*/ 7726 h 394514"/>
                  <a:gd name="connsiteX11" fmla="*/ 165361 w 652272"/>
                  <a:gd name="connsiteY11" fmla="*/ 0 h 394514"/>
                  <a:gd name="connsiteX12" fmla="*/ 407765 w 652272"/>
                  <a:gd name="connsiteY12" fmla="*/ 197859 h 394514"/>
                  <a:gd name="connsiteX13" fmla="*/ 407524 w 652272"/>
                  <a:gd name="connsiteY13" fmla="*/ 202205 h 394514"/>
                  <a:gd name="connsiteX14" fmla="*/ 406799 w 652272"/>
                  <a:gd name="connsiteY14" fmla="*/ 207396 h 394514"/>
                  <a:gd name="connsiteX15" fmla="*/ 405230 w 652272"/>
                  <a:gd name="connsiteY15" fmla="*/ 214277 h 394514"/>
                  <a:gd name="connsiteX16" fmla="*/ 404143 w 652272"/>
                  <a:gd name="connsiteY16" fmla="*/ 218019 h 394514"/>
                  <a:gd name="connsiteX17" fmla="*/ 389054 w 652272"/>
                  <a:gd name="connsiteY17" fmla="*/ 244698 h 394514"/>
                  <a:gd name="connsiteX18" fmla="*/ 383863 w 652272"/>
                  <a:gd name="connsiteY18" fmla="*/ 250493 h 394514"/>
                  <a:gd name="connsiteX19" fmla="*/ 379517 w 652272"/>
                  <a:gd name="connsiteY19" fmla="*/ 254838 h 394514"/>
                  <a:gd name="connsiteX20" fmla="*/ 375774 w 652272"/>
                  <a:gd name="connsiteY20" fmla="*/ 258098 h 394514"/>
                  <a:gd name="connsiteX21" fmla="*/ 372153 w 652272"/>
                  <a:gd name="connsiteY21" fmla="*/ 260995 h 394514"/>
                  <a:gd name="connsiteX22" fmla="*/ 368773 w 652272"/>
                  <a:gd name="connsiteY22" fmla="*/ 263530 h 394514"/>
                  <a:gd name="connsiteX23" fmla="*/ 365634 w 652272"/>
                  <a:gd name="connsiteY23" fmla="*/ 265703 h 394514"/>
                  <a:gd name="connsiteX24" fmla="*/ 362495 w 652272"/>
                  <a:gd name="connsiteY24" fmla="*/ 267635 h 394514"/>
                  <a:gd name="connsiteX25" fmla="*/ 359598 w 652272"/>
                  <a:gd name="connsiteY25" fmla="*/ 269325 h 394514"/>
                  <a:gd name="connsiteX26" fmla="*/ 356701 w 652272"/>
                  <a:gd name="connsiteY26" fmla="*/ 270894 h 394514"/>
                  <a:gd name="connsiteX27" fmla="*/ 353924 w 652272"/>
                  <a:gd name="connsiteY27" fmla="*/ 272343 h 394514"/>
                  <a:gd name="connsiteX28" fmla="*/ 351268 w 652272"/>
                  <a:gd name="connsiteY28" fmla="*/ 273550 h 394514"/>
                  <a:gd name="connsiteX29" fmla="*/ 348613 w 652272"/>
                  <a:gd name="connsiteY29" fmla="*/ 274757 h 394514"/>
                  <a:gd name="connsiteX30" fmla="*/ 346077 w 652272"/>
                  <a:gd name="connsiteY30" fmla="*/ 275723 h 394514"/>
                  <a:gd name="connsiteX31" fmla="*/ 343542 w 652272"/>
                  <a:gd name="connsiteY31" fmla="*/ 276689 h 394514"/>
                  <a:gd name="connsiteX32" fmla="*/ 341007 w 652272"/>
                  <a:gd name="connsiteY32" fmla="*/ 277534 h 394514"/>
                  <a:gd name="connsiteX33" fmla="*/ 338593 w 652272"/>
                  <a:gd name="connsiteY33" fmla="*/ 278137 h 394514"/>
                  <a:gd name="connsiteX34" fmla="*/ 336178 w 652272"/>
                  <a:gd name="connsiteY34" fmla="*/ 278741 h 394514"/>
                  <a:gd name="connsiteX35" fmla="*/ 333764 w 652272"/>
                  <a:gd name="connsiteY35" fmla="*/ 279345 h 394514"/>
                  <a:gd name="connsiteX36" fmla="*/ 331470 w 652272"/>
                  <a:gd name="connsiteY36" fmla="*/ 279707 h 394514"/>
                  <a:gd name="connsiteX37" fmla="*/ 329177 w 652272"/>
                  <a:gd name="connsiteY37" fmla="*/ 280069 h 394514"/>
                  <a:gd name="connsiteX38" fmla="*/ 326883 w 652272"/>
                  <a:gd name="connsiteY38" fmla="*/ 280431 h 394514"/>
                  <a:gd name="connsiteX39" fmla="*/ 324710 w 652272"/>
                  <a:gd name="connsiteY39" fmla="*/ 280672 h 394514"/>
                  <a:gd name="connsiteX40" fmla="*/ 322537 w 652272"/>
                  <a:gd name="connsiteY40" fmla="*/ 280914 h 394514"/>
                  <a:gd name="connsiteX41" fmla="*/ 320364 w 652272"/>
                  <a:gd name="connsiteY41" fmla="*/ 281155 h 394514"/>
                  <a:gd name="connsiteX42" fmla="*/ 318312 w 652272"/>
                  <a:gd name="connsiteY42" fmla="*/ 281155 h 394514"/>
                  <a:gd name="connsiteX43" fmla="*/ 316260 w 652272"/>
                  <a:gd name="connsiteY43" fmla="*/ 281155 h 394514"/>
                  <a:gd name="connsiteX44" fmla="*/ 314207 w 652272"/>
                  <a:gd name="connsiteY44" fmla="*/ 281155 h 394514"/>
                  <a:gd name="connsiteX45" fmla="*/ 312638 w 652272"/>
                  <a:gd name="connsiteY45" fmla="*/ 281155 h 394514"/>
                  <a:gd name="connsiteX46" fmla="*/ 312155 w 652272"/>
                  <a:gd name="connsiteY46" fmla="*/ 281155 h 394514"/>
                  <a:gd name="connsiteX47" fmla="*/ 310224 w 652272"/>
                  <a:gd name="connsiteY47" fmla="*/ 280914 h 394514"/>
                  <a:gd name="connsiteX48" fmla="*/ 308292 w 652272"/>
                  <a:gd name="connsiteY48" fmla="*/ 280672 h 394514"/>
                  <a:gd name="connsiteX49" fmla="*/ 306361 w 652272"/>
                  <a:gd name="connsiteY49" fmla="*/ 280431 h 394514"/>
                  <a:gd name="connsiteX50" fmla="*/ 304550 w 652272"/>
                  <a:gd name="connsiteY50" fmla="*/ 280069 h 394514"/>
                  <a:gd name="connsiteX51" fmla="*/ 302739 w 652272"/>
                  <a:gd name="connsiteY51" fmla="*/ 279707 h 394514"/>
                  <a:gd name="connsiteX52" fmla="*/ 300928 w 652272"/>
                  <a:gd name="connsiteY52" fmla="*/ 279345 h 394514"/>
                  <a:gd name="connsiteX53" fmla="*/ 299118 w 652272"/>
                  <a:gd name="connsiteY53" fmla="*/ 278862 h 394514"/>
                  <a:gd name="connsiteX54" fmla="*/ 297427 w 652272"/>
                  <a:gd name="connsiteY54" fmla="*/ 278258 h 394514"/>
                  <a:gd name="connsiteX55" fmla="*/ 295737 w 652272"/>
                  <a:gd name="connsiteY55" fmla="*/ 277654 h 394514"/>
                  <a:gd name="connsiteX56" fmla="*/ 294047 w 652272"/>
                  <a:gd name="connsiteY56" fmla="*/ 277051 h 394514"/>
                  <a:gd name="connsiteX57" fmla="*/ 292357 w 652272"/>
                  <a:gd name="connsiteY57" fmla="*/ 276327 h 394514"/>
                  <a:gd name="connsiteX58" fmla="*/ 290667 w 652272"/>
                  <a:gd name="connsiteY58" fmla="*/ 275602 h 394514"/>
                  <a:gd name="connsiteX59" fmla="*/ 288977 w 652272"/>
                  <a:gd name="connsiteY59" fmla="*/ 274878 h 394514"/>
                  <a:gd name="connsiteX60" fmla="*/ 287408 w 652272"/>
                  <a:gd name="connsiteY60" fmla="*/ 274033 h 394514"/>
                  <a:gd name="connsiteX61" fmla="*/ 285839 w 652272"/>
                  <a:gd name="connsiteY61" fmla="*/ 273067 h 394514"/>
                  <a:gd name="connsiteX62" fmla="*/ 284269 w 652272"/>
                  <a:gd name="connsiteY62" fmla="*/ 272101 h 394514"/>
                  <a:gd name="connsiteX63" fmla="*/ 282700 w 652272"/>
                  <a:gd name="connsiteY63" fmla="*/ 271136 h 394514"/>
                  <a:gd name="connsiteX64" fmla="*/ 281251 w 652272"/>
                  <a:gd name="connsiteY64" fmla="*/ 269928 h 394514"/>
                  <a:gd name="connsiteX65" fmla="*/ 279803 w 652272"/>
                  <a:gd name="connsiteY65" fmla="*/ 268721 h 394514"/>
                  <a:gd name="connsiteX66" fmla="*/ 278354 w 652272"/>
                  <a:gd name="connsiteY66" fmla="*/ 267514 h 394514"/>
                  <a:gd name="connsiteX67" fmla="*/ 277026 w 652272"/>
                  <a:gd name="connsiteY67" fmla="*/ 266186 h 394514"/>
                  <a:gd name="connsiteX68" fmla="*/ 275698 w 652272"/>
                  <a:gd name="connsiteY68" fmla="*/ 264858 h 394514"/>
                  <a:gd name="connsiteX69" fmla="*/ 274370 w 652272"/>
                  <a:gd name="connsiteY69" fmla="*/ 263530 h 394514"/>
                  <a:gd name="connsiteX70" fmla="*/ 273163 w 652272"/>
                  <a:gd name="connsiteY70" fmla="*/ 261961 h 394514"/>
                  <a:gd name="connsiteX71" fmla="*/ 271956 w 652272"/>
                  <a:gd name="connsiteY71" fmla="*/ 260392 h 394514"/>
                  <a:gd name="connsiteX72" fmla="*/ 270749 w 652272"/>
                  <a:gd name="connsiteY72" fmla="*/ 258702 h 394514"/>
                  <a:gd name="connsiteX73" fmla="*/ 269662 w 652272"/>
                  <a:gd name="connsiteY73" fmla="*/ 256770 h 394514"/>
                  <a:gd name="connsiteX74" fmla="*/ 268576 w 652272"/>
                  <a:gd name="connsiteY74" fmla="*/ 254838 h 394514"/>
                  <a:gd name="connsiteX75" fmla="*/ 267610 w 652272"/>
                  <a:gd name="connsiteY75" fmla="*/ 252786 h 394514"/>
                  <a:gd name="connsiteX76" fmla="*/ 266765 w 652272"/>
                  <a:gd name="connsiteY76" fmla="*/ 250613 h 394514"/>
                  <a:gd name="connsiteX77" fmla="*/ 265920 w 652272"/>
                  <a:gd name="connsiteY77" fmla="*/ 248440 h 394514"/>
                  <a:gd name="connsiteX78" fmla="*/ 265195 w 652272"/>
                  <a:gd name="connsiteY78" fmla="*/ 245905 h 394514"/>
                  <a:gd name="connsiteX79" fmla="*/ 264471 w 652272"/>
                  <a:gd name="connsiteY79" fmla="*/ 243370 h 394514"/>
                  <a:gd name="connsiteX80" fmla="*/ 263988 w 652272"/>
                  <a:gd name="connsiteY80" fmla="*/ 240473 h 394514"/>
                  <a:gd name="connsiteX81" fmla="*/ 263505 w 652272"/>
                  <a:gd name="connsiteY81" fmla="*/ 237455 h 394514"/>
                  <a:gd name="connsiteX82" fmla="*/ 263264 w 652272"/>
                  <a:gd name="connsiteY82" fmla="*/ 234075 h 394514"/>
                  <a:gd name="connsiteX83" fmla="*/ 263143 w 652272"/>
                  <a:gd name="connsiteY83" fmla="*/ 230453 h 394514"/>
                  <a:gd name="connsiteX84" fmla="*/ 263505 w 652272"/>
                  <a:gd name="connsiteY84" fmla="*/ 225987 h 394514"/>
                  <a:gd name="connsiteX85" fmla="*/ 264230 w 652272"/>
                  <a:gd name="connsiteY85" fmla="*/ 220796 h 394514"/>
                  <a:gd name="connsiteX86" fmla="*/ 265799 w 652272"/>
                  <a:gd name="connsiteY86" fmla="*/ 213915 h 394514"/>
                  <a:gd name="connsiteX87" fmla="*/ 266886 w 652272"/>
                  <a:gd name="connsiteY87" fmla="*/ 210293 h 394514"/>
                  <a:gd name="connsiteX88" fmla="*/ 281855 w 652272"/>
                  <a:gd name="connsiteY88" fmla="*/ 183614 h 394514"/>
                  <a:gd name="connsiteX89" fmla="*/ 287046 w 652272"/>
                  <a:gd name="connsiteY89" fmla="*/ 177699 h 394514"/>
                  <a:gd name="connsiteX90" fmla="*/ 291271 w 652272"/>
                  <a:gd name="connsiteY90" fmla="*/ 173474 h 394514"/>
                  <a:gd name="connsiteX91" fmla="*/ 295134 w 652272"/>
                  <a:gd name="connsiteY91" fmla="*/ 170094 h 394514"/>
                  <a:gd name="connsiteX92" fmla="*/ 298755 w 652272"/>
                  <a:gd name="connsiteY92" fmla="*/ 167196 h 394514"/>
                  <a:gd name="connsiteX93" fmla="*/ 302136 w 652272"/>
                  <a:gd name="connsiteY93" fmla="*/ 164661 h 394514"/>
                  <a:gd name="connsiteX94" fmla="*/ 305274 w 652272"/>
                  <a:gd name="connsiteY94" fmla="*/ 162488 h 394514"/>
                  <a:gd name="connsiteX95" fmla="*/ 308413 w 652272"/>
                  <a:gd name="connsiteY95" fmla="*/ 160436 h 394514"/>
                  <a:gd name="connsiteX96" fmla="*/ 311310 w 652272"/>
                  <a:gd name="connsiteY96" fmla="*/ 158746 h 394514"/>
                  <a:gd name="connsiteX97" fmla="*/ 314207 w 652272"/>
                  <a:gd name="connsiteY97" fmla="*/ 157177 h 394514"/>
                  <a:gd name="connsiteX98" fmla="*/ 316984 w 652272"/>
                  <a:gd name="connsiteY98" fmla="*/ 155849 h 394514"/>
                  <a:gd name="connsiteX99" fmla="*/ 319761 w 652272"/>
                  <a:gd name="connsiteY99" fmla="*/ 154521 h 394514"/>
                  <a:gd name="connsiteX100" fmla="*/ 322416 w 652272"/>
                  <a:gd name="connsiteY100" fmla="*/ 153434 h 394514"/>
                  <a:gd name="connsiteX101" fmla="*/ 324951 w 652272"/>
                  <a:gd name="connsiteY101" fmla="*/ 152469 h 394514"/>
                  <a:gd name="connsiteX102" fmla="*/ 327487 w 652272"/>
                  <a:gd name="connsiteY102" fmla="*/ 151503 h 394514"/>
                  <a:gd name="connsiteX103" fmla="*/ 329901 w 652272"/>
                  <a:gd name="connsiteY103" fmla="*/ 150779 h 394514"/>
                  <a:gd name="connsiteX104" fmla="*/ 332315 w 652272"/>
                  <a:gd name="connsiteY104" fmla="*/ 150054 h 394514"/>
                  <a:gd name="connsiteX105" fmla="*/ 334730 w 652272"/>
                  <a:gd name="connsiteY105" fmla="*/ 149451 h 394514"/>
                  <a:gd name="connsiteX106" fmla="*/ 337023 w 652272"/>
                  <a:gd name="connsiteY106" fmla="*/ 148847 h 394514"/>
                  <a:gd name="connsiteX107" fmla="*/ 339317 w 652272"/>
                  <a:gd name="connsiteY107" fmla="*/ 148364 h 394514"/>
                  <a:gd name="connsiteX108" fmla="*/ 341490 w 652272"/>
                  <a:gd name="connsiteY108" fmla="*/ 148002 h 394514"/>
                  <a:gd name="connsiteX109" fmla="*/ 343663 w 652272"/>
                  <a:gd name="connsiteY109" fmla="*/ 147640 h 394514"/>
                  <a:gd name="connsiteX110" fmla="*/ 345353 w 652272"/>
                  <a:gd name="connsiteY110" fmla="*/ 147398 h 394514"/>
                  <a:gd name="connsiteX111" fmla="*/ 348009 w 652272"/>
                  <a:gd name="connsiteY111" fmla="*/ 139431 h 394514"/>
                  <a:gd name="connsiteX112" fmla="*/ 348733 w 652272"/>
                  <a:gd name="connsiteY112" fmla="*/ 137499 h 394514"/>
                  <a:gd name="connsiteX113" fmla="*/ 351872 w 652272"/>
                  <a:gd name="connsiteY113" fmla="*/ 132188 h 394514"/>
                  <a:gd name="connsiteX114" fmla="*/ 355614 w 652272"/>
                  <a:gd name="connsiteY114" fmla="*/ 128928 h 394514"/>
                  <a:gd name="connsiteX115" fmla="*/ 358391 w 652272"/>
                  <a:gd name="connsiteY115" fmla="*/ 127480 h 394514"/>
                  <a:gd name="connsiteX116" fmla="*/ 360926 w 652272"/>
                  <a:gd name="connsiteY116" fmla="*/ 126635 h 394514"/>
                  <a:gd name="connsiteX117" fmla="*/ 363220 w 652272"/>
                  <a:gd name="connsiteY117" fmla="*/ 126272 h 394514"/>
                  <a:gd name="connsiteX118" fmla="*/ 364910 w 652272"/>
                  <a:gd name="connsiteY118" fmla="*/ 126272 h 394514"/>
                  <a:gd name="connsiteX119" fmla="*/ 365272 w 652272"/>
                  <a:gd name="connsiteY119" fmla="*/ 126272 h 394514"/>
                  <a:gd name="connsiteX120" fmla="*/ 367203 w 652272"/>
                  <a:gd name="connsiteY120" fmla="*/ 126514 h 394514"/>
                  <a:gd name="connsiteX121" fmla="*/ 368893 w 652272"/>
                  <a:gd name="connsiteY121" fmla="*/ 127117 h 394514"/>
                  <a:gd name="connsiteX122" fmla="*/ 370463 w 652272"/>
                  <a:gd name="connsiteY122" fmla="*/ 128083 h 394514"/>
                  <a:gd name="connsiteX123" fmla="*/ 371791 w 652272"/>
                  <a:gd name="connsiteY123" fmla="*/ 129411 h 394514"/>
                  <a:gd name="connsiteX124" fmla="*/ 372877 w 652272"/>
                  <a:gd name="connsiteY124" fmla="*/ 131222 h 394514"/>
                  <a:gd name="connsiteX125" fmla="*/ 373601 w 652272"/>
                  <a:gd name="connsiteY125" fmla="*/ 133757 h 394514"/>
                  <a:gd name="connsiteX126" fmla="*/ 373119 w 652272"/>
                  <a:gd name="connsiteY126" fmla="*/ 138465 h 394514"/>
                  <a:gd name="connsiteX127" fmla="*/ 373119 w 652272"/>
                  <a:gd name="connsiteY127" fmla="*/ 138827 h 394514"/>
                  <a:gd name="connsiteX128" fmla="*/ 369738 w 652272"/>
                  <a:gd name="connsiteY128" fmla="*/ 148726 h 394514"/>
                  <a:gd name="connsiteX129" fmla="*/ 369738 w 652272"/>
                  <a:gd name="connsiteY129" fmla="*/ 148726 h 394514"/>
                  <a:gd name="connsiteX130" fmla="*/ 371549 w 652272"/>
                  <a:gd name="connsiteY130" fmla="*/ 149209 h 394514"/>
                  <a:gd name="connsiteX131" fmla="*/ 373360 w 652272"/>
                  <a:gd name="connsiteY131" fmla="*/ 149692 h 394514"/>
                  <a:gd name="connsiteX132" fmla="*/ 375171 w 652272"/>
                  <a:gd name="connsiteY132" fmla="*/ 150175 h 394514"/>
                  <a:gd name="connsiteX133" fmla="*/ 376861 w 652272"/>
                  <a:gd name="connsiteY133" fmla="*/ 150899 h 394514"/>
                  <a:gd name="connsiteX134" fmla="*/ 378551 w 652272"/>
                  <a:gd name="connsiteY134" fmla="*/ 151624 h 394514"/>
                  <a:gd name="connsiteX135" fmla="*/ 380241 w 652272"/>
                  <a:gd name="connsiteY135" fmla="*/ 152348 h 394514"/>
                  <a:gd name="connsiteX136" fmla="*/ 381810 w 652272"/>
                  <a:gd name="connsiteY136" fmla="*/ 153193 h 394514"/>
                  <a:gd name="connsiteX137" fmla="*/ 383380 w 652272"/>
                  <a:gd name="connsiteY137" fmla="*/ 154038 h 394514"/>
                  <a:gd name="connsiteX138" fmla="*/ 384949 w 652272"/>
                  <a:gd name="connsiteY138" fmla="*/ 154883 h 394514"/>
                  <a:gd name="connsiteX139" fmla="*/ 386398 w 652272"/>
                  <a:gd name="connsiteY139" fmla="*/ 155849 h 394514"/>
                  <a:gd name="connsiteX140" fmla="*/ 387846 w 652272"/>
                  <a:gd name="connsiteY140" fmla="*/ 156935 h 394514"/>
                  <a:gd name="connsiteX141" fmla="*/ 389295 w 652272"/>
                  <a:gd name="connsiteY141" fmla="*/ 158022 h 394514"/>
                  <a:gd name="connsiteX142" fmla="*/ 390744 w 652272"/>
                  <a:gd name="connsiteY142" fmla="*/ 159229 h 394514"/>
                  <a:gd name="connsiteX143" fmla="*/ 392192 w 652272"/>
                  <a:gd name="connsiteY143" fmla="*/ 160436 h 394514"/>
                  <a:gd name="connsiteX144" fmla="*/ 393520 w 652272"/>
                  <a:gd name="connsiteY144" fmla="*/ 161764 h 394514"/>
                  <a:gd name="connsiteX145" fmla="*/ 394848 w 652272"/>
                  <a:gd name="connsiteY145" fmla="*/ 163213 h 394514"/>
                  <a:gd name="connsiteX146" fmla="*/ 396176 w 652272"/>
                  <a:gd name="connsiteY146" fmla="*/ 164661 h 394514"/>
                  <a:gd name="connsiteX147" fmla="*/ 397383 w 652272"/>
                  <a:gd name="connsiteY147" fmla="*/ 166231 h 394514"/>
                  <a:gd name="connsiteX148" fmla="*/ 398590 w 652272"/>
                  <a:gd name="connsiteY148" fmla="*/ 167800 h 394514"/>
                  <a:gd name="connsiteX149" fmla="*/ 399798 w 652272"/>
                  <a:gd name="connsiteY149" fmla="*/ 169490 h 394514"/>
                  <a:gd name="connsiteX150" fmla="*/ 400884 w 652272"/>
                  <a:gd name="connsiteY150" fmla="*/ 171301 h 394514"/>
                  <a:gd name="connsiteX151" fmla="*/ 401970 w 652272"/>
                  <a:gd name="connsiteY151" fmla="*/ 173112 h 394514"/>
                  <a:gd name="connsiteX152" fmla="*/ 402936 w 652272"/>
                  <a:gd name="connsiteY152" fmla="*/ 175164 h 394514"/>
                  <a:gd name="connsiteX153" fmla="*/ 403902 w 652272"/>
                  <a:gd name="connsiteY153" fmla="*/ 177337 h 394514"/>
                  <a:gd name="connsiteX154" fmla="*/ 404747 w 652272"/>
                  <a:gd name="connsiteY154" fmla="*/ 179630 h 394514"/>
                  <a:gd name="connsiteX155" fmla="*/ 405471 w 652272"/>
                  <a:gd name="connsiteY155" fmla="*/ 182045 h 394514"/>
                  <a:gd name="connsiteX156" fmla="*/ 406196 w 652272"/>
                  <a:gd name="connsiteY156" fmla="*/ 184701 h 394514"/>
                  <a:gd name="connsiteX157" fmla="*/ 406799 w 652272"/>
                  <a:gd name="connsiteY157" fmla="*/ 187477 h 394514"/>
                  <a:gd name="connsiteX158" fmla="*/ 407161 w 652272"/>
                  <a:gd name="connsiteY158" fmla="*/ 190616 h 394514"/>
                  <a:gd name="connsiteX159" fmla="*/ 407524 w 652272"/>
                  <a:gd name="connsiteY159" fmla="*/ 193875 h 394514"/>
                  <a:gd name="connsiteX160" fmla="*/ 407524 w 652272"/>
                  <a:gd name="connsiteY160" fmla="*/ 197738 h 3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52272" h="394514">
                    <a:moveTo>
                      <a:pt x="165361" y="0"/>
                    </a:moveTo>
                    <a:cubicBezTo>
                      <a:pt x="165361" y="0"/>
                      <a:pt x="164757" y="0"/>
                      <a:pt x="164395" y="0"/>
                    </a:cubicBezTo>
                    <a:cubicBezTo>
                      <a:pt x="134577" y="0"/>
                      <a:pt x="101983" y="24506"/>
                      <a:pt x="92808" y="53962"/>
                    </a:cubicBezTo>
                    <a:lnTo>
                      <a:pt x="2510" y="343567"/>
                    </a:lnTo>
                    <a:cubicBezTo>
                      <a:pt x="-1836" y="357329"/>
                      <a:pt x="-508" y="370125"/>
                      <a:pt x="6253" y="379421"/>
                    </a:cubicBezTo>
                    <a:cubicBezTo>
                      <a:pt x="12530" y="388113"/>
                      <a:pt x="23274" y="393062"/>
                      <a:pt x="36312" y="393304"/>
                    </a:cubicBezTo>
                    <a:lnTo>
                      <a:pt x="483456" y="394511"/>
                    </a:lnTo>
                    <a:cubicBezTo>
                      <a:pt x="517016" y="394873"/>
                      <a:pt x="552870" y="368556"/>
                      <a:pt x="563251" y="335358"/>
                    </a:cubicBezTo>
                    <a:lnTo>
                      <a:pt x="649566" y="62895"/>
                    </a:lnTo>
                    <a:cubicBezTo>
                      <a:pt x="654274" y="47684"/>
                      <a:pt x="652825" y="33560"/>
                      <a:pt x="645341" y="23178"/>
                    </a:cubicBezTo>
                    <a:cubicBezTo>
                      <a:pt x="638339" y="13400"/>
                      <a:pt x="626388" y="7968"/>
                      <a:pt x="611901" y="7726"/>
                    </a:cubicBezTo>
                    <a:lnTo>
                      <a:pt x="165361" y="0"/>
                    </a:lnTo>
                    <a:close/>
                    <a:moveTo>
                      <a:pt x="407765" y="197859"/>
                    </a:moveTo>
                    <a:cubicBezTo>
                      <a:pt x="407765" y="199308"/>
                      <a:pt x="407765" y="200756"/>
                      <a:pt x="407524" y="202205"/>
                    </a:cubicBezTo>
                    <a:cubicBezTo>
                      <a:pt x="407403" y="203895"/>
                      <a:pt x="407161" y="205585"/>
                      <a:pt x="406799" y="207396"/>
                    </a:cubicBezTo>
                    <a:cubicBezTo>
                      <a:pt x="406437" y="209690"/>
                      <a:pt x="405834" y="211983"/>
                      <a:pt x="405230" y="214277"/>
                    </a:cubicBezTo>
                    <a:cubicBezTo>
                      <a:pt x="404868" y="215484"/>
                      <a:pt x="404506" y="216812"/>
                      <a:pt x="404143" y="218019"/>
                    </a:cubicBezTo>
                    <a:cubicBezTo>
                      <a:pt x="400884" y="227677"/>
                      <a:pt x="395693" y="236610"/>
                      <a:pt x="389054" y="244698"/>
                    </a:cubicBezTo>
                    <a:cubicBezTo>
                      <a:pt x="387484" y="246750"/>
                      <a:pt x="385673" y="248682"/>
                      <a:pt x="383863" y="250493"/>
                    </a:cubicBezTo>
                    <a:cubicBezTo>
                      <a:pt x="382414" y="251941"/>
                      <a:pt x="380965" y="253511"/>
                      <a:pt x="379517" y="254838"/>
                    </a:cubicBezTo>
                    <a:cubicBezTo>
                      <a:pt x="378310" y="255925"/>
                      <a:pt x="376982" y="257012"/>
                      <a:pt x="375774" y="258098"/>
                    </a:cubicBezTo>
                    <a:cubicBezTo>
                      <a:pt x="374567" y="259064"/>
                      <a:pt x="373360" y="260030"/>
                      <a:pt x="372153" y="260995"/>
                    </a:cubicBezTo>
                    <a:cubicBezTo>
                      <a:pt x="371066" y="261840"/>
                      <a:pt x="369859" y="262685"/>
                      <a:pt x="368773" y="263530"/>
                    </a:cubicBezTo>
                    <a:cubicBezTo>
                      <a:pt x="367686" y="264255"/>
                      <a:pt x="366720" y="264979"/>
                      <a:pt x="365634" y="265703"/>
                    </a:cubicBezTo>
                    <a:cubicBezTo>
                      <a:pt x="364547" y="266428"/>
                      <a:pt x="363582" y="267031"/>
                      <a:pt x="362495" y="267635"/>
                    </a:cubicBezTo>
                    <a:cubicBezTo>
                      <a:pt x="361529" y="268238"/>
                      <a:pt x="360564" y="268721"/>
                      <a:pt x="359598" y="269325"/>
                    </a:cubicBezTo>
                    <a:cubicBezTo>
                      <a:pt x="358632" y="269808"/>
                      <a:pt x="357666" y="270411"/>
                      <a:pt x="356701" y="270894"/>
                    </a:cubicBezTo>
                    <a:cubicBezTo>
                      <a:pt x="355735" y="271377"/>
                      <a:pt x="354890" y="271860"/>
                      <a:pt x="353924" y="272343"/>
                    </a:cubicBezTo>
                    <a:cubicBezTo>
                      <a:pt x="353079" y="272826"/>
                      <a:pt x="352113" y="273188"/>
                      <a:pt x="351268" y="273550"/>
                    </a:cubicBezTo>
                    <a:cubicBezTo>
                      <a:pt x="350423" y="273912"/>
                      <a:pt x="349457" y="274395"/>
                      <a:pt x="348613" y="274757"/>
                    </a:cubicBezTo>
                    <a:cubicBezTo>
                      <a:pt x="347767" y="275119"/>
                      <a:pt x="346922" y="275361"/>
                      <a:pt x="346077" y="275723"/>
                    </a:cubicBezTo>
                    <a:cubicBezTo>
                      <a:pt x="345232" y="276085"/>
                      <a:pt x="344387" y="276327"/>
                      <a:pt x="343542" y="276689"/>
                    </a:cubicBezTo>
                    <a:cubicBezTo>
                      <a:pt x="342697" y="276930"/>
                      <a:pt x="341852" y="277292"/>
                      <a:pt x="341007" y="277534"/>
                    </a:cubicBezTo>
                    <a:cubicBezTo>
                      <a:pt x="340162" y="277775"/>
                      <a:pt x="339438" y="278017"/>
                      <a:pt x="338593" y="278137"/>
                    </a:cubicBezTo>
                    <a:cubicBezTo>
                      <a:pt x="337748" y="278379"/>
                      <a:pt x="337023" y="278620"/>
                      <a:pt x="336178" y="278741"/>
                    </a:cubicBezTo>
                    <a:cubicBezTo>
                      <a:pt x="335333" y="278982"/>
                      <a:pt x="334609" y="279224"/>
                      <a:pt x="333764" y="279345"/>
                    </a:cubicBezTo>
                    <a:cubicBezTo>
                      <a:pt x="333040" y="279465"/>
                      <a:pt x="332195" y="279586"/>
                      <a:pt x="331470" y="279707"/>
                    </a:cubicBezTo>
                    <a:cubicBezTo>
                      <a:pt x="330746" y="279827"/>
                      <a:pt x="329901" y="279948"/>
                      <a:pt x="329177" y="280069"/>
                    </a:cubicBezTo>
                    <a:cubicBezTo>
                      <a:pt x="328452" y="280190"/>
                      <a:pt x="327728" y="280310"/>
                      <a:pt x="326883" y="280431"/>
                    </a:cubicBezTo>
                    <a:cubicBezTo>
                      <a:pt x="326159" y="280431"/>
                      <a:pt x="325434" y="280431"/>
                      <a:pt x="324710" y="280672"/>
                    </a:cubicBezTo>
                    <a:cubicBezTo>
                      <a:pt x="323986" y="280914"/>
                      <a:pt x="323261" y="280793"/>
                      <a:pt x="322537" y="280914"/>
                    </a:cubicBezTo>
                    <a:cubicBezTo>
                      <a:pt x="321813" y="280914"/>
                      <a:pt x="321089" y="281035"/>
                      <a:pt x="320364" y="281155"/>
                    </a:cubicBezTo>
                    <a:cubicBezTo>
                      <a:pt x="319640" y="281155"/>
                      <a:pt x="319036" y="281155"/>
                      <a:pt x="318312" y="281155"/>
                    </a:cubicBezTo>
                    <a:cubicBezTo>
                      <a:pt x="317588" y="281155"/>
                      <a:pt x="316984" y="281155"/>
                      <a:pt x="316260" y="281155"/>
                    </a:cubicBezTo>
                    <a:cubicBezTo>
                      <a:pt x="315535" y="281155"/>
                      <a:pt x="314932" y="281155"/>
                      <a:pt x="314207" y="281155"/>
                    </a:cubicBezTo>
                    <a:cubicBezTo>
                      <a:pt x="313725" y="281155"/>
                      <a:pt x="313121" y="281155"/>
                      <a:pt x="312638" y="281155"/>
                    </a:cubicBezTo>
                    <a:cubicBezTo>
                      <a:pt x="312517" y="281155"/>
                      <a:pt x="312276" y="281155"/>
                      <a:pt x="312155" y="281155"/>
                    </a:cubicBezTo>
                    <a:cubicBezTo>
                      <a:pt x="311431" y="281155"/>
                      <a:pt x="310827" y="281035"/>
                      <a:pt x="310224" y="280914"/>
                    </a:cubicBezTo>
                    <a:cubicBezTo>
                      <a:pt x="309620" y="280793"/>
                      <a:pt x="308896" y="280793"/>
                      <a:pt x="308292" y="280672"/>
                    </a:cubicBezTo>
                    <a:cubicBezTo>
                      <a:pt x="307689" y="280552"/>
                      <a:pt x="306964" y="280672"/>
                      <a:pt x="306361" y="280431"/>
                    </a:cubicBezTo>
                    <a:cubicBezTo>
                      <a:pt x="305757" y="280431"/>
                      <a:pt x="305153" y="280190"/>
                      <a:pt x="304550" y="280069"/>
                    </a:cubicBezTo>
                    <a:cubicBezTo>
                      <a:pt x="303946" y="280069"/>
                      <a:pt x="303343" y="279827"/>
                      <a:pt x="302739" y="279707"/>
                    </a:cubicBezTo>
                    <a:cubicBezTo>
                      <a:pt x="302136" y="279586"/>
                      <a:pt x="301532" y="279465"/>
                      <a:pt x="300928" y="279345"/>
                    </a:cubicBezTo>
                    <a:cubicBezTo>
                      <a:pt x="300325" y="279224"/>
                      <a:pt x="299721" y="279103"/>
                      <a:pt x="299118" y="278862"/>
                    </a:cubicBezTo>
                    <a:cubicBezTo>
                      <a:pt x="298514" y="278741"/>
                      <a:pt x="297910" y="278500"/>
                      <a:pt x="297427" y="278258"/>
                    </a:cubicBezTo>
                    <a:cubicBezTo>
                      <a:pt x="296824" y="278017"/>
                      <a:pt x="296220" y="277896"/>
                      <a:pt x="295737" y="277654"/>
                    </a:cubicBezTo>
                    <a:cubicBezTo>
                      <a:pt x="295134" y="277413"/>
                      <a:pt x="294530" y="277292"/>
                      <a:pt x="294047" y="277051"/>
                    </a:cubicBezTo>
                    <a:cubicBezTo>
                      <a:pt x="293444" y="276810"/>
                      <a:pt x="292961" y="276568"/>
                      <a:pt x="292357" y="276327"/>
                    </a:cubicBezTo>
                    <a:cubicBezTo>
                      <a:pt x="291754" y="276085"/>
                      <a:pt x="291271" y="275844"/>
                      <a:pt x="290667" y="275602"/>
                    </a:cubicBezTo>
                    <a:cubicBezTo>
                      <a:pt x="290064" y="275361"/>
                      <a:pt x="289581" y="275119"/>
                      <a:pt x="288977" y="274878"/>
                    </a:cubicBezTo>
                    <a:cubicBezTo>
                      <a:pt x="288494" y="274636"/>
                      <a:pt x="287891" y="274274"/>
                      <a:pt x="287408" y="274033"/>
                    </a:cubicBezTo>
                    <a:cubicBezTo>
                      <a:pt x="286925" y="273792"/>
                      <a:pt x="286442" y="273429"/>
                      <a:pt x="285839" y="273067"/>
                    </a:cubicBezTo>
                    <a:cubicBezTo>
                      <a:pt x="285356" y="272705"/>
                      <a:pt x="284752" y="272464"/>
                      <a:pt x="284269" y="272101"/>
                    </a:cubicBezTo>
                    <a:cubicBezTo>
                      <a:pt x="283786" y="271739"/>
                      <a:pt x="283183" y="271498"/>
                      <a:pt x="282700" y="271136"/>
                    </a:cubicBezTo>
                    <a:cubicBezTo>
                      <a:pt x="282217" y="270774"/>
                      <a:pt x="281734" y="270411"/>
                      <a:pt x="281251" y="269928"/>
                    </a:cubicBezTo>
                    <a:cubicBezTo>
                      <a:pt x="280768" y="269566"/>
                      <a:pt x="280285" y="269204"/>
                      <a:pt x="279803" y="268721"/>
                    </a:cubicBezTo>
                    <a:cubicBezTo>
                      <a:pt x="279320" y="268238"/>
                      <a:pt x="278837" y="267997"/>
                      <a:pt x="278354" y="267514"/>
                    </a:cubicBezTo>
                    <a:cubicBezTo>
                      <a:pt x="277871" y="267031"/>
                      <a:pt x="277509" y="266548"/>
                      <a:pt x="277026" y="266186"/>
                    </a:cubicBezTo>
                    <a:cubicBezTo>
                      <a:pt x="276543" y="265703"/>
                      <a:pt x="276181" y="265220"/>
                      <a:pt x="275698" y="264858"/>
                    </a:cubicBezTo>
                    <a:cubicBezTo>
                      <a:pt x="275215" y="264375"/>
                      <a:pt x="274732" y="264013"/>
                      <a:pt x="274370" y="263530"/>
                    </a:cubicBezTo>
                    <a:cubicBezTo>
                      <a:pt x="273887" y="263048"/>
                      <a:pt x="273525" y="262444"/>
                      <a:pt x="273163" y="261961"/>
                    </a:cubicBezTo>
                    <a:cubicBezTo>
                      <a:pt x="272801" y="261478"/>
                      <a:pt x="272318" y="260874"/>
                      <a:pt x="271956" y="260392"/>
                    </a:cubicBezTo>
                    <a:cubicBezTo>
                      <a:pt x="271594" y="259788"/>
                      <a:pt x="271111" y="259305"/>
                      <a:pt x="270749" y="258702"/>
                    </a:cubicBezTo>
                    <a:cubicBezTo>
                      <a:pt x="270386" y="258098"/>
                      <a:pt x="270024" y="257494"/>
                      <a:pt x="269662" y="256770"/>
                    </a:cubicBezTo>
                    <a:cubicBezTo>
                      <a:pt x="269300" y="256166"/>
                      <a:pt x="268938" y="255563"/>
                      <a:pt x="268576" y="254838"/>
                    </a:cubicBezTo>
                    <a:cubicBezTo>
                      <a:pt x="268213" y="254235"/>
                      <a:pt x="267851" y="253511"/>
                      <a:pt x="267610" y="252786"/>
                    </a:cubicBezTo>
                    <a:cubicBezTo>
                      <a:pt x="267248" y="252062"/>
                      <a:pt x="267006" y="251338"/>
                      <a:pt x="266765" y="250613"/>
                    </a:cubicBezTo>
                    <a:cubicBezTo>
                      <a:pt x="266523" y="249889"/>
                      <a:pt x="266161" y="249165"/>
                      <a:pt x="265920" y="248440"/>
                    </a:cubicBezTo>
                    <a:cubicBezTo>
                      <a:pt x="265678" y="247595"/>
                      <a:pt x="265437" y="246750"/>
                      <a:pt x="265195" y="245905"/>
                    </a:cubicBezTo>
                    <a:cubicBezTo>
                      <a:pt x="264954" y="245060"/>
                      <a:pt x="264713" y="244215"/>
                      <a:pt x="264471" y="243370"/>
                    </a:cubicBezTo>
                    <a:cubicBezTo>
                      <a:pt x="264230" y="242404"/>
                      <a:pt x="264109" y="241439"/>
                      <a:pt x="263988" y="240473"/>
                    </a:cubicBezTo>
                    <a:cubicBezTo>
                      <a:pt x="263868" y="239507"/>
                      <a:pt x="263626" y="238542"/>
                      <a:pt x="263505" y="237455"/>
                    </a:cubicBezTo>
                    <a:cubicBezTo>
                      <a:pt x="263385" y="236368"/>
                      <a:pt x="263385" y="235161"/>
                      <a:pt x="263264" y="234075"/>
                    </a:cubicBezTo>
                    <a:cubicBezTo>
                      <a:pt x="263264" y="232868"/>
                      <a:pt x="263143" y="231660"/>
                      <a:pt x="263143" y="230453"/>
                    </a:cubicBezTo>
                    <a:cubicBezTo>
                      <a:pt x="263143" y="229005"/>
                      <a:pt x="263264" y="227435"/>
                      <a:pt x="263505" y="225987"/>
                    </a:cubicBezTo>
                    <a:cubicBezTo>
                      <a:pt x="263626" y="224297"/>
                      <a:pt x="263868" y="222486"/>
                      <a:pt x="264230" y="220796"/>
                    </a:cubicBezTo>
                    <a:cubicBezTo>
                      <a:pt x="264592" y="218502"/>
                      <a:pt x="265195" y="216329"/>
                      <a:pt x="265799" y="213915"/>
                    </a:cubicBezTo>
                    <a:cubicBezTo>
                      <a:pt x="266161" y="212708"/>
                      <a:pt x="266403" y="211500"/>
                      <a:pt x="266886" y="210293"/>
                    </a:cubicBezTo>
                    <a:cubicBezTo>
                      <a:pt x="270145" y="200756"/>
                      <a:pt x="275336" y="191702"/>
                      <a:pt x="281855" y="183614"/>
                    </a:cubicBezTo>
                    <a:cubicBezTo>
                      <a:pt x="283545" y="181562"/>
                      <a:pt x="285235" y="179630"/>
                      <a:pt x="287046" y="177699"/>
                    </a:cubicBezTo>
                    <a:cubicBezTo>
                      <a:pt x="288374" y="176250"/>
                      <a:pt x="289822" y="174802"/>
                      <a:pt x="291271" y="173474"/>
                    </a:cubicBezTo>
                    <a:cubicBezTo>
                      <a:pt x="292478" y="172267"/>
                      <a:pt x="293806" y="171180"/>
                      <a:pt x="295134" y="170094"/>
                    </a:cubicBezTo>
                    <a:cubicBezTo>
                      <a:pt x="296341" y="169128"/>
                      <a:pt x="297548" y="168162"/>
                      <a:pt x="298755" y="167196"/>
                    </a:cubicBezTo>
                    <a:cubicBezTo>
                      <a:pt x="299842" y="166351"/>
                      <a:pt x="300928" y="165506"/>
                      <a:pt x="302136" y="164661"/>
                    </a:cubicBezTo>
                    <a:cubicBezTo>
                      <a:pt x="303222" y="163937"/>
                      <a:pt x="304188" y="163213"/>
                      <a:pt x="305274" y="162488"/>
                    </a:cubicBezTo>
                    <a:cubicBezTo>
                      <a:pt x="306361" y="161764"/>
                      <a:pt x="307327" y="161160"/>
                      <a:pt x="308413" y="160436"/>
                    </a:cubicBezTo>
                    <a:cubicBezTo>
                      <a:pt x="309379" y="159832"/>
                      <a:pt x="310345" y="159350"/>
                      <a:pt x="311310" y="158746"/>
                    </a:cubicBezTo>
                    <a:cubicBezTo>
                      <a:pt x="312276" y="158263"/>
                      <a:pt x="313242" y="157660"/>
                      <a:pt x="314207" y="157177"/>
                    </a:cubicBezTo>
                    <a:cubicBezTo>
                      <a:pt x="315173" y="156694"/>
                      <a:pt x="316018" y="156332"/>
                      <a:pt x="316984" y="155849"/>
                    </a:cubicBezTo>
                    <a:cubicBezTo>
                      <a:pt x="317950" y="155366"/>
                      <a:pt x="318795" y="155004"/>
                      <a:pt x="319761" y="154521"/>
                    </a:cubicBezTo>
                    <a:cubicBezTo>
                      <a:pt x="320606" y="154159"/>
                      <a:pt x="321451" y="153796"/>
                      <a:pt x="322416" y="153434"/>
                    </a:cubicBezTo>
                    <a:cubicBezTo>
                      <a:pt x="323261" y="153072"/>
                      <a:pt x="324107" y="152710"/>
                      <a:pt x="324951" y="152469"/>
                    </a:cubicBezTo>
                    <a:cubicBezTo>
                      <a:pt x="325797" y="152106"/>
                      <a:pt x="326642" y="151865"/>
                      <a:pt x="327487" y="151503"/>
                    </a:cubicBezTo>
                    <a:cubicBezTo>
                      <a:pt x="328332" y="151261"/>
                      <a:pt x="329177" y="151020"/>
                      <a:pt x="329901" y="150779"/>
                    </a:cubicBezTo>
                    <a:cubicBezTo>
                      <a:pt x="330625" y="150537"/>
                      <a:pt x="331591" y="150296"/>
                      <a:pt x="332315" y="150054"/>
                    </a:cubicBezTo>
                    <a:cubicBezTo>
                      <a:pt x="333160" y="149813"/>
                      <a:pt x="333885" y="149692"/>
                      <a:pt x="334730" y="149451"/>
                    </a:cubicBezTo>
                    <a:cubicBezTo>
                      <a:pt x="335454" y="149209"/>
                      <a:pt x="336299" y="149088"/>
                      <a:pt x="337023" y="148847"/>
                    </a:cubicBezTo>
                    <a:cubicBezTo>
                      <a:pt x="337748" y="148726"/>
                      <a:pt x="338593" y="148485"/>
                      <a:pt x="339317" y="148364"/>
                    </a:cubicBezTo>
                    <a:cubicBezTo>
                      <a:pt x="340041" y="148243"/>
                      <a:pt x="340766" y="148123"/>
                      <a:pt x="341490" y="148002"/>
                    </a:cubicBezTo>
                    <a:cubicBezTo>
                      <a:pt x="342214" y="147881"/>
                      <a:pt x="342939" y="147761"/>
                      <a:pt x="343663" y="147640"/>
                    </a:cubicBezTo>
                    <a:cubicBezTo>
                      <a:pt x="344267" y="147640"/>
                      <a:pt x="344749" y="147398"/>
                      <a:pt x="345353" y="147398"/>
                    </a:cubicBezTo>
                    <a:lnTo>
                      <a:pt x="348009" y="139431"/>
                    </a:lnTo>
                    <a:lnTo>
                      <a:pt x="348733" y="137499"/>
                    </a:lnTo>
                    <a:cubicBezTo>
                      <a:pt x="349337" y="135568"/>
                      <a:pt x="350544" y="133757"/>
                      <a:pt x="351872" y="132188"/>
                    </a:cubicBezTo>
                    <a:cubicBezTo>
                      <a:pt x="352958" y="130981"/>
                      <a:pt x="354286" y="129894"/>
                      <a:pt x="355614" y="128928"/>
                    </a:cubicBezTo>
                    <a:cubicBezTo>
                      <a:pt x="356459" y="128325"/>
                      <a:pt x="357425" y="127842"/>
                      <a:pt x="358391" y="127480"/>
                    </a:cubicBezTo>
                    <a:cubicBezTo>
                      <a:pt x="359236" y="127117"/>
                      <a:pt x="360081" y="126876"/>
                      <a:pt x="360926" y="126635"/>
                    </a:cubicBezTo>
                    <a:cubicBezTo>
                      <a:pt x="361650" y="126514"/>
                      <a:pt x="362375" y="126393"/>
                      <a:pt x="363220" y="126272"/>
                    </a:cubicBezTo>
                    <a:cubicBezTo>
                      <a:pt x="363823" y="126272"/>
                      <a:pt x="364427" y="126272"/>
                      <a:pt x="364910" y="126272"/>
                    </a:cubicBezTo>
                    <a:cubicBezTo>
                      <a:pt x="364910" y="126272"/>
                      <a:pt x="365151" y="126272"/>
                      <a:pt x="365272" y="126272"/>
                    </a:cubicBezTo>
                    <a:cubicBezTo>
                      <a:pt x="365875" y="126272"/>
                      <a:pt x="366600" y="126393"/>
                      <a:pt x="367203" y="126514"/>
                    </a:cubicBezTo>
                    <a:cubicBezTo>
                      <a:pt x="367807" y="126635"/>
                      <a:pt x="368410" y="126876"/>
                      <a:pt x="368893" y="127117"/>
                    </a:cubicBezTo>
                    <a:cubicBezTo>
                      <a:pt x="369497" y="127359"/>
                      <a:pt x="369980" y="127721"/>
                      <a:pt x="370463" y="128083"/>
                    </a:cubicBezTo>
                    <a:cubicBezTo>
                      <a:pt x="370946" y="128445"/>
                      <a:pt x="371428" y="128928"/>
                      <a:pt x="371791" y="129411"/>
                    </a:cubicBezTo>
                    <a:cubicBezTo>
                      <a:pt x="372274" y="129894"/>
                      <a:pt x="372636" y="130498"/>
                      <a:pt x="372877" y="131222"/>
                    </a:cubicBezTo>
                    <a:cubicBezTo>
                      <a:pt x="373239" y="131946"/>
                      <a:pt x="373481" y="132791"/>
                      <a:pt x="373601" y="133757"/>
                    </a:cubicBezTo>
                    <a:cubicBezTo>
                      <a:pt x="373843" y="135206"/>
                      <a:pt x="373601" y="136775"/>
                      <a:pt x="373119" y="138465"/>
                    </a:cubicBezTo>
                    <a:cubicBezTo>
                      <a:pt x="373119" y="138586"/>
                      <a:pt x="373119" y="138707"/>
                      <a:pt x="373119" y="138827"/>
                    </a:cubicBezTo>
                    <a:lnTo>
                      <a:pt x="369738" y="148726"/>
                    </a:lnTo>
                    <a:cubicBezTo>
                      <a:pt x="369738" y="148726"/>
                      <a:pt x="369738" y="148726"/>
                      <a:pt x="369738" y="148726"/>
                    </a:cubicBezTo>
                    <a:cubicBezTo>
                      <a:pt x="370342" y="148847"/>
                      <a:pt x="370946" y="149088"/>
                      <a:pt x="371549" y="149209"/>
                    </a:cubicBezTo>
                    <a:cubicBezTo>
                      <a:pt x="372153" y="149330"/>
                      <a:pt x="372756" y="149571"/>
                      <a:pt x="373360" y="149692"/>
                    </a:cubicBezTo>
                    <a:cubicBezTo>
                      <a:pt x="373964" y="149813"/>
                      <a:pt x="374567" y="150054"/>
                      <a:pt x="375171" y="150175"/>
                    </a:cubicBezTo>
                    <a:cubicBezTo>
                      <a:pt x="375774" y="150416"/>
                      <a:pt x="376257" y="150658"/>
                      <a:pt x="376861" y="150899"/>
                    </a:cubicBezTo>
                    <a:cubicBezTo>
                      <a:pt x="377464" y="151141"/>
                      <a:pt x="377947" y="151382"/>
                      <a:pt x="378551" y="151624"/>
                    </a:cubicBezTo>
                    <a:cubicBezTo>
                      <a:pt x="379154" y="151865"/>
                      <a:pt x="379637" y="152106"/>
                      <a:pt x="380241" y="152348"/>
                    </a:cubicBezTo>
                    <a:cubicBezTo>
                      <a:pt x="380845" y="152589"/>
                      <a:pt x="381328" y="152952"/>
                      <a:pt x="381810" y="153193"/>
                    </a:cubicBezTo>
                    <a:cubicBezTo>
                      <a:pt x="382293" y="153434"/>
                      <a:pt x="382897" y="153796"/>
                      <a:pt x="383380" y="154038"/>
                    </a:cubicBezTo>
                    <a:cubicBezTo>
                      <a:pt x="383863" y="154279"/>
                      <a:pt x="384466" y="154642"/>
                      <a:pt x="384949" y="154883"/>
                    </a:cubicBezTo>
                    <a:cubicBezTo>
                      <a:pt x="385432" y="155245"/>
                      <a:pt x="385915" y="155607"/>
                      <a:pt x="386398" y="155849"/>
                    </a:cubicBezTo>
                    <a:cubicBezTo>
                      <a:pt x="386881" y="156211"/>
                      <a:pt x="387363" y="156573"/>
                      <a:pt x="387846" y="156935"/>
                    </a:cubicBezTo>
                    <a:cubicBezTo>
                      <a:pt x="388329" y="157297"/>
                      <a:pt x="388812" y="157660"/>
                      <a:pt x="389295" y="158022"/>
                    </a:cubicBezTo>
                    <a:cubicBezTo>
                      <a:pt x="389778" y="158384"/>
                      <a:pt x="390261" y="158867"/>
                      <a:pt x="390744" y="159229"/>
                    </a:cubicBezTo>
                    <a:cubicBezTo>
                      <a:pt x="391226" y="159591"/>
                      <a:pt x="391709" y="160074"/>
                      <a:pt x="392192" y="160436"/>
                    </a:cubicBezTo>
                    <a:cubicBezTo>
                      <a:pt x="392675" y="160798"/>
                      <a:pt x="393158" y="161281"/>
                      <a:pt x="393520" y="161764"/>
                    </a:cubicBezTo>
                    <a:cubicBezTo>
                      <a:pt x="394003" y="162247"/>
                      <a:pt x="394365" y="162730"/>
                      <a:pt x="394848" y="163213"/>
                    </a:cubicBezTo>
                    <a:cubicBezTo>
                      <a:pt x="395331" y="163696"/>
                      <a:pt x="395693" y="164178"/>
                      <a:pt x="396176" y="164661"/>
                    </a:cubicBezTo>
                    <a:cubicBezTo>
                      <a:pt x="396659" y="165144"/>
                      <a:pt x="397021" y="165627"/>
                      <a:pt x="397383" y="166231"/>
                    </a:cubicBezTo>
                    <a:cubicBezTo>
                      <a:pt x="397745" y="166714"/>
                      <a:pt x="398228" y="167317"/>
                      <a:pt x="398590" y="167800"/>
                    </a:cubicBezTo>
                    <a:cubicBezTo>
                      <a:pt x="398952" y="168404"/>
                      <a:pt x="399435" y="168886"/>
                      <a:pt x="399798" y="169490"/>
                    </a:cubicBezTo>
                    <a:cubicBezTo>
                      <a:pt x="400160" y="170094"/>
                      <a:pt x="400522" y="170697"/>
                      <a:pt x="400884" y="171301"/>
                    </a:cubicBezTo>
                    <a:cubicBezTo>
                      <a:pt x="401246" y="171904"/>
                      <a:pt x="401608" y="172508"/>
                      <a:pt x="401970" y="173112"/>
                    </a:cubicBezTo>
                    <a:cubicBezTo>
                      <a:pt x="402333" y="173836"/>
                      <a:pt x="402574" y="174440"/>
                      <a:pt x="402936" y="175164"/>
                    </a:cubicBezTo>
                    <a:cubicBezTo>
                      <a:pt x="403298" y="175888"/>
                      <a:pt x="403540" y="176612"/>
                      <a:pt x="403902" y="177337"/>
                    </a:cubicBezTo>
                    <a:cubicBezTo>
                      <a:pt x="404143" y="178061"/>
                      <a:pt x="404506" y="178785"/>
                      <a:pt x="404747" y="179630"/>
                    </a:cubicBezTo>
                    <a:cubicBezTo>
                      <a:pt x="404988" y="180476"/>
                      <a:pt x="405230" y="181200"/>
                      <a:pt x="405471" y="182045"/>
                    </a:cubicBezTo>
                    <a:cubicBezTo>
                      <a:pt x="405713" y="182890"/>
                      <a:pt x="405954" y="183735"/>
                      <a:pt x="406196" y="184701"/>
                    </a:cubicBezTo>
                    <a:cubicBezTo>
                      <a:pt x="406437" y="185666"/>
                      <a:pt x="406558" y="186512"/>
                      <a:pt x="406799" y="187477"/>
                    </a:cubicBezTo>
                    <a:cubicBezTo>
                      <a:pt x="406920" y="188443"/>
                      <a:pt x="407161" y="189529"/>
                      <a:pt x="407161" y="190616"/>
                    </a:cubicBezTo>
                    <a:cubicBezTo>
                      <a:pt x="407161" y="191702"/>
                      <a:pt x="407403" y="192789"/>
                      <a:pt x="407524" y="193875"/>
                    </a:cubicBezTo>
                    <a:cubicBezTo>
                      <a:pt x="407524" y="195082"/>
                      <a:pt x="407524" y="196410"/>
                      <a:pt x="407524" y="197738"/>
                    </a:cubicBezTo>
                    <a:close/>
                  </a:path>
                </a:pathLst>
              </a:custGeom>
              <a:solidFill>
                <a:srgbClr val="52585D"/>
              </a:solidFill>
              <a:ln w="12054"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735AFE6A-EB0D-0C91-CC3D-046281C8627A}"/>
                  </a:ext>
                </a:extLst>
              </p:cNvPr>
              <p:cNvSpPr/>
              <p:nvPr/>
            </p:nvSpPr>
            <p:spPr>
              <a:xfrm>
                <a:off x="11113429" y="5308145"/>
                <a:ext cx="93195" cy="85469"/>
              </a:xfrm>
              <a:custGeom>
                <a:avLst/>
                <a:gdLst>
                  <a:gd name="connsiteX0" fmla="*/ 92833 w 93195"/>
                  <a:gd name="connsiteY0" fmla="*/ 36337 h 85469"/>
                  <a:gd name="connsiteX1" fmla="*/ 93195 w 93195"/>
                  <a:gd name="connsiteY1" fmla="*/ 31870 h 85469"/>
                  <a:gd name="connsiteX2" fmla="*/ 93074 w 93195"/>
                  <a:gd name="connsiteY2" fmla="*/ 28248 h 85469"/>
                  <a:gd name="connsiteX3" fmla="*/ 92712 w 93195"/>
                  <a:gd name="connsiteY3" fmla="*/ 24989 h 85469"/>
                  <a:gd name="connsiteX4" fmla="*/ 92109 w 93195"/>
                  <a:gd name="connsiteY4" fmla="*/ 22333 h 85469"/>
                  <a:gd name="connsiteX5" fmla="*/ 91384 w 93195"/>
                  <a:gd name="connsiteY5" fmla="*/ 19919 h 85469"/>
                  <a:gd name="connsiteX6" fmla="*/ 90539 w 93195"/>
                  <a:gd name="connsiteY6" fmla="*/ 17625 h 85469"/>
                  <a:gd name="connsiteX7" fmla="*/ 89453 w 93195"/>
                  <a:gd name="connsiteY7" fmla="*/ 15694 h 85469"/>
                  <a:gd name="connsiteX8" fmla="*/ 88366 w 93195"/>
                  <a:gd name="connsiteY8" fmla="*/ 13762 h 85469"/>
                  <a:gd name="connsiteX9" fmla="*/ 87280 w 93195"/>
                  <a:gd name="connsiteY9" fmla="*/ 12072 h 85469"/>
                  <a:gd name="connsiteX10" fmla="*/ 85952 w 93195"/>
                  <a:gd name="connsiteY10" fmla="*/ 10623 h 85469"/>
                  <a:gd name="connsiteX11" fmla="*/ 84624 w 93195"/>
                  <a:gd name="connsiteY11" fmla="*/ 9175 h 85469"/>
                  <a:gd name="connsiteX12" fmla="*/ 83296 w 93195"/>
                  <a:gd name="connsiteY12" fmla="*/ 7847 h 85469"/>
                  <a:gd name="connsiteX13" fmla="*/ 81848 w 93195"/>
                  <a:gd name="connsiteY13" fmla="*/ 6760 h 85469"/>
                  <a:gd name="connsiteX14" fmla="*/ 80399 w 93195"/>
                  <a:gd name="connsiteY14" fmla="*/ 5674 h 85469"/>
                  <a:gd name="connsiteX15" fmla="*/ 78950 w 93195"/>
                  <a:gd name="connsiteY15" fmla="*/ 4587 h 85469"/>
                  <a:gd name="connsiteX16" fmla="*/ 77381 w 93195"/>
                  <a:gd name="connsiteY16" fmla="*/ 3742 h 85469"/>
                  <a:gd name="connsiteX17" fmla="*/ 75691 w 93195"/>
                  <a:gd name="connsiteY17" fmla="*/ 2897 h 85469"/>
                  <a:gd name="connsiteX18" fmla="*/ 74001 w 93195"/>
                  <a:gd name="connsiteY18" fmla="*/ 2052 h 85469"/>
                  <a:gd name="connsiteX19" fmla="*/ 72794 w 93195"/>
                  <a:gd name="connsiteY19" fmla="*/ 1449 h 85469"/>
                  <a:gd name="connsiteX20" fmla="*/ 70017 w 93195"/>
                  <a:gd name="connsiteY20" fmla="*/ 9416 h 85469"/>
                  <a:gd name="connsiteX21" fmla="*/ 66396 w 93195"/>
                  <a:gd name="connsiteY21" fmla="*/ 20160 h 85469"/>
                  <a:gd name="connsiteX22" fmla="*/ 64223 w 93195"/>
                  <a:gd name="connsiteY22" fmla="*/ 26438 h 85469"/>
                  <a:gd name="connsiteX23" fmla="*/ 59273 w 93195"/>
                  <a:gd name="connsiteY23" fmla="*/ 33439 h 85469"/>
                  <a:gd name="connsiteX24" fmla="*/ 56014 w 93195"/>
                  <a:gd name="connsiteY24" fmla="*/ 35612 h 85469"/>
                  <a:gd name="connsiteX25" fmla="*/ 53358 w 93195"/>
                  <a:gd name="connsiteY25" fmla="*/ 36819 h 85469"/>
                  <a:gd name="connsiteX26" fmla="*/ 50944 w 93195"/>
                  <a:gd name="connsiteY26" fmla="*/ 37423 h 85469"/>
                  <a:gd name="connsiteX27" fmla="*/ 48771 w 93195"/>
                  <a:gd name="connsiteY27" fmla="*/ 37544 h 85469"/>
                  <a:gd name="connsiteX28" fmla="*/ 47926 w 93195"/>
                  <a:gd name="connsiteY28" fmla="*/ 37544 h 85469"/>
                  <a:gd name="connsiteX29" fmla="*/ 46839 w 93195"/>
                  <a:gd name="connsiteY29" fmla="*/ 37423 h 85469"/>
                  <a:gd name="connsiteX30" fmla="*/ 45028 w 93195"/>
                  <a:gd name="connsiteY30" fmla="*/ 37061 h 85469"/>
                  <a:gd name="connsiteX31" fmla="*/ 43338 w 93195"/>
                  <a:gd name="connsiteY31" fmla="*/ 36337 h 85469"/>
                  <a:gd name="connsiteX32" fmla="*/ 41890 w 93195"/>
                  <a:gd name="connsiteY32" fmla="*/ 35250 h 85469"/>
                  <a:gd name="connsiteX33" fmla="*/ 40682 w 93195"/>
                  <a:gd name="connsiteY33" fmla="*/ 33801 h 85469"/>
                  <a:gd name="connsiteX34" fmla="*/ 39717 w 93195"/>
                  <a:gd name="connsiteY34" fmla="*/ 31749 h 85469"/>
                  <a:gd name="connsiteX35" fmla="*/ 39354 w 93195"/>
                  <a:gd name="connsiteY35" fmla="*/ 28611 h 85469"/>
                  <a:gd name="connsiteX36" fmla="*/ 39958 w 93195"/>
                  <a:gd name="connsiteY36" fmla="*/ 24989 h 85469"/>
                  <a:gd name="connsiteX37" fmla="*/ 41286 w 93195"/>
                  <a:gd name="connsiteY37" fmla="*/ 21247 h 85469"/>
                  <a:gd name="connsiteX38" fmla="*/ 44908 w 93195"/>
                  <a:gd name="connsiteY38" fmla="*/ 10503 h 85469"/>
                  <a:gd name="connsiteX39" fmla="*/ 48529 w 93195"/>
                  <a:gd name="connsiteY39" fmla="*/ 0 h 85469"/>
                  <a:gd name="connsiteX40" fmla="*/ 48529 w 93195"/>
                  <a:gd name="connsiteY40" fmla="*/ 0 h 85469"/>
                  <a:gd name="connsiteX41" fmla="*/ 46115 w 93195"/>
                  <a:gd name="connsiteY41" fmla="*/ 724 h 85469"/>
                  <a:gd name="connsiteX42" fmla="*/ 43700 w 93195"/>
                  <a:gd name="connsiteY42" fmla="*/ 1449 h 85469"/>
                  <a:gd name="connsiteX43" fmla="*/ 41286 w 93195"/>
                  <a:gd name="connsiteY43" fmla="*/ 2173 h 85469"/>
                  <a:gd name="connsiteX44" fmla="*/ 38630 w 93195"/>
                  <a:gd name="connsiteY44" fmla="*/ 3259 h 85469"/>
                  <a:gd name="connsiteX45" fmla="*/ 35974 w 93195"/>
                  <a:gd name="connsiteY45" fmla="*/ 4346 h 85469"/>
                  <a:gd name="connsiteX46" fmla="*/ 33318 w 93195"/>
                  <a:gd name="connsiteY46" fmla="*/ 5553 h 85469"/>
                  <a:gd name="connsiteX47" fmla="*/ 30300 w 93195"/>
                  <a:gd name="connsiteY47" fmla="*/ 7243 h 85469"/>
                  <a:gd name="connsiteX48" fmla="*/ 27282 w 93195"/>
                  <a:gd name="connsiteY48" fmla="*/ 8933 h 85469"/>
                  <a:gd name="connsiteX49" fmla="*/ 23902 w 93195"/>
                  <a:gd name="connsiteY49" fmla="*/ 11348 h 85469"/>
                  <a:gd name="connsiteX50" fmla="*/ 20522 w 93195"/>
                  <a:gd name="connsiteY50" fmla="*/ 13883 h 85469"/>
                  <a:gd name="connsiteX51" fmla="*/ 16418 w 93195"/>
                  <a:gd name="connsiteY51" fmla="*/ 17746 h 85469"/>
                  <a:gd name="connsiteX52" fmla="*/ 11227 w 93195"/>
                  <a:gd name="connsiteY52" fmla="*/ 23540 h 85469"/>
                  <a:gd name="connsiteX53" fmla="*/ 2294 w 93195"/>
                  <a:gd name="connsiteY53" fmla="*/ 39717 h 85469"/>
                  <a:gd name="connsiteX54" fmla="*/ 1811 w 93195"/>
                  <a:gd name="connsiteY54" fmla="*/ 41407 h 85469"/>
                  <a:gd name="connsiteX55" fmla="*/ 362 w 93195"/>
                  <a:gd name="connsiteY55" fmla="*/ 48046 h 85469"/>
                  <a:gd name="connsiteX56" fmla="*/ 0 w 93195"/>
                  <a:gd name="connsiteY56" fmla="*/ 52634 h 85469"/>
                  <a:gd name="connsiteX57" fmla="*/ 121 w 93195"/>
                  <a:gd name="connsiteY57" fmla="*/ 56255 h 85469"/>
                  <a:gd name="connsiteX58" fmla="*/ 483 w 93195"/>
                  <a:gd name="connsiteY58" fmla="*/ 59273 h 85469"/>
                  <a:gd name="connsiteX59" fmla="*/ 1086 w 93195"/>
                  <a:gd name="connsiteY59" fmla="*/ 62050 h 85469"/>
                  <a:gd name="connsiteX60" fmla="*/ 1811 w 93195"/>
                  <a:gd name="connsiteY60" fmla="*/ 64585 h 85469"/>
                  <a:gd name="connsiteX61" fmla="*/ 2656 w 93195"/>
                  <a:gd name="connsiteY61" fmla="*/ 66758 h 85469"/>
                  <a:gd name="connsiteX62" fmla="*/ 3622 w 93195"/>
                  <a:gd name="connsiteY62" fmla="*/ 68810 h 85469"/>
                  <a:gd name="connsiteX63" fmla="*/ 4708 w 93195"/>
                  <a:gd name="connsiteY63" fmla="*/ 70742 h 85469"/>
                  <a:gd name="connsiteX64" fmla="*/ 5915 w 93195"/>
                  <a:gd name="connsiteY64" fmla="*/ 72432 h 85469"/>
                  <a:gd name="connsiteX65" fmla="*/ 7122 w 93195"/>
                  <a:gd name="connsiteY65" fmla="*/ 74001 h 85469"/>
                  <a:gd name="connsiteX66" fmla="*/ 8450 w 93195"/>
                  <a:gd name="connsiteY66" fmla="*/ 75329 h 85469"/>
                  <a:gd name="connsiteX67" fmla="*/ 9778 w 93195"/>
                  <a:gd name="connsiteY67" fmla="*/ 76657 h 85469"/>
                  <a:gd name="connsiteX68" fmla="*/ 11227 w 93195"/>
                  <a:gd name="connsiteY68" fmla="*/ 77864 h 85469"/>
                  <a:gd name="connsiteX69" fmla="*/ 12676 w 93195"/>
                  <a:gd name="connsiteY69" fmla="*/ 79071 h 85469"/>
                  <a:gd name="connsiteX70" fmla="*/ 14245 w 93195"/>
                  <a:gd name="connsiteY70" fmla="*/ 80037 h 85469"/>
                  <a:gd name="connsiteX71" fmla="*/ 15814 w 93195"/>
                  <a:gd name="connsiteY71" fmla="*/ 81003 h 85469"/>
                  <a:gd name="connsiteX72" fmla="*/ 17504 w 93195"/>
                  <a:gd name="connsiteY72" fmla="*/ 81848 h 85469"/>
                  <a:gd name="connsiteX73" fmla="*/ 19194 w 93195"/>
                  <a:gd name="connsiteY73" fmla="*/ 82572 h 85469"/>
                  <a:gd name="connsiteX74" fmla="*/ 20884 w 93195"/>
                  <a:gd name="connsiteY74" fmla="*/ 83176 h 85469"/>
                  <a:gd name="connsiteX75" fmla="*/ 22574 w 93195"/>
                  <a:gd name="connsiteY75" fmla="*/ 83779 h 85469"/>
                  <a:gd name="connsiteX76" fmla="*/ 24385 w 93195"/>
                  <a:gd name="connsiteY76" fmla="*/ 84262 h 85469"/>
                  <a:gd name="connsiteX77" fmla="*/ 26196 w 93195"/>
                  <a:gd name="connsiteY77" fmla="*/ 84624 h 85469"/>
                  <a:gd name="connsiteX78" fmla="*/ 28007 w 93195"/>
                  <a:gd name="connsiteY78" fmla="*/ 84987 h 85469"/>
                  <a:gd name="connsiteX79" fmla="*/ 29938 w 93195"/>
                  <a:gd name="connsiteY79" fmla="*/ 85228 h 85469"/>
                  <a:gd name="connsiteX80" fmla="*/ 31870 w 93195"/>
                  <a:gd name="connsiteY80" fmla="*/ 85469 h 85469"/>
                  <a:gd name="connsiteX81" fmla="*/ 31870 w 93195"/>
                  <a:gd name="connsiteY81" fmla="*/ 85469 h 85469"/>
                  <a:gd name="connsiteX82" fmla="*/ 33922 w 93195"/>
                  <a:gd name="connsiteY82" fmla="*/ 85469 h 85469"/>
                  <a:gd name="connsiteX83" fmla="*/ 35974 w 93195"/>
                  <a:gd name="connsiteY83" fmla="*/ 85469 h 85469"/>
                  <a:gd name="connsiteX84" fmla="*/ 38147 w 93195"/>
                  <a:gd name="connsiteY84" fmla="*/ 85349 h 85469"/>
                  <a:gd name="connsiteX85" fmla="*/ 40320 w 93195"/>
                  <a:gd name="connsiteY85" fmla="*/ 85107 h 85469"/>
                  <a:gd name="connsiteX86" fmla="*/ 42493 w 93195"/>
                  <a:gd name="connsiteY86" fmla="*/ 84745 h 85469"/>
                  <a:gd name="connsiteX87" fmla="*/ 44787 w 93195"/>
                  <a:gd name="connsiteY87" fmla="*/ 84383 h 85469"/>
                  <a:gd name="connsiteX88" fmla="*/ 47080 w 93195"/>
                  <a:gd name="connsiteY88" fmla="*/ 83779 h 85469"/>
                  <a:gd name="connsiteX89" fmla="*/ 49495 w 93195"/>
                  <a:gd name="connsiteY89" fmla="*/ 83176 h 85469"/>
                  <a:gd name="connsiteX90" fmla="*/ 52030 w 93195"/>
                  <a:gd name="connsiteY90" fmla="*/ 82331 h 85469"/>
                  <a:gd name="connsiteX91" fmla="*/ 54565 w 93195"/>
                  <a:gd name="connsiteY91" fmla="*/ 81365 h 85469"/>
                  <a:gd name="connsiteX92" fmla="*/ 57221 w 93195"/>
                  <a:gd name="connsiteY92" fmla="*/ 80158 h 85469"/>
                  <a:gd name="connsiteX93" fmla="*/ 59998 w 93195"/>
                  <a:gd name="connsiteY93" fmla="*/ 78830 h 85469"/>
                  <a:gd name="connsiteX94" fmla="*/ 62895 w 93195"/>
                  <a:gd name="connsiteY94" fmla="*/ 77260 h 85469"/>
                  <a:gd name="connsiteX95" fmla="*/ 65913 w 93195"/>
                  <a:gd name="connsiteY95" fmla="*/ 75329 h 85469"/>
                  <a:gd name="connsiteX96" fmla="*/ 69172 w 93195"/>
                  <a:gd name="connsiteY96" fmla="*/ 73035 h 85469"/>
                  <a:gd name="connsiteX97" fmla="*/ 72673 w 93195"/>
                  <a:gd name="connsiteY97" fmla="*/ 70259 h 85469"/>
                  <a:gd name="connsiteX98" fmla="*/ 76657 w 93195"/>
                  <a:gd name="connsiteY98" fmla="*/ 66637 h 85469"/>
                  <a:gd name="connsiteX99" fmla="*/ 81606 w 93195"/>
                  <a:gd name="connsiteY99" fmla="*/ 61205 h 85469"/>
                  <a:gd name="connsiteX100" fmla="*/ 90902 w 93195"/>
                  <a:gd name="connsiteY100" fmla="*/ 44545 h 85469"/>
                  <a:gd name="connsiteX101" fmla="*/ 91264 w 93195"/>
                  <a:gd name="connsiteY101" fmla="*/ 43097 h 85469"/>
                  <a:gd name="connsiteX102" fmla="*/ 92833 w 93195"/>
                  <a:gd name="connsiteY102" fmla="*/ 36337 h 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3195" h="85469">
                    <a:moveTo>
                      <a:pt x="92833" y="36337"/>
                    </a:moveTo>
                    <a:cubicBezTo>
                      <a:pt x="93074" y="34767"/>
                      <a:pt x="93195" y="33319"/>
                      <a:pt x="93195" y="31870"/>
                    </a:cubicBezTo>
                    <a:cubicBezTo>
                      <a:pt x="93195" y="30663"/>
                      <a:pt x="93195" y="29456"/>
                      <a:pt x="93074" y="28248"/>
                    </a:cubicBezTo>
                    <a:cubicBezTo>
                      <a:pt x="93074" y="27162"/>
                      <a:pt x="92954" y="26075"/>
                      <a:pt x="92712" y="24989"/>
                    </a:cubicBezTo>
                    <a:cubicBezTo>
                      <a:pt x="92592" y="24023"/>
                      <a:pt x="92350" y="23178"/>
                      <a:pt x="92109" y="22333"/>
                    </a:cubicBezTo>
                    <a:cubicBezTo>
                      <a:pt x="91867" y="21488"/>
                      <a:pt x="91626" y="20643"/>
                      <a:pt x="91384" y="19919"/>
                    </a:cubicBezTo>
                    <a:cubicBezTo>
                      <a:pt x="91143" y="19195"/>
                      <a:pt x="90902" y="18349"/>
                      <a:pt x="90539" y="17625"/>
                    </a:cubicBezTo>
                    <a:cubicBezTo>
                      <a:pt x="90298" y="17021"/>
                      <a:pt x="89815" y="16418"/>
                      <a:pt x="89453" y="15694"/>
                    </a:cubicBezTo>
                    <a:cubicBezTo>
                      <a:pt x="89091" y="15090"/>
                      <a:pt x="88729" y="14366"/>
                      <a:pt x="88366" y="13762"/>
                    </a:cubicBezTo>
                    <a:cubicBezTo>
                      <a:pt x="88004" y="13159"/>
                      <a:pt x="87642" y="12555"/>
                      <a:pt x="87280" y="12072"/>
                    </a:cubicBezTo>
                    <a:cubicBezTo>
                      <a:pt x="86918" y="11589"/>
                      <a:pt x="86435" y="11106"/>
                      <a:pt x="85952" y="10623"/>
                    </a:cubicBezTo>
                    <a:cubicBezTo>
                      <a:pt x="85590" y="10141"/>
                      <a:pt x="85107" y="9658"/>
                      <a:pt x="84624" y="9175"/>
                    </a:cubicBezTo>
                    <a:cubicBezTo>
                      <a:pt x="84141" y="8692"/>
                      <a:pt x="83779" y="8209"/>
                      <a:pt x="83296" y="7847"/>
                    </a:cubicBezTo>
                    <a:cubicBezTo>
                      <a:pt x="82813" y="7485"/>
                      <a:pt x="82330" y="7123"/>
                      <a:pt x="81848" y="6760"/>
                    </a:cubicBezTo>
                    <a:cubicBezTo>
                      <a:pt x="81365" y="6398"/>
                      <a:pt x="80882" y="6036"/>
                      <a:pt x="80399" y="5674"/>
                    </a:cubicBezTo>
                    <a:cubicBezTo>
                      <a:pt x="79916" y="5312"/>
                      <a:pt x="79433" y="4950"/>
                      <a:pt x="78950" y="4587"/>
                    </a:cubicBezTo>
                    <a:cubicBezTo>
                      <a:pt x="78468" y="4225"/>
                      <a:pt x="77864" y="3984"/>
                      <a:pt x="77381" y="3742"/>
                    </a:cubicBezTo>
                    <a:cubicBezTo>
                      <a:pt x="76898" y="3501"/>
                      <a:pt x="76295" y="3259"/>
                      <a:pt x="75691" y="2897"/>
                    </a:cubicBezTo>
                    <a:cubicBezTo>
                      <a:pt x="75087" y="2656"/>
                      <a:pt x="74604" y="2294"/>
                      <a:pt x="74001" y="2052"/>
                    </a:cubicBezTo>
                    <a:cubicBezTo>
                      <a:pt x="73518" y="1932"/>
                      <a:pt x="73277" y="1569"/>
                      <a:pt x="72794" y="1449"/>
                    </a:cubicBezTo>
                    <a:lnTo>
                      <a:pt x="70017" y="9416"/>
                    </a:lnTo>
                    <a:lnTo>
                      <a:pt x="66396" y="20160"/>
                    </a:lnTo>
                    <a:lnTo>
                      <a:pt x="64223" y="26438"/>
                    </a:lnTo>
                    <a:cubicBezTo>
                      <a:pt x="63257" y="29093"/>
                      <a:pt x="61567" y="31508"/>
                      <a:pt x="59273" y="33439"/>
                    </a:cubicBezTo>
                    <a:cubicBezTo>
                      <a:pt x="58307" y="34284"/>
                      <a:pt x="57221" y="35009"/>
                      <a:pt x="56014" y="35612"/>
                    </a:cubicBezTo>
                    <a:cubicBezTo>
                      <a:pt x="55169" y="36095"/>
                      <a:pt x="54203" y="36457"/>
                      <a:pt x="53358" y="36819"/>
                    </a:cubicBezTo>
                    <a:cubicBezTo>
                      <a:pt x="52634" y="37061"/>
                      <a:pt x="51788" y="37302"/>
                      <a:pt x="50944" y="37423"/>
                    </a:cubicBezTo>
                    <a:cubicBezTo>
                      <a:pt x="50219" y="37544"/>
                      <a:pt x="49495" y="37544"/>
                      <a:pt x="48771" y="37544"/>
                    </a:cubicBezTo>
                    <a:cubicBezTo>
                      <a:pt x="48529" y="37544"/>
                      <a:pt x="48167" y="37544"/>
                      <a:pt x="47926" y="37544"/>
                    </a:cubicBezTo>
                    <a:cubicBezTo>
                      <a:pt x="47563" y="37544"/>
                      <a:pt x="47201" y="37544"/>
                      <a:pt x="46839" y="37423"/>
                    </a:cubicBezTo>
                    <a:cubicBezTo>
                      <a:pt x="46236" y="37423"/>
                      <a:pt x="45632" y="37182"/>
                      <a:pt x="45028" y="37061"/>
                    </a:cubicBezTo>
                    <a:cubicBezTo>
                      <a:pt x="44425" y="36819"/>
                      <a:pt x="43821" y="36578"/>
                      <a:pt x="43338" y="36337"/>
                    </a:cubicBezTo>
                    <a:cubicBezTo>
                      <a:pt x="42855" y="35974"/>
                      <a:pt x="42252" y="35733"/>
                      <a:pt x="41890" y="35250"/>
                    </a:cubicBezTo>
                    <a:cubicBezTo>
                      <a:pt x="41407" y="34767"/>
                      <a:pt x="41044" y="34284"/>
                      <a:pt x="40682" y="33801"/>
                    </a:cubicBezTo>
                    <a:cubicBezTo>
                      <a:pt x="40320" y="33198"/>
                      <a:pt x="39958" y="32474"/>
                      <a:pt x="39717" y="31749"/>
                    </a:cubicBezTo>
                    <a:cubicBezTo>
                      <a:pt x="39354" y="30783"/>
                      <a:pt x="39354" y="29697"/>
                      <a:pt x="39354" y="28611"/>
                    </a:cubicBezTo>
                    <a:cubicBezTo>
                      <a:pt x="39354" y="27403"/>
                      <a:pt x="39475" y="26196"/>
                      <a:pt x="39958" y="24989"/>
                    </a:cubicBezTo>
                    <a:lnTo>
                      <a:pt x="41286" y="21247"/>
                    </a:lnTo>
                    <a:lnTo>
                      <a:pt x="44908" y="10503"/>
                    </a:lnTo>
                    <a:lnTo>
                      <a:pt x="48529" y="0"/>
                    </a:lnTo>
                    <a:cubicBezTo>
                      <a:pt x="48529" y="0"/>
                      <a:pt x="48529" y="0"/>
                      <a:pt x="48529" y="0"/>
                    </a:cubicBezTo>
                    <a:cubicBezTo>
                      <a:pt x="47684" y="121"/>
                      <a:pt x="46960" y="483"/>
                      <a:pt x="46115" y="724"/>
                    </a:cubicBezTo>
                    <a:cubicBezTo>
                      <a:pt x="45270" y="966"/>
                      <a:pt x="44545" y="1207"/>
                      <a:pt x="43700" y="1449"/>
                    </a:cubicBezTo>
                    <a:cubicBezTo>
                      <a:pt x="42855" y="1690"/>
                      <a:pt x="42131" y="1811"/>
                      <a:pt x="41286" y="2173"/>
                    </a:cubicBezTo>
                    <a:cubicBezTo>
                      <a:pt x="40441" y="2535"/>
                      <a:pt x="39596" y="2897"/>
                      <a:pt x="38630" y="3259"/>
                    </a:cubicBezTo>
                    <a:cubicBezTo>
                      <a:pt x="37785" y="3622"/>
                      <a:pt x="36819" y="3984"/>
                      <a:pt x="35974" y="4346"/>
                    </a:cubicBezTo>
                    <a:cubicBezTo>
                      <a:pt x="35129" y="4708"/>
                      <a:pt x="34164" y="5070"/>
                      <a:pt x="33318" y="5553"/>
                    </a:cubicBezTo>
                    <a:cubicBezTo>
                      <a:pt x="32353" y="6036"/>
                      <a:pt x="31387" y="6640"/>
                      <a:pt x="30300" y="7243"/>
                    </a:cubicBezTo>
                    <a:cubicBezTo>
                      <a:pt x="29335" y="7847"/>
                      <a:pt x="28248" y="8330"/>
                      <a:pt x="27282" y="8933"/>
                    </a:cubicBezTo>
                    <a:cubicBezTo>
                      <a:pt x="26075" y="9658"/>
                      <a:pt x="25110" y="10503"/>
                      <a:pt x="23902" y="11348"/>
                    </a:cubicBezTo>
                    <a:cubicBezTo>
                      <a:pt x="22816" y="12193"/>
                      <a:pt x="21609" y="13038"/>
                      <a:pt x="20522" y="13883"/>
                    </a:cubicBezTo>
                    <a:cubicBezTo>
                      <a:pt x="19074" y="15090"/>
                      <a:pt x="17746" y="16418"/>
                      <a:pt x="16418" y="17746"/>
                    </a:cubicBezTo>
                    <a:cubicBezTo>
                      <a:pt x="14607" y="19557"/>
                      <a:pt x="12917" y="21488"/>
                      <a:pt x="11227" y="23540"/>
                    </a:cubicBezTo>
                    <a:cubicBezTo>
                      <a:pt x="7364" y="28490"/>
                      <a:pt x="4225" y="33922"/>
                      <a:pt x="2294" y="39717"/>
                    </a:cubicBezTo>
                    <a:cubicBezTo>
                      <a:pt x="2052" y="40320"/>
                      <a:pt x="1932" y="40803"/>
                      <a:pt x="1811" y="41407"/>
                    </a:cubicBezTo>
                    <a:cubicBezTo>
                      <a:pt x="1086" y="43701"/>
                      <a:pt x="604" y="45873"/>
                      <a:pt x="362" y="48046"/>
                    </a:cubicBezTo>
                    <a:cubicBezTo>
                      <a:pt x="121" y="49616"/>
                      <a:pt x="0" y="51185"/>
                      <a:pt x="0" y="52634"/>
                    </a:cubicBezTo>
                    <a:cubicBezTo>
                      <a:pt x="0" y="53841"/>
                      <a:pt x="0" y="55048"/>
                      <a:pt x="121" y="56255"/>
                    </a:cubicBezTo>
                    <a:cubicBezTo>
                      <a:pt x="121" y="57342"/>
                      <a:pt x="362" y="58307"/>
                      <a:pt x="483" y="59273"/>
                    </a:cubicBezTo>
                    <a:cubicBezTo>
                      <a:pt x="604" y="60239"/>
                      <a:pt x="845" y="61084"/>
                      <a:pt x="1086" y="62050"/>
                    </a:cubicBezTo>
                    <a:cubicBezTo>
                      <a:pt x="1328" y="62895"/>
                      <a:pt x="1569" y="63740"/>
                      <a:pt x="1811" y="64585"/>
                    </a:cubicBezTo>
                    <a:cubicBezTo>
                      <a:pt x="2052" y="65309"/>
                      <a:pt x="2414" y="66033"/>
                      <a:pt x="2656" y="66758"/>
                    </a:cubicBezTo>
                    <a:cubicBezTo>
                      <a:pt x="3018" y="67482"/>
                      <a:pt x="3259" y="68086"/>
                      <a:pt x="3622" y="68810"/>
                    </a:cubicBezTo>
                    <a:cubicBezTo>
                      <a:pt x="3984" y="69414"/>
                      <a:pt x="4346" y="70138"/>
                      <a:pt x="4708" y="70742"/>
                    </a:cubicBezTo>
                    <a:cubicBezTo>
                      <a:pt x="5070" y="71345"/>
                      <a:pt x="5432" y="71828"/>
                      <a:pt x="5915" y="72432"/>
                    </a:cubicBezTo>
                    <a:cubicBezTo>
                      <a:pt x="6277" y="72915"/>
                      <a:pt x="6640" y="73518"/>
                      <a:pt x="7122" y="74001"/>
                    </a:cubicBezTo>
                    <a:cubicBezTo>
                      <a:pt x="7485" y="74484"/>
                      <a:pt x="7968" y="74967"/>
                      <a:pt x="8450" y="75329"/>
                    </a:cubicBezTo>
                    <a:cubicBezTo>
                      <a:pt x="8933" y="75812"/>
                      <a:pt x="9295" y="76295"/>
                      <a:pt x="9778" y="76657"/>
                    </a:cubicBezTo>
                    <a:cubicBezTo>
                      <a:pt x="10261" y="77019"/>
                      <a:pt x="10744" y="77381"/>
                      <a:pt x="11227" y="77864"/>
                    </a:cubicBezTo>
                    <a:cubicBezTo>
                      <a:pt x="11710" y="78226"/>
                      <a:pt x="12193" y="78709"/>
                      <a:pt x="12676" y="79071"/>
                    </a:cubicBezTo>
                    <a:cubicBezTo>
                      <a:pt x="13158" y="79433"/>
                      <a:pt x="13641" y="79675"/>
                      <a:pt x="14245" y="80037"/>
                    </a:cubicBezTo>
                    <a:cubicBezTo>
                      <a:pt x="14728" y="80399"/>
                      <a:pt x="15211" y="80761"/>
                      <a:pt x="15814" y="81003"/>
                    </a:cubicBezTo>
                    <a:cubicBezTo>
                      <a:pt x="16297" y="81244"/>
                      <a:pt x="16901" y="81486"/>
                      <a:pt x="17504" y="81848"/>
                    </a:cubicBezTo>
                    <a:cubicBezTo>
                      <a:pt x="18108" y="82089"/>
                      <a:pt x="18591" y="82331"/>
                      <a:pt x="19194" y="82572"/>
                    </a:cubicBezTo>
                    <a:cubicBezTo>
                      <a:pt x="19798" y="82813"/>
                      <a:pt x="20281" y="83055"/>
                      <a:pt x="20884" y="83176"/>
                    </a:cubicBezTo>
                    <a:cubicBezTo>
                      <a:pt x="21488" y="83417"/>
                      <a:pt x="22092" y="83538"/>
                      <a:pt x="22574" y="83779"/>
                    </a:cubicBezTo>
                    <a:cubicBezTo>
                      <a:pt x="23178" y="83900"/>
                      <a:pt x="23782" y="84141"/>
                      <a:pt x="24385" y="84262"/>
                    </a:cubicBezTo>
                    <a:cubicBezTo>
                      <a:pt x="24989" y="84383"/>
                      <a:pt x="25592" y="84504"/>
                      <a:pt x="26196" y="84624"/>
                    </a:cubicBezTo>
                    <a:cubicBezTo>
                      <a:pt x="26800" y="84624"/>
                      <a:pt x="27403" y="84866"/>
                      <a:pt x="28007" y="84987"/>
                    </a:cubicBezTo>
                    <a:cubicBezTo>
                      <a:pt x="28610" y="84987"/>
                      <a:pt x="29335" y="85107"/>
                      <a:pt x="29938" y="85228"/>
                    </a:cubicBezTo>
                    <a:cubicBezTo>
                      <a:pt x="30542" y="85228"/>
                      <a:pt x="31266" y="85349"/>
                      <a:pt x="31870" y="85469"/>
                    </a:cubicBezTo>
                    <a:cubicBezTo>
                      <a:pt x="31870" y="85469"/>
                      <a:pt x="31870" y="85469"/>
                      <a:pt x="31870" y="85469"/>
                    </a:cubicBezTo>
                    <a:cubicBezTo>
                      <a:pt x="32474" y="85469"/>
                      <a:pt x="33198" y="85469"/>
                      <a:pt x="33922" y="85469"/>
                    </a:cubicBezTo>
                    <a:cubicBezTo>
                      <a:pt x="34646" y="85469"/>
                      <a:pt x="35250" y="85469"/>
                      <a:pt x="35974" y="85469"/>
                    </a:cubicBezTo>
                    <a:cubicBezTo>
                      <a:pt x="36699" y="85469"/>
                      <a:pt x="37423" y="85469"/>
                      <a:pt x="38147" y="85349"/>
                    </a:cubicBezTo>
                    <a:cubicBezTo>
                      <a:pt x="38872" y="85349"/>
                      <a:pt x="39596" y="85349"/>
                      <a:pt x="40320" y="85107"/>
                    </a:cubicBezTo>
                    <a:cubicBezTo>
                      <a:pt x="41044" y="85107"/>
                      <a:pt x="41769" y="84866"/>
                      <a:pt x="42493" y="84745"/>
                    </a:cubicBezTo>
                    <a:cubicBezTo>
                      <a:pt x="43218" y="84624"/>
                      <a:pt x="44062" y="84504"/>
                      <a:pt x="44787" y="84383"/>
                    </a:cubicBezTo>
                    <a:cubicBezTo>
                      <a:pt x="45511" y="84262"/>
                      <a:pt x="46356" y="84021"/>
                      <a:pt x="47080" y="83779"/>
                    </a:cubicBezTo>
                    <a:cubicBezTo>
                      <a:pt x="47926" y="83538"/>
                      <a:pt x="48650" y="83417"/>
                      <a:pt x="49495" y="83176"/>
                    </a:cubicBezTo>
                    <a:cubicBezTo>
                      <a:pt x="50340" y="82934"/>
                      <a:pt x="51185" y="82693"/>
                      <a:pt x="52030" y="82331"/>
                    </a:cubicBezTo>
                    <a:cubicBezTo>
                      <a:pt x="52875" y="82089"/>
                      <a:pt x="53720" y="81727"/>
                      <a:pt x="54565" y="81365"/>
                    </a:cubicBezTo>
                    <a:cubicBezTo>
                      <a:pt x="55410" y="81003"/>
                      <a:pt x="56376" y="80641"/>
                      <a:pt x="57221" y="80158"/>
                    </a:cubicBezTo>
                    <a:cubicBezTo>
                      <a:pt x="58187" y="79795"/>
                      <a:pt x="59032" y="79313"/>
                      <a:pt x="59998" y="78830"/>
                    </a:cubicBezTo>
                    <a:cubicBezTo>
                      <a:pt x="60963" y="78347"/>
                      <a:pt x="61929" y="77864"/>
                      <a:pt x="62895" y="77260"/>
                    </a:cubicBezTo>
                    <a:cubicBezTo>
                      <a:pt x="63981" y="76657"/>
                      <a:pt x="64947" y="76053"/>
                      <a:pt x="65913" y="75329"/>
                    </a:cubicBezTo>
                    <a:cubicBezTo>
                      <a:pt x="66999" y="74605"/>
                      <a:pt x="68086" y="73880"/>
                      <a:pt x="69172" y="73035"/>
                    </a:cubicBezTo>
                    <a:cubicBezTo>
                      <a:pt x="70379" y="72190"/>
                      <a:pt x="71586" y="71225"/>
                      <a:pt x="72673" y="70259"/>
                    </a:cubicBezTo>
                    <a:cubicBezTo>
                      <a:pt x="74001" y="69051"/>
                      <a:pt x="75329" y="67844"/>
                      <a:pt x="76657" y="66637"/>
                    </a:cubicBezTo>
                    <a:cubicBezTo>
                      <a:pt x="78347" y="64947"/>
                      <a:pt x="80037" y="63136"/>
                      <a:pt x="81606" y="61205"/>
                    </a:cubicBezTo>
                    <a:cubicBezTo>
                      <a:pt x="85590" y="56135"/>
                      <a:pt x="88849" y="50461"/>
                      <a:pt x="90902" y="44545"/>
                    </a:cubicBezTo>
                    <a:cubicBezTo>
                      <a:pt x="91022" y="44063"/>
                      <a:pt x="91143" y="43580"/>
                      <a:pt x="91264" y="43097"/>
                    </a:cubicBezTo>
                    <a:cubicBezTo>
                      <a:pt x="91988" y="40803"/>
                      <a:pt x="92471" y="38509"/>
                      <a:pt x="92833" y="36337"/>
                    </a:cubicBezTo>
                    <a:close/>
                  </a:path>
                </a:pathLst>
              </a:custGeom>
              <a:solidFill>
                <a:srgbClr val="52585D"/>
              </a:solidFill>
              <a:ln w="12054"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C8353DEF-B263-8DA4-0C93-5E381E91299C}"/>
                </a:ext>
              </a:extLst>
            </p:cNvPr>
            <p:cNvSpPr/>
            <p:nvPr/>
          </p:nvSpPr>
          <p:spPr>
            <a:xfrm>
              <a:off x="10154713" y="4299109"/>
              <a:ext cx="1408515" cy="2146225"/>
            </a:xfrm>
            <a:custGeom>
              <a:avLst/>
              <a:gdLst>
                <a:gd name="connsiteX0" fmla="*/ 1408516 w 1408515"/>
                <a:gd name="connsiteY0" fmla="*/ 633478 h 2146225"/>
                <a:gd name="connsiteX1" fmla="*/ 1370248 w 1408515"/>
                <a:gd name="connsiteY1" fmla="*/ 605713 h 2146225"/>
                <a:gd name="connsiteX2" fmla="*/ 1356486 w 1408515"/>
                <a:gd name="connsiteY2" fmla="*/ 615732 h 2146225"/>
                <a:gd name="connsiteX3" fmla="*/ 1291901 w 1408515"/>
                <a:gd name="connsiteY3" fmla="*/ 656777 h 2146225"/>
                <a:gd name="connsiteX4" fmla="*/ 1286107 w 1408515"/>
                <a:gd name="connsiteY4" fmla="*/ 659915 h 2146225"/>
                <a:gd name="connsiteX5" fmla="*/ 1308922 w 1408515"/>
                <a:gd name="connsiteY5" fmla="*/ 623458 h 2146225"/>
                <a:gd name="connsiteX6" fmla="*/ 1332825 w 1408515"/>
                <a:gd name="connsiteY6" fmla="*/ 571549 h 2146225"/>
                <a:gd name="connsiteX7" fmla="*/ 1299627 w 1408515"/>
                <a:gd name="connsiteY7" fmla="*/ 527969 h 2146225"/>
                <a:gd name="connsiteX8" fmla="*/ 1271741 w 1408515"/>
                <a:gd name="connsiteY8" fmla="*/ 543301 h 2146225"/>
                <a:gd name="connsiteX9" fmla="*/ 1244217 w 1408515"/>
                <a:gd name="connsiteY9" fmla="*/ 587967 h 2146225"/>
                <a:gd name="connsiteX10" fmla="*/ 1213554 w 1408515"/>
                <a:gd name="connsiteY10" fmla="*/ 626597 h 2146225"/>
                <a:gd name="connsiteX11" fmla="*/ 1221401 w 1408515"/>
                <a:gd name="connsiteY11" fmla="*/ 592313 h 2146225"/>
                <a:gd name="connsiteX12" fmla="*/ 1202327 w 1408515"/>
                <a:gd name="connsiteY12" fmla="*/ 508171 h 2146225"/>
                <a:gd name="connsiteX13" fmla="*/ 1161645 w 1408515"/>
                <a:gd name="connsiteY13" fmla="*/ 534488 h 2146225"/>
                <a:gd name="connsiteX14" fmla="*/ 1132672 w 1408515"/>
                <a:gd name="connsiteY14" fmla="*/ 632633 h 2146225"/>
                <a:gd name="connsiteX15" fmla="*/ 1125671 w 1408515"/>
                <a:gd name="connsiteY15" fmla="*/ 615853 h 2146225"/>
                <a:gd name="connsiteX16" fmla="*/ 1080159 w 1408515"/>
                <a:gd name="connsiteY16" fmla="*/ 574326 h 2146225"/>
                <a:gd name="connsiteX17" fmla="*/ 1052877 w 1408515"/>
                <a:gd name="connsiteY17" fmla="*/ 581931 h 2146225"/>
                <a:gd name="connsiteX18" fmla="*/ 1048893 w 1408515"/>
                <a:gd name="connsiteY18" fmla="*/ 626356 h 2146225"/>
                <a:gd name="connsiteX19" fmla="*/ 1062655 w 1408515"/>
                <a:gd name="connsiteY19" fmla="*/ 726915 h 2146225"/>
                <a:gd name="connsiteX20" fmla="*/ 990103 w 1408515"/>
                <a:gd name="connsiteY20" fmla="*/ 818420 h 2146225"/>
                <a:gd name="connsiteX21" fmla="*/ 835461 w 1408515"/>
                <a:gd name="connsiteY21" fmla="*/ 815764 h 2146225"/>
                <a:gd name="connsiteX22" fmla="*/ 821820 w 1408515"/>
                <a:gd name="connsiteY22" fmla="*/ 816851 h 2146225"/>
                <a:gd name="connsiteX23" fmla="*/ 813853 w 1408515"/>
                <a:gd name="connsiteY23" fmla="*/ 803209 h 2146225"/>
                <a:gd name="connsiteX24" fmla="*/ 812766 w 1408515"/>
                <a:gd name="connsiteY24" fmla="*/ 801278 h 2146225"/>
                <a:gd name="connsiteX25" fmla="*/ 777395 w 1408515"/>
                <a:gd name="connsiteY25" fmla="*/ 748886 h 2146225"/>
                <a:gd name="connsiteX26" fmla="*/ 730194 w 1408515"/>
                <a:gd name="connsiteY26" fmla="*/ 711463 h 2146225"/>
                <a:gd name="connsiteX27" fmla="*/ 866365 w 1408515"/>
                <a:gd name="connsiteY27" fmla="*/ 590381 h 2146225"/>
                <a:gd name="connsiteX28" fmla="*/ 908738 w 1408515"/>
                <a:gd name="connsiteY28" fmla="*/ 524589 h 2146225"/>
                <a:gd name="connsiteX29" fmla="*/ 936021 w 1408515"/>
                <a:gd name="connsiteY29" fmla="*/ 384917 h 2146225"/>
                <a:gd name="connsiteX30" fmla="*/ 913084 w 1408515"/>
                <a:gd name="connsiteY30" fmla="*/ 237277 h 2146225"/>
                <a:gd name="connsiteX31" fmla="*/ 733212 w 1408515"/>
                <a:gd name="connsiteY31" fmla="*/ 44971 h 2146225"/>
                <a:gd name="connsiteX32" fmla="*/ 707861 w 1408515"/>
                <a:gd name="connsiteY32" fmla="*/ 32416 h 2146225"/>
                <a:gd name="connsiteX33" fmla="*/ 253112 w 1408515"/>
                <a:gd name="connsiteY33" fmla="*/ 150480 h 2146225"/>
                <a:gd name="connsiteX34" fmla="*/ 226553 w 1408515"/>
                <a:gd name="connsiteY34" fmla="*/ 155430 h 2146225"/>
                <a:gd name="connsiteX35" fmla="*/ 192148 w 1408515"/>
                <a:gd name="connsiteY35" fmla="*/ 174020 h 2146225"/>
                <a:gd name="connsiteX36" fmla="*/ 138670 w 1408515"/>
                <a:gd name="connsiteY36" fmla="*/ 239812 h 2146225"/>
                <a:gd name="connsiteX37" fmla="*/ 128408 w 1408515"/>
                <a:gd name="connsiteY37" fmla="*/ 343993 h 2146225"/>
                <a:gd name="connsiteX38" fmla="*/ 181163 w 1408515"/>
                <a:gd name="connsiteY38" fmla="*/ 431756 h 2146225"/>
                <a:gd name="connsiteX39" fmla="*/ 270133 w 1408515"/>
                <a:gd name="connsiteY39" fmla="*/ 625511 h 2146225"/>
                <a:gd name="connsiteX40" fmla="*/ 224863 w 1408515"/>
                <a:gd name="connsiteY40" fmla="*/ 644705 h 2146225"/>
                <a:gd name="connsiteX41" fmla="*/ 68290 w 1408515"/>
                <a:gd name="connsiteY41" fmla="*/ 772064 h 2146225"/>
                <a:gd name="connsiteX42" fmla="*/ 20365 w 1408515"/>
                <a:gd name="connsiteY42" fmla="*/ 899423 h 2146225"/>
                <a:gd name="connsiteX43" fmla="*/ 2740 w 1408515"/>
                <a:gd name="connsiteY43" fmla="*/ 1030886 h 2146225"/>
                <a:gd name="connsiteX44" fmla="*/ 14570 w 1408515"/>
                <a:gd name="connsiteY44" fmla="*/ 1166695 h 2146225"/>
                <a:gd name="connsiteX45" fmla="*/ 128046 w 1408515"/>
                <a:gd name="connsiteY45" fmla="*/ 1241783 h 2146225"/>
                <a:gd name="connsiteX46" fmla="*/ 176817 w 1408515"/>
                <a:gd name="connsiteY46" fmla="*/ 1248543 h 2146225"/>
                <a:gd name="connsiteX47" fmla="*/ 171022 w 1408515"/>
                <a:gd name="connsiteY47" fmla="*/ 1319767 h 2146225"/>
                <a:gd name="connsiteX48" fmla="*/ 263856 w 1408515"/>
                <a:gd name="connsiteY48" fmla="*/ 1588730 h 2146225"/>
                <a:gd name="connsiteX49" fmla="*/ 327112 w 1408515"/>
                <a:gd name="connsiteY49" fmla="*/ 1624342 h 2146225"/>
                <a:gd name="connsiteX50" fmla="*/ 437571 w 1408515"/>
                <a:gd name="connsiteY50" fmla="*/ 1712105 h 2146225"/>
                <a:gd name="connsiteX51" fmla="*/ 600904 w 1408515"/>
                <a:gd name="connsiteY51" fmla="*/ 1945697 h 2146225"/>
                <a:gd name="connsiteX52" fmla="*/ 663919 w 1408515"/>
                <a:gd name="connsiteY52" fmla="*/ 2073056 h 2146225"/>
                <a:gd name="connsiteX53" fmla="*/ 667903 w 1408515"/>
                <a:gd name="connsiteY53" fmla="*/ 2089595 h 2146225"/>
                <a:gd name="connsiteX54" fmla="*/ 723313 w 1408515"/>
                <a:gd name="connsiteY54" fmla="*/ 2146212 h 2146225"/>
                <a:gd name="connsiteX55" fmla="*/ 851638 w 1408515"/>
                <a:gd name="connsiteY55" fmla="*/ 2130398 h 2146225"/>
                <a:gd name="connsiteX56" fmla="*/ 990948 w 1408515"/>
                <a:gd name="connsiteY56" fmla="*/ 2078971 h 2146225"/>
                <a:gd name="connsiteX57" fmla="*/ 998795 w 1408515"/>
                <a:gd name="connsiteY57" fmla="*/ 1971289 h 2146225"/>
                <a:gd name="connsiteX58" fmla="*/ 961734 w 1408515"/>
                <a:gd name="connsiteY58" fmla="*/ 1959097 h 2146225"/>
                <a:gd name="connsiteX59" fmla="*/ 862623 w 1408515"/>
                <a:gd name="connsiteY59" fmla="*/ 1926503 h 2146225"/>
                <a:gd name="connsiteX60" fmla="*/ 844033 w 1408515"/>
                <a:gd name="connsiteY60" fmla="*/ 1902721 h 2146225"/>
                <a:gd name="connsiteX61" fmla="*/ 891475 w 1408515"/>
                <a:gd name="connsiteY61" fmla="*/ 1925416 h 2146225"/>
                <a:gd name="connsiteX62" fmla="*/ 1008694 w 1408515"/>
                <a:gd name="connsiteY62" fmla="*/ 1946301 h 2146225"/>
                <a:gd name="connsiteX63" fmla="*/ 1002296 w 1408515"/>
                <a:gd name="connsiteY63" fmla="*/ 1831255 h 2146225"/>
                <a:gd name="connsiteX64" fmla="*/ 972116 w 1408515"/>
                <a:gd name="connsiteY64" fmla="*/ 1765222 h 2146225"/>
                <a:gd name="connsiteX65" fmla="*/ 969943 w 1408515"/>
                <a:gd name="connsiteY65" fmla="*/ 1753270 h 2146225"/>
                <a:gd name="connsiteX66" fmla="*/ 1127240 w 1408515"/>
                <a:gd name="connsiteY66" fmla="*/ 1559274 h 2146225"/>
                <a:gd name="connsiteX67" fmla="*/ 1156937 w 1408515"/>
                <a:gd name="connsiteY67" fmla="*/ 1309989 h 2146225"/>
                <a:gd name="connsiteX68" fmla="*/ 1100923 w 1408515"/>
                <a:gd name="connsiteY68" fmla="*/ 1252889 h 2146225"/>
                <a:gd name="connsiteX69" fmla="*/ 1152591 w 1408515"/>
                <a:gd name="connsiteY69" fmla="*/ 1252889 h 2146225"/>
                <a:gd name="connsiteX70" fmla="*/ 1154040 w 1408515"/>
                <a:gd name="connsiteY70" fmla="*/ 1253010 h 2146225"/>
                <a:gd name="connsiteX71" fmla="*/ 1252909 w 1408515"/>
                <a:gd name="connsiteY71" fmla="*/ 1178888 h 2146225"/>
                <a:gd name="connsiteX72" fmla="*/ 1339223 w 1408515"/>
                <a:gd name="connsiteY72" fmla="*/ 906424 h 2146225"/>
                <a:gd name="connsiteX73" fmla="*/ 1331980 w 1408515"/>
                <a:gd name="connsiteY73" fmla="*/ 847876 h 2146225"/>
                <a:gd name="connsiteX74" fmla="*/ 1281640 w 1408515"/>
                <a:gd name="connsiteY74" fmla="*/ 823490 h 2146225"/>
                <a:gd name="connsiteX75" fmla="*/ 1242889 w 1408515"/>
                <a:gd name="connsiteY75" fmla="*/ 822766 h 2146225"/>
                <a:gd name="connsiteX76" fmla="*/ 1306508 w 1408515"/>
                <a:gd name="connsiteY76" fmla="*/ 728605 h 2146225"/>
                <a:gd name="connsiteX77" fmla="*/ 1309888 w 1408515"/>
                <a:gd name="connsiteY77" fmla="*/ 725949 h 2146225"/>
                <a:gd name="connsiteX78" fmla="*/ 1385579 w 1408515"/>
                <a:gd name="connsiteY78" fmla="*/ 671987 h 2146225"/>
                <a:gd name="connsiteX79" fmla="*/ 1408033 w 1408515"/>
                <a:gd name="connsiteY79" fmla="*/ 633478 h 2146225"/>
                <a:gd name="connsiteX80" fmla="*/ 1372542 w 1408515"/>
                <a:gd name="connsiteY80" fmla="*/ 656173 h 2146225"/>
                <a:gd name="connsiteX81" fmla="*/ 1297454 w 1408515"/>
                <a:gd name="connsiteY81" fmla="*/ 708686 h 2146225"/>
                <a:gd name="connsiteX82" fmla="*/ 1292022 w 1408515"/>
                <a:gd name="connsiteY82" fmla="*/ 713153 h 2146225"/>
                <a:gd name="connsiteX83" fmla="*/ 1290211 w 1408515"/>
                <a:gd name="connsiteY83" fmla="*/ 714601 h 2146225"/>
                <a:gd name="connsiteX84" fmla="*/ 1289245 w 1408515"/>
                <a:gd name="connsiteY84" fmla="*/ 716533 h 2146225"/>
                <a:gd name="connsiteX85" fmla="*/ 1224902 w 1408515"/>
                <a:gd name="connsiteY85" fmla="*/ 811418 h 2146225"/>
                <a:gd name="connsiteX86" fmla="*/ 1214520 w 1408515"/>
                <a:gd name="connsiteY86" fmla="*/ 822283 h 2146225"/>
                <a:gd name="connsiteX87" fmla="*/ 1017023 w 1408515"/>
                <a:gd name="connsiteY87" fmla="*/ 818903 h 2146225"/>
                <a:gd name="connsiteX88" fmla="*/ 1082453 w 1408515"/>
                <a:gd name="connsiteY88" fmla="*/ 736331 h 2146225"/>
                <a:gd name="connsiteX89" fmla="*/ 1084385 w 1408515"/>
                <a:gd name="connsiteY89" fmla="*/ 726915 h 2146225"/>
                <a:gd name="connsiteX90" fmla="*/ 1084747 w 1408515"/>
                <a:gd name="connsiteY90" fmla="*/ 723293 h 2146225"/>
                <a:gd name="connsiteX91" fmla="*/ 1070502 w 1408515"/>
                <a:gd name="connsiteY91" fmla="*/ 599194 h 2146225"/>
                <a:gd name="connsiteX92" fmla="*/ 1070743 w 1408515"/>
                <a:gd name="connsiteY92" fmla="*/ 597745 h 2146225"/>
                <a:gd name="connsiteX93" fmla="*/ 1071709 w 1408515"/>
                <a:gd name="connsiteY93" fmla="*/ 597504 h 2146225"/>
                <a:gd name="connsiteX94" fmla="*/ 1107080 w 1408515"/>
                <a:gd name="connsiteY94" fmla="*/ 625752 h 2146225"/>
                <a:gd name="connsiteX95" fmla="*/ 1134725 w 1408515"/>
                <a:gd name="connsiteY95" fmla="*/ 688526 h 2146225"/>
                <a:gd name="connsiteX96" fmla="*/ 1135449 w 1408515"/>
                <a:gd name="connsiteY96" fmla="*/ 690095 h 2146225"/>
                <a:gd name="connsiteX97" fmla="*/ 1141847 w 1408515"/>
                <a:gd name="connsiteY97" fmla="*/ 688526 h 2146225"/>
                <a:gd name="connsiteX98" fmla="*/ 1141243 w 1408515"/>
                <a:gd name="connsiteY98" fmla="*/ 662692 h 2146225"/>
                <a:gd name="connsiteX99" fmla="*/ 1142933 w 1408515"/>
                <a:gd name="connsiteY99" fmla="*/ 660519 h 2146225"/>
                <a:gd name="connsiteX100" fmla="*/ 1144261 w 1408515"/>
                <a:gd name="connsiteY100" fmla="*/ 657984 h 2146225"/>
                <a:gd name="connsiteX101" fmla="*/ 1172389 w 1408515"/>
                <a:gd name="connsiteY101" fmla="*/ 579034 h 2146225"/>
                <a:gd name="connsiteX102" fmla="*/ 1180236 w 1408515"/>
                <a:gd name="connsiteY102" fmla="*/ 536058 h 2146225"/>
                <a:gd name="connsiteX103" fmla="*/ 1195567 w 1408515"/>
                <a:gd name="connsiteY103" fmla="*/ 524468 h 2146225"/>
                <a:gd name="connsiteX104" fmla="*/ 1211261 w 1408515"/>
                <a:gd name="connsiteY104" fmla="*/ 549578 h 2146225"/>
                <a:gd name="connsiteX105" fmla="*/ 1190255 w 1408515"/>
                <a:gd name="connsiteY105" fmla="*/ 671263 h 2146225"/>
                <a:gd name="connsiteX106" fmla="*/ 1190255 w 1408515"/>
                <a:gd name="connsiteY106" fmla="*/ 671384 h 2146225"/>
                <a:gd name="connsiteX107" fmla="*/ 1192911 w 1408515"/>
                <a:gd name="connsiteY107" fmla="*/ 676454 h 2146225"/>
                <a:gd name="connsiteX108" fmla="*/ 1198706 w 1408515"/>
                <a:gd name="connsiteY108" fmla="*/ 673919 h 2146225"/>
                <a:gd name="connsiteX109" fmla="*/ 1201845 w 1408515"/>
                <a:gd name="connsiteY109" fmla="*/ 665227 h 2146225"/>
                <a:gd name="connsiteX110" fmla="*/ 1204500 w 1408515"/>
                <a:gd name="connsiteY110" fmla="*/ 663899 h 2146225"/>
                <a:gd name="connsiteX111" fmla="*/ 1286710 w 1408515"/>
                <a:gd name="connsiteY111" fmla="*/ 563823 h 2146225"/>
                <a:gd name="connsiteX112" fmla="*/ 1294557 w 1408515"/>
                <a:gd name="connsiteY112" fmla="*/ 551389 h 2146225"/>
                <a:gd name="connsiteX113" fmla="*/ 1311458 w 1408515"/>
                <a:gd name="connsiteY113" fmla="*/ 568169 h 2146225"/>
                <a:gd name="connsiteX114" fmla="*/ 1270172 w 1408515"/>
                <a:gd name="connsiteY114" fmla="*/ 650137 h 2146225"/>
                <a:gd name="connsiteX115" fmla="*/ 1259065 w 1408515"/>
                <a:gd name="connsiteY115" fmla="*/ 668245 h 2146225"/>
                <a:gd name="connsiteX116" fmla="*/ 1251943 w 1408515"/>
                <a:gd name="connsiteY116" fmla="*/ 689492 h 2146225"/>
                <a:gd name="connsiteX117" fmla="*/ 1251943 w 1408515"/>
                <a:gd name="connsiteY117" fmla="*/ 690699 h 2146225"/>
                <a:gd name="connsiteX118" fmla="*/ 1257255 w 1408515"/>
                <a:gd name="connsiteY118" fmla="*/ 692872 h 2146225"/>
                <a:gd name="connsiteX119" fmla="*/ 1259307 w 1408515"/>
                <a:gd name="connsiteY119" fmla="*/ 691785 h 2146225"/>
                <a:gd name="connsiteX120" fmla="*/ 1270896 w 1408515"/>
                <a:gd name="connsiteY120" fmla="*/ 682369 h 2146225"/>
                <a:gd name="connsiteX121" fmla="*/ 1332463 w 1408515"/>
                <a:gd name="connsiteY121" fmla="*/ 653155 h 2146225"/>
                <a:gd name="connsiteX122" fmla="*/ 1364936 w 1408515"/>
                <a:gd name="connsiteY122" fmla="*/ 632874 h 2146225"/>
                <a:gd name="connsiteX123" fmla="*/ 1377491 w 1408515"/>
                <a:gd name="connsiteY123" fmla="*/ 623338 h 2146225"/>
                <a:gd name="connsiteX124" fmla="*/ 1387994 w 1408515"/>
                <a:gd name="connsiteY124" fmla="*/ 639997 h 2146225"/>
                <a:gd name="connsiteX125" fmla="*/ 1372662 w 1408515"/>
                <a:gd name="connsiteY125" fmla="*/ 656294 h 2146225"/>
                <a:gd name="connsiteX126" fmla="*/ 1315079 w 1408515"/>
                <a:gd name="connsiteY126" fmla="*/ 860189 h 2146225"/>
                <a:gd name="connsiteX127" fmla="*/ 1319304 w 1408515"/>
                <a:gd name="connsiteY127" fmla="*/ 899906 h 2146225"/>
                <a:gd name="connsiteX128" fmla="*/ 1232990 w 1408515"/>
                <a:gd name="connsiteY128" fmla="*/ 1172369 h 2146225"/>
                <a:gd name="connsiteX129" fmla="*/ 1153195 w 1408515"/>
                <a:gd name="connsiteY129" fmla="*/ 1231522 h 2146225"/>
                <a:gd name="connsiteX130" fmla="*/ 706050 w 1408515"/>
                <a:gd name="connsiteY130" fmla="*/ 1230314 h 2146225"/>
                <a:gd name="connsiteX131" fmla="*/ 675991 w 1408515"/>
                <a:gd name="connsiteY131" fmla="*/ 1216432 h 2146225"/>
                <a:gd name="connsiteX132" fmla="*/ 672249 w 1408515"/>
                <a:gd name="connsiteY132" fmla="*/ 1180578 h 2146225"/>
                <a:gd name="connsiteX133" fmla="*/ 762547 w 1408515"/>
                <a:gd name="connsiteY133" fmla="*/ 890972 h 2146225"/>
                <a:gd name="connsiteX134" fmla="*/ 834133 w 1408515"/>
                <a:gd name="connsiteY134" fmla="*/ 837011 h 2146225"/>
                <a:gd name="connsiteX135" fmla="*/ 835099 w 1408515"/>
                <a:gd name="connsiteY135" fmla="*/ 837011 h 2146225"/>
                <a:gd name="connsiteX136" fmla="*/ 1281640 w 1408515"/>
                <a:gd name="connsiteY136" fmla="*/ 844737 h 2146225"/>
                <a:gd name="connsiteX137" fmla="*/ 1315079 w 1408515"/>
                <a:gd name="connsiteY137" fmla="*/ 860189 h 2146225"/>
                <a:gd name="connsiteX138" fmla="*/ 818319 w 1408515"/>
                <a:gd name="connsiteY138" fmla="*/ 1875076 h 2146225"/>
                <a:gd name="connsiteX139" fmla="*/ 824355 w 1408515"/>
                <a:gd name="connsiteY139" fmla="*/ 1910930 h 2146225"/>
                <a:gd name="connsiteX140" fmla="*/ 957267 w 1408515"/>
                <a:gd name="connsiteY140" fmla="*/ 1979861 h 2146225"/>
                <a:gd name="connsiteX141" fmla="*/ 988654 w 1408515"/>
                <a:gd name="connsiteY141" fmla="*/ 1989760 h 2146225"/>
                <a:gd name="connsiteX142" fmla="*/ 982256 w 1408515"/>
                <a:gd name="connsiteY142" fmla="*/ 2057604 h 2146225"/>
                <a:gd name="connsiteX143" fmla="*/ 881938 w 1408515"/>
                <a:gd name="connsiteY143" fmla="*/ 2100821 h 2146225"/>
                <a:gd name="connsiteX144" fmla="*/ 741904 w 1408515"/>
                <a:gd name="connsiteY144" fmla="*/ 2124603 h 2146225"/>
                <a:gd name="connsiteX145" fmla="*/ 687218 w 1408515"/>
                <a:gd name="connsiteY145" fmla="*/ 2076074 h 2146225"/>
                <a:gd name="connsiteX146" fmla="*/ 653658 w 1408515"/>
                <a:gd name="connsiteY146" fmla="*/ 1999538 h 2146225"/>
                <a:gd name="connsiteX147" fmla="*/ 619978 w 1408515"/>
                <a:gd name="connsiteY147" fmla="*/ 1935315 h 2146225"/>
                <a:gd name="connsiteX148" fmla="*/ 559256 w 1408515"/>
                <a:gd name="connsiteY148" fmla="*/ 1833066 h 2146225"/>
                <a:gd name="connsiteX149" fmla="*/ 780172 w 1408515"/>
                <a:gd name="connsiteY149" fmla="*/ 1744096 h 2146225"/>
                <a:gd name="connsiteX150" fmla="*/ 818440 w 1408515"/>
                <a:gd name="connsiteY150" fmla="*/ 1874956 h 2146225"/>
                <a:gd name="connsiteX151" fmla="*/ 733212 w 1408515"/>
                <a:gd name="connsiteY151" fmla="*/ 1561930 h 2146225"/>
                <a:gd name="connsiteX152" fmla="*/ 690115 w 1408515"/>
                <a:gd name="connsiteY152" fmla="*/ 1464872 h 2146225"/>
                <a:gd name="connsiteX153" fmla="*/ 815905 w 1408515"/>
                <a:gd name="connsiteY153" fmla="*/ 1479720 h 2146225"/>
                <a:gd name="connsiteX154" fmla="*/ 748906 w 1408515"/>
                <a:gd name="connsiteY154" fmla="*/ 1600078 h 2146225"/>
                <a:gd name="connsiteX155" fmla="*/ 733333 w 1408515"/>
                <a:gd name="connsiteY155" fmla="*/ 1561930 h 2146225"/>
                <a:gd name="connsiteX156" fmla="*/ 656193 w 1408515"/>
                <a:gd name="connsiteY156" fmla="*/ 1395941 h 2146225"/>
                <a:gd name="connsiteX157" fmla="*/ 597282 w 1408515"/>
                <a:gd name="connsiteY157" fmla="*/ 1306126 h 2146225"/>
                <a:gd name="connsiteX158" fmla="*/ 591246 w 1408515"/>
                <a:gd name="connsiteY158" fmla="*/ 1304557 h 2146225"/>
                <a:gd name="connsiteX159" fmla="*/ 587263 w 1408515"/>
                <a:gd name="connsiteY159" fmla="*/ 1308420 h 2146225"/>
                <a:gd name="connsiteX160" fmla="*/ 587021 w 1408515"/>
                <a:gd name="connsiteY160" fmla="*/ 1312162 h 2146225"/>
                <a:gd name="connsiteX161" fmla="*/ 619132 w 1408515"/>
                <a:gd name="connsiteY161" fmla="*/ 1377109 h 2146225"/>
                <a:gd name="connsiteX162" fmla="*/ 653417 w 1408515"/>
                <a:gd name="connsiteY162" fmla="*/ 1439762 h 2146225"/>
                <a:gd name="connsiteX163" fmla="*/ 765927 w 1408515"/>
                <a:gd name="connsiteY163" fmla="*/ 1704138 h 2146225"/>
                <a:gd name="connsiteX164" fmla="*/ 771963 w 1408515"/>
                <a:gd name="connsiteY164" fmla="*/ 1721159 h 2146225"/>
                <a:gd name="connsiteX165" fmla="*/ 546580 w 1408515"/>
                <a:gd name="connsiteY165" fmla="*/ 1813992 h 2146225"/>
                <a:gd name="connsiteX166" fmla="*/ 338219 w 1408515"/>
                <a:gd name="connsiteY166" fmla="*/ 1605872 h 2146225"/>
                <a:gd name="connsiteX167" fmla="*/ 227519 w 1408515"/>
                <a:gd name="connsiteY167" fmla="*/ 1523904 h 2146225"/>
                <a:gd name="connsiteX168" fmla="*/ 198305 w 1408515"/>
                <a:gd name="connsiteY168" fmla="*/ 1250233 h 2146225"/>
                <a:gd name="connsiteX169" fmla="*/ 200599 w 1408515"/>
                <a:gd name="connsiteY169" fmla="*/ 1250354 h 2146225"/>
                <a:gd name="connsiteX170" fmla="*/ 261924 w 1408515"/>
                <a:gd name="connsiteY170" fmla="*/ 1251923 h 2146225"/>
                <a:gd name="connsiteX171" fmla="*/ 382764 w 1408515"/>
                <a:gd name="connsiteY171" fmla="*/ 1237678 h 2146225"/>
                <a:gd name="connsiteX172" fmla="*/ 382160 w 1408515"/>
                <a:gd name="connsiteY172" fmla="*/ 1249146 h 2146225"/>
                <a:gd name="connsiteX173" fmla="*/ 385661 w 1408515"/>
                <a:gd name="connsiteY173" fmla="*/ 1258321 h 2146225"/>
                <a:gd name="connsiteX174" fmla="*/ 434553 w 1408515"/>
                <a:gd name="connsiteY174" fmla="*/ 1266651 h 2146225"/>
                <a:gd name="connsiteX175" fmla="*/ 451695 w 1408515"/>
                <a:gd name="connsiteY175" fmla="*/ 1266289 h 2146225"/>
                <a:gd name="connsiteX176" fmla="*/ 752769 w 1408515"/>
                <a:gd name="connsiteY176" fmla="*/ 1254458 h 2146225"/>
                <a:gd name="connsiteX177" fmla="*/ 656193 w 1408515"/>
                <a:gd name="connsiteY177" fmla="*/ 1395941 h 2146225"/>
                <a:gd name="connsiteX178" fmla="*/ 368278 w 1408515"/>
                <a:gd name="connsiteY178" fmla="*/ 1013985 h 2146225"/>
                <a:gd name="connsiteX179" fmla="*/ 371175 w 1408515"/>
                <a:gd name="connsiteY179" fmla="*/ 815885 h 2146225"/>
                <a:gd name="connsiteX180" fmla="*/ 380712 w 1408515"/>
                <a:gd name="connsiteY180" fmla="*/ 794397 h 2146225"/>
                <a:gd name="connsiteX181" fmla="*/ 406425 w 1408515"/>
                <a:gd name="connsiteY181" fmla="*/ 784619 h 2146225"/>
                <a:gd name="connsiteX182" fmla="*/ 726814 w 1408515"/>
                <a:gd name="connsiteY182" fmla="*/ 790896 h 2146225"/>
                <a:gd name="connsiteX183" fmla="*/ 765082 w 1408515"/>
                <a:gd name="connsiteY183" fmla="*/ 827353 h 2146225"/>
                <a:gd name="connsiteX184" fmla="*/ 764720 w 1408515"/>
                <a:gd name="connsiteY184" fmla="*/ 847513 h 2146225"/>
                <a:gd name="connsiteX185" fmla="*/ 742266 w 1408515"/>
                <a:gd name="connsiteY185" fmla="*/ 884695 h 2146225"/>
                <a:gd name="connsiteX186" fmla="*/ 691202 w 1408515"/>
                <a:gd name="connsiteY186" fmla="*/ 1048511 h 2146225"/>
                <a:gd name="connsiteX187" fmla="*/ 498655 w 1408515"/>
                <a:gd name="connsiteY187" fmla="*/ 1047425 h 2146225"/>
                <a:gd name="connsiteX188" fmla="*/ 418376 w 1408515"/>
                <a:gd name="connsiteY188" fmla="*/ 1025454 h 2146225"/>
                <a:gd name="connsiteX189" fmla="*/ 419704 w 1408515"/>
                <a:gd name="connsiteY189" fmla="*/ 981029 h 2146225"/>
                <a:gd name="connsiteX190" fmla="*/ 419101 w 1408515"/>
                <a:gd name="connsiteY190" fmla="*/ 925981 h 2146225"/>
                <a:gd name="connsiteX191" fmla="*/ 415600 w 1408515"/>
                <a:gd name="connsiteY191" fmla="*/ 815764 h 2146225"/>
                <a:gd name="connsiteX192" fmla="*/ 400751 w 1408515"/>
                <a:gd name="connsiteY192" fmla="*/ 815764 h 2146225"/>
                <a:gd name="connsiteX193" fmla="*/ 397130 w 1408515"/>
                <a:gd name="connsiteY193" fmla="*/ 925981 h 2146225"/>
                <a:gd name="connsiteX194" fmla="*/ 396526 w 1408515"/>
                <a:gd name="connsiteY194" fmla="*/ 981029 h 2146225"/>
                <a:gd name="connsiteX195" fmla="*/ 397130 w 1408515"/>
                <a:gd name="connsiteY195" fmla="*/ 1021349 h 2146225"/>
                <a:gd name="connsiteX196" fmla="*/ 368398 w 1408515"/>
                <a:gd name="connsiteY196" fmla="*/ 1016520 h 2146225"/>
                <a:gd name="connsiteX197" fmla="*/ 368157 w 1408515"/>
                <a:gd name="connsiteY197" fmla="*/ 1014106 h 2146225"/>
                <a:gd name="connsiteX198" fmla="*/ 649312 w 1408515"/>
                <a:gd name="connsiteY198" fmla="*/ 1204963 h 2146225"/>
                <a:gd name="connsiteX199" fmla="*/ 658849 w 1408515"/>
                <a:gd name="connsiteY199" fmla="*/ 1228866 h 2146225"/>
                <a:gd name="connsiteX200" fmla="*/ 665730 w 1408515"/>
                <a:gd name="connsiteY200" fmla="*/ 1236471 h 2146225"/>
                <a:gd name="connsiteX201" fmla="*/ 450971 w 1408515"/>
                <a:gd name="connsiteY201" fmla="*/ 1244921 h 2146225"/>
                <a:gd name="connsiteX202" fmla="*/ 403890 w 1408515"/>
                <a:gd name="connsiteY202" fmla="*/ 1243231 h 2146225"/>
                <a:gd name="connsiteX203" fmla="*/ 405339 w 1408515"/>
                <a:gd name="connsiteY203" fmla="*/ 1217880 h 2146225"/>
                <a:gd name="connsiteX204" fmla="*/ 454833 w 1408515"/>
                <a:gd name="connsiteY204" fmla="*/ 1212086 h 2146225"/>
                <a:gd name="connsiteX205" fmla="*/ 649433 w 1408515"/>
                <a:gd name="connsiteY205" fmla="*/ 1204843 h 2146225"/>
                <a:gd name="connsiteX206" fmla="*/ 639051 w 1408515"/>
                <a:gd name="connsiteY206" fmla="*/ 1152330 h 2146225"/>
                <a:gd name="connsiteX207" fmla="*/ 549115 w 1408515"/>
                <a:gd name="connsiteY207" fmla="*/ 1068913 h 2146225"/>
                <a:gd name="connsiteX208" fmla="*/ 684562 w 1408515"/>
                <a:gd name="connsiteY208" fmla="*/ 1069637 h 2146225"/>
                <a:gd name="connsiteX209" fmla="*/ 651968 w 1408515"/>
                <a:gd name="connsiteY209" fmla="*/ 1174180 h 2146225"/>
                <a:gd name="connsiteX210" fmla="*/ 649795 w 1408515"/>
                <a:gd name="connsiteY210" fmla="*/ 1183596 h 2146225"/>
                <a:gd name="connsiteX211" fmla="*/ 645811 w 1408515"/>
                <a:gd name="connsiteY211" fmla="*/ 1183596 h 2146225"/>
                <a:gd name="connsiteX212" fmla="*/ 639051 w 1408515"/>
                <a:gd name="connsiteY212" fmla="*/ 1152330 h 2146225"/>
                <a:gd name="connsiteX213" fmla="*/ 1070502 w 1408515"/>
                <a:gd name="connsiteY213" fmla="*/ 597745 h 2146225"/>
                <a:gd name="connsiteX214" fmla="*/ 1070502 w 1408515"/>
                <a:gd name="connsiteY214" fmla="*/ 597745 h 2146225"/>
                <a:gd name="connsiteX215" fmla="*/ 1070502 w 1408515"/>
                <a:gd name="connsiteY215" fmla="*/ 597745 h 2146225"/>
                <a:gd name="connsiteX216" fmla="*/ 175610 w 1408515"/>
                <a:gd name="connsiteY216" fmla="*/ 399645 h 2146225"/>
                <a:gd name="connsiteX217" fmla="*/ 194804 w 1408515"/>
                <a:gd name="connsiteY217" fmla="*/ 402904 h 2146225"/>
                <a:gd name="connsiteX218" fmla="*/ 216896 w 1408515"/>
                <a:gd name="connsiteY218" fmla="*/ 399162 h 2146225"/>
                <a:gd name="connsiteX219" fmla="*/ 289327 w 1408515"/>
                <a:gd name="connsiteY219" fmla="*/ 324316 h 2146225"/>
                <a:gd name="connsiteX220" fmla="*/ 268322 w 1408515"/>
                <a:gd name="connsiteY220" fmla="*/ 172451 h 2146225"/>
                <a:gd name="connsiteX221" fmla="*/ 290172 w 1408515"/>
                <a:gd name="connsiteY221" fmla="*/ 180177 h 2146225"/>
                <a:gd name="connsiteX222" fmla="*/ 322525 w 1408515"/>
                <a:gd name="connsiteY222" fmla="*/ 344717 h 2146225"/>
                <a:gd name="connsiteX223" fmla="*/ 250456 w 1408515"/>
                <a:gd name="connsiteY223" fmla="*/ 419080 h 2146225"/>
                <a:gd name="connsiteX224" fmla="*/ 193718 w 1408515"/>
                <a:gd name="connsiteY224" fmla="*/ 414372 h 2146225"/>
                <a:gd name="connsiteX225" fmla="*/ 175610 w 1408515"/>
                <a:gd name="connsiteY225" fmla="*/ 399645 h 2146225"/>
                <a:gd name="connsiteX226" fmla="*/ 158347 w 1408515"/>
                <a:gd name="connsiteY226" fmla="*/ 248263 h 2146225"/>
                <a:gd name="connsiteX227" fmla="*/ 217861 w 1408515"/>
                <a:gd name="connsiteY227" fmla="*/ 185247 h 2146225"/>
                <a:gd name="connsiteX228" fmla="*/ 233193 w 1408515"/>
                <a:gd name="connsiteY228" fmla="*/ 182712 h 2146225"/>
                <a:gd name="connsiteX229" fmla="*/ 253232 w 1408515"/>
                <a:gd name="connsiteY229" fmla="*/ 188024 h 2146225"/>
                <a:gd name="connsiteX230" fmla="*/ 269771 w 1408515"/>
                <a:gd name="connsiteY230" fmla="*/ 315986 h 2146225"/>
                <a:gd name="connsiteX231" fmla="*/ 210256 w 1408515"/>
                <a:gd name="connsiteY231" fmla="*/ 379002 h 2146225"/>
                <a:gd name="connsiteX232" fmla="*/ 174885 w 1408515"/>
                <a:gd name="connsiteY232" fmla="*/ 376225 h 2146225"/>
                <a:gd name="connsiteX233" fmla="*/ 158347 w 1408515"/>
                <a:gd name="connsiteY233" fmla="*/ 248263 h 2146225"/>
                <a:gd name="connsiteX234" fmla="*/ 451333 w 1408515"/>
                <a:gd name="connsiteY234" fmla="*/ 665107 h 2146225"/>
                <a:gd name="connsiteX235" fmla="*/ 263614 w 1408515"/>
                <a:gd name="connsiteY235" fmla="*/ 436947 h 2146225"/>
                <a:gd name="connsiteX236" fmla="*/ 296329 w 1408515"/>
                <a:gd name="connsiteY236" fmla="*/ 416908 h 2146225"/>
                <a:gd name="connsiteX237" fmla="*/ 315403 w 1408515"/>
                <a:gd name="connsiteY237" fmla="*/ 505153 h 2146225"/>
                <a:gd name="connsiteX238" fmla="*/ 483806 w 1408515"/>
                <a:gd name="connsiteY238" fmla="*/ 677541 h 2146225"/>
                <a:gd name="connsiteX239" fmla="*/ 451453 w 1408515"/>
                <a:gd name="connsiteY239" fmla="*/ 665227 h 2146225"/>
                <a:gd name="connsiteX240" fmla="*/ 356568 w 1408515"/>
                <a:gd name="connsiteY240" fmla="*/ 260817 h 2146225"/>
                <a:gd name="connsiteX241" fmla="*/ 399906 w 1408515"/>
                <a:gd name="connsiteY241" fmla="*/ 205769 h 2146225"/>
                <a:gd name="connsiteX242" fmla="*/ 424050 w 1408515"/>
                <a:gd name="connsiteY242" fmla="*/ 184402 h 2146225"/>
                <a:gd name="connsiteX243" fmla="*/ 443607 w 1408515"/>
                <a:gd name="connsiteY243" fmla="*/ 170157 h 2146225"/>
                <a:gd name="connsiteX244" fmla="*/ 460869 w 1408515"/>
                <a:gd name="connsiteY244" fmla="*/ 159534 h 2146225"/>
                <a:gd name="connsiteX245" fmla="*/ 476684 w 1408515"/>
                <a:gd name="connsiteY245" fmla="*/ 151084 h 2146225"/>
                <a:gd name="connsiteX246" fmla="*/ 491532 w 1408515"/>
                <a:gd name="connsiteY246" fmla="*/ 144203 h 2146225"/>
                <a:gd name="connsiteX247" fmla="*/ 505535 w 1408515"/>
                <a:gd name="connsiteY247" fmla="*/ 138529 h 2146225"/>
                <a:gd name="connsiteX248" fmla="*/ 518935 w 1408515"/>
                <a:gd name="connsiteY248" fmla="*/ 133821 h 2146225"/>
                <a:gd name="connsiteX249" fmla="*/ 531852 w 1408515"/>
                <a:gd name="connsiteY249" fmla="*/ 129958 h 2146225"/>
                <a:gd name="connsiteX250" fmla="*/ 544286 w 1408515"/>
                <a:gd name="connsiteY250" fmla="*/ 126819 h 2146225"/>
                <a:gd name="connsiteX251" fmla="*/ 556358 w 1408515"/>
                <a:gd name="connsiteY251" fmla="*/ 124284 h 2146225"/>
                <a:gd name="connsiteX252" fmla="*/ 568068 w 1408515"/>
                <a:gd name="connsiteY252" fmla="*/ 122232 h 2146225"/>
                <a:gd name="connsiteX253" fmla="*/ 579416 w 1408515"/>
                <a:gd name="connsiteY253" fmla="*/ 120662 h 2146225"/>
                <a:gd name="connsiteX254" fmla="*/ 590522 w 1408515"/>
                <a:gd name="connsiteY254" fmla="*/ 119576 h 2146225"/>
                <a:gd name="connsiteX255" fmla="*/ 601266 w 1408515"/>
                <a:gd name="connsiteY255" fmla="*/ 118852 h 2146225"/>
                <a:gd name="connsiteX256" fmla="*/ 611889 w 1408515"/>
                <a:gd name="connsiteY256" fmla="*/ 118489 h 2146225"/>
                <a:gd name="connsiteX257" fmla="*/ 622271 w 1408515"/>
                <a:gd name="connsiteY257" fmla="*/ 118489 h 2146225"/>
                <a:gd name="connsiteX258" fmla="*/ 632412 w 1408515"/>
                <a:gd name="connsiteY258" fmla="*/ 118852 h 2146225"/>
                <a:gd name="connsiteX259" fmla="*/ 642310 w 1408515"/>
                <a:gd name="connsiteY259" fmla="*/ 119576 h 2146225"/>
                <a:gd name="connsiteX260" fmla="*/ 652089 w 1408515"/>
                <a:gd name="connsiteY260" fmla="*/ 120421 h 2146225"/>
                <a:gd name="connsiteX261" fmla="*/ 661626 w 1408515"/>
                <a:gd name="connsiteY261" fmla="*/ 121749 h 2146225"/>
                <a:gd name="connsiteX262" fmla="*/ 671042 w 1408515"/>
                <a:gd name="connsiteY262" fmla="*/ 123318 h 2146225"/>
                <a:gd name="connsiteX263" fmla="*/ 680337 w 1408515"/>
                <a:gd name="connsiteY263" fmla="*/ 125008 h 2146225"/>
                <a:gd name="connsiteX264" fmla="*/ 689391 w 1408515"/>
                <a:gd name="connsiteY264" fmla="*/ 127060 h 2146225"/>
                <a:gd name="connsiteX265" fmla="*/ 698324 w 1408515"/>
                <a:gd name="connsiteY265" fmla="*/ 129354 h 2146225"/>
                <a:gd name="connsiteX266" fmla="*/ 707137 w 1408515"/>
                <a:gd name="connsiteY266" fmla="*/ 131889 h 2146225"/>
                <a:gd name="connsiteX267" fmla="*/ 715708 w 1408515"/>
                <a:gd name="connsiteY267" fmla="*/ 134666 h 2146225"/>
                <a:gd name="connsiteX268" fmla="*/ 724158 w 1408515"/>
                <a:gd name="connsiteY268" fmla="*/ 137563 h 2146225"/>
                <a:gd name="connsiteX269" fmla="*/ 732488 w 1408515"/>
                <a:gd name="connsiteY269" fmla="*/ 140822 h 2146225"/>
                <a:gd name="connsiteX270" fmla="*/ 737799 w 1408515"/>
                <a:gd name="connsiteY270" fmla="*/ 142875 h 2146225"/>
                <a:gd name="connsiteX271" fmla="*/ 740697 w 1408515"/>
                <a:gd name="connsiteY271" fmla="*/ 144203 h 2146225"/>
                <a:gd name="connsiteX272" fmla="*/ 748785 w 1408515"/>
                <a:gd name="connsiteY272" fmla="*/ 147824 h 2146225"/>
                <a:gd name="connsiteX273" fmla="*/ 756632 w 1408515"/>
                <a:gd name="connsiteY273" fmla="*/ 151687 h 2146225"/>
                <a:gd name="connsiteX274" fmla="*/ 764479 w 1408515"/>
                <a:gd name="connsiteY274" fmla="*/ 155671 h 2146225"/>
                <a:gd name="connsiteX275" fmla="*/ 772084 w 1408515"/>
                <a:gd name="connsiteY275" fmla="*/ 160017 h 2146225"/>
                <a:gd name="connsiteX276" fmla="*/ 779568 w 1408515"/>
                <a:gd name="connsiteY276" fmla="*/ 164363 h 2146225"/>
                <a:gd name="connsiteX277" fmla="*/ 786932 w 1408515"/>
                <a:gd name="connsiteY277" fmla="*/ 169071 h 2146225"/>
                <a:gd name="connsiteX278" fmla="*/ 794175 w 1408515"/>
                <a:gd name="connsiteY278" fmla="*/ 173900 h 2146225"/>
                <a:gd name="connsiteX279" fmla="*/ 801298 w 1408515"/>
                <a:gd name="connsiteY279" fmla="*/ 178970 h 2146225"/>
                <a:gd name="connsiteX280" fmla="*/ 808179 w 1408515"/>
                <a:gd name="connsiteY280" fmla="*/ 184281 h 2146225"/>
                <a:gd name="connsiteX281" fmla="*/ 815060 w 1408515"/>
                <a:gd name="connsiteY281" fmla="*/ 189714 h 2146225"/>
                <a:gd name="connsiteX282" fmla="*/ 821699 w 1408515"/>
                <a:gd name="connsiteY282" fmla="*/ 195508 h 2146225"/>
                <a:gd name="connsiteX283" fmla="*/ 828218 w 1408515"/>
                <a:gd name="connsiteY283" fmla="*/ 201544 h 2146225"/>
                <a:gd name="connsiteX284" fmla="*/ 834616 w 1408515"/>
                <a:gd name="connsiteY284" fmla="*/ 207701 h 2146225"/>
                <a:gd name="connsiteX285" fmla="*/ 840773 w 1408515"/>
                <a:gd name="connsiteY285" fmla="*/ 214220 h 2146225"/>
                <a:gd name="connsiteX286" fmla="*/ 846809 w 1408515"/>
                <a:gd name="connsiteY286" fmla="*/ 220859 h 2146225"/>
                <a:gd name="connsiteX287" fmla="*/ 852724 w 1408515"/>
                <a:gd name="connsiteY287" fmla="*/ 227861 h 2146225"/>
                <a:gd name="connsiteX288" fmla="*/ 858398 w 1408515"/>
                <a:gd name="connsiteY288" fmla="*/ 235104 h 2146225"/>
                <a:gd name="connsiteX289" fmla="*/ 863951 w 1408515"/>
                <a:gd name="connsiteY289" fmla="*/ 242589 h 2146225"/>
                <a:gd name="connsiteX290" fmla="*/ 869263 w 1408515"/>
                <a:gd name="connsiteY290" fmla="*/ 250436 h 2146225"/>
                <a:gd name="connsiteX291" fmla="*/ 874454 w 1408515"/>
                <a:gd name="connsiteY291" fmla="*/ 258524 h 2146225"/>
                <a:gd name="connsiteX292" fmla="*/ 879403 w 1408515"/>
                <a:gd name="connsiteY292" fmla="*/ 266853 h 2146225"/>
                <a:gd name="connsiteX293" fmla="*/ 884111 w 1408515"/>
                <a:gd name="connsiteY293" fmla="*/ 275545 h 2146225"/>
                <a:gd name="connsiteX294" fmla="*/ 888578 w 1408515"/>
                <a:gd name="connsiteY294" fmla="*/ 284599 h 2146225"/>
                <a:gd name="connsiteX295" fmla="*/ 892924 w 1408515"/>
                <a:gd name="connsiteY295" fmla="*/ 294015 h 2146225"/>
                <a:gd name="connsiteX296" fmla="*/ 897028 w 1408515"/>
                <a:gd name="connsiteY296" fmla="*/ 303794 h 2146225"/>
                <a:gd name="connsiteX297" fmla="*/ 897390 w 1408515"/>
                <a:gd name="connsiteY297" fmla="*/ 304639 h 2146225"/>
                <a:gd name="connsiteX298" fmla="*/ 900771 w 1408515"/>
                <a:gd name="connsiteY298" fmla="*/ 314175 h 2146225"/>
                <a:gd name="connsiteX299" fmla="*/ 904151 w 1408515"/>
                <a:gd name="connsiteY299" fmla="*/ 324919 h 2146225"/>
                <a:gd name="connsiteX300" fmla="*/ 907289 w 1408515"/>
                <a:gd name="connsiteY300" fmla="*/ 336146 h 2146225"/>
                <a:gd name="connsiteX301" fmla="*/ 909945 w 1408515"/>
                <a:gd name="connsiteY301" fmla="*/ 347977 h 2146225"/>
                <a:gd name="connsiteX302" fmla="*/ 912239 w 1408515"/>
                <a:gd name="connsiteY302" fmla="*/ 360532 h 2146225"/>
                <a:gd name="connsiteX303" fmla="*/ 913929 w 1408515"/>
                <a:gd name="connsiteY303" fmla="*/ 373931 h 2146225"/>
                <a:gd name="connsiteX304" fmla="*/ 915015 w 1408515"/>
                <a:gd name="connsiteY304" fmla="*/ 388297 h 2146225"/>
                <a:gd name="connsiteX305" fmla="*/ 915257 w 1408515"/>
                <a:gd name="connsiteY305" fmla="*/ 403870 h 2146225"/>
                <a:gd name="connsiteX306" fmla="*/ 914533 w 1408515"/>
                <a:gd name="connsiteY306" fmla="*/ 421012 h 2146225"/>
                <a:gd name="connsiteX307" fmla="*/ 912360 w 1408515"/>
                <a:gd name="connsiteY307" fmla="*/ 440448 h 2146225"/>
                <a:gd name="connsiteX308" fmla="*/ 907893 w 1408515"/>
                <a:gd name="connsiteY308" fmla="*/ 463384 h 2146225"/>
                <a:gd name="connsiteX309" fmla="*/ 898597 w 1408515"/>
                <a:gd name="connsiteY309" fmla="*/ 493926 h 2146225"/>
                <a:gd name="connsiteX310" fmla="*/ 889664 w 1408515"/>
                <a:gd name="connsiteY310" fmla="*/ 515535 h 2146225"/>
                <a:gd name="connsiteX311" fmla="*/ 832564 w 1408515"/>
                <a:gd name="connsiteY311" fmla="*/ 596176 h 2146225"/>
                <a:gd name="connsiteX312" fmla="*/ 808420 w 1408515"/>
                <a:gd name="connsiteY312" fmla="*/ 617543 h 2146225"/>
                <a:gd name="connsiteX313" fmla="*/ 788864 w 1408515"/>
                <a:gd name="connsiteY313" fmla="*/ 631788 h 2146225"/>
                <a:gd name="connsiteX314" fmla="*/ 771601 w 1408515"/>
                <a:gd name="connsiteY314" fmla="*/ 642411 h 2146225"/>
                <a:gd name="connsiteX315" fmla="*/ 755787 w 1408515"/>
                <a:gd name="connsiteY315" fmla="*/ 650862 h 2146225"/>
                <a:gd name="connsiteX316" fmla="*/ 740938 w 1408515"/>
                <a:gd name="connsiteY316" fmla="*/ 657743 h 2146225"/>
                <a:gd name="connsiteX317" fmla="*/ 726935 w 1408515"/>
                <a:gd name="connsiteY317" fmla="*/ 663416 h 2146225"/>
                <a:gd name="connsiteX318" fmla="*/ 713535 w 1408515"/>
                <a:gd name="connsiteY318" fmla="*/ 668124 h 2146225"/>
                <a:gd name="connsiteX319" fmla="*/ 700618 w 1408515"/>
                <a:gd name="connsiteY319" fmla="*/ 671987 h 2146225"/>
                <a:gd name="connsiteX320" fmla="*/ 688184 w 1408515"/>
                <a:gd name="connsiteY320" fmla="*/ 675126 h 2146225"/>
                <a:gd name="connsiteX321" fmla="*/ 676112 w 1408515"/>
                <a:gd name="connsiteY321" fmla="*/ 677661 h 2146225"/>
                <a:gd name="connsiteX322" fmla="*/ 664402 w 1408515"/>
                <a:gd name="connsiteY322" fmla="*/ 679713 h 2146225"/>
                <a:gd name="connsiteX323" fmla="*/ 653055 w 1408515"/>
                <a:gd name="connsiteY323" fmla="*/ 681283 h 2146225"/>
                <a:gd name="connsiteX324" fmla="*/ 641948 w 1408515"/>
                <a:gd name="connsiteY324" fmla="*/ 682369 h 2146225"/>
                <a:gd name="connsiteX325" fmla="*/ 631204 w 1408515"/>
                <a:gd name="connsiteY325" fmla="*/ 683094 h 2146225"/>
                <a:gd name="connsiteX326" fmla="*/ 620581 w 1408515"/>
                <a:gd name="connsiteY326" fmla="*/ 683456 h 2146225"/>
                <a:gd name="connsiteX327" fmla="*/ 610199 w 1408515"/>
                <a:gd name="connsiteY327" fmla="*/ 683456 h 2146225"/>
                <a:gd name="connsiteX328" fmla="*/ 600059 w 1408515"/>
                <a:gd name="connsiteY328" fmla="*/ 683094 h 2146225"/>
                <a:gd name="connsiteX329" fmla="*/ 590160 w 1408515"/>
                <a:gd name="connsiteY329" fmla="*/ 682369 h 2146225"/>
                <a:gd name="connsiteX330" fmla="*/ 580382 w 1408515"/>
                <a:gd name="connsiteY330" fmla="*/ 681404 h 2146225"/>
                <a:gd name="connsiteX331" fmla="*/ 570845 w 1408515"/>
                <a:gd name="connsiteY331" fmla="*/ 680076 h 2146225"/>
                <a:gd name="connsiteX332" fmla="*/ 561429 w 1408515"/>
                <a:gd name="connsiteY332" fmla="*/ 678506 h 2146225"/>
                <a:gd name="connsiteX333" fmla="*/ 552133 w 1408515"/>
                <a:gd name="connsiteY333" fmla="*/ 676816 h 2146225"/>
                <a:gd name="connsiteX334" fmla="*/ 543079 w 1408515"/>
                <a:gd name="connsiteY334" fmla="*/ 674764 h 2146225"/>
                <a:gd name="connsiteX335" fmla="*/ 534146 w 1408515"/>
                <a:gd name="connsiteY335" fmla="*/ 672470 h 2146225"/>
                <a:gd name="connsiteX336" fmla="*/ 525333 w 1408515"/>
                <a:gd name="connsiteY336" fmla="*/ 669935 h 2146225"/>
                <a:gd name="connsiteX337" fmla="*/ 516762 w 1408515"/>
                <a:gd name="connsiteY337" fmla="*/ 667159 h 2146225"/>
                <a:gd name="connsiteX338" fmla="*/ 508312 w 1408515"/>
                <a:gd name="connsiteY338" fmla="*/ 664261 h 2146225"/>
                <a:gd name="connsiteX339" fmla="*/ 499983 w 1408515"/>
                <a:gd name="connsiteY339" fmla="*/ 661002 h 2146225"/>
                <a:gd name="connsiteX340" fmla="*/ 494671 w 1408515"/>
                <a:gd name="connsiteY340" fmla="*/ 658950 h 2146225"/>
                <a:gd name="connsiteX341" fmla="*/ 491774 w 1408515"/>
                <a:gd name="connsiteY341" fmla="*/ 657622 h 2146225"/>
                <a:gd name="connsiteX342" fmla="*/ 483685 w 1408515"/>
                <a:gd name="connsiteY342" fmla="*/ 654000 h 2146225"/>
                <a:gd name="connsiteX343" fmla="*/ 475839 w 1408515"/>
                <a:gd name="connsiteY343" fmla="*/ 650137 h 2146225"/>
                <a:gd name="connsiteX344" fmla="*/ 467992 w 1408515"/>
                <a:gd name="connsiteY344" fmla="*/ 646153 h 2146225"/>
                <a:gd name="connsiteX345" fmla="*/ 460387 w 1408515"/>
                <a:gd name="connsiteY345" fmla="*/ 641808 h 2146225"/>
                <a:gd name="connsiteX346" fmla="*/ 452902 w 1408515"/>
                <a:gd name="connsiteY346" fmla="*/ 637462 h 2146225"/>
                <a:gd name="connsiteX347" fmla="*/ 445538 w 1408515"/>
                <a:gd name="connsiteY347" fmla="*/ 632754 h 2146225"/>
                <a:gd name="connsiteX348" fmla="*/ 438295 w 1408515"/>
                <a:gd name="connsiteY348" fmla="*/ 627925 h 2146225"/>
                <a:gd name="connsiteX349" fmla="*/ 431173 w 1408515"/>
                <a:gd name="connsiteY349" fmla="*/ 622855 h 2146225"/>
                <a:gd name="connsiteX350" fmla="*/ 424291 w 1408515"/>
                <a:gd name="connsiteY350" fmla="*/ 617543 h 2146225"/>
                <a:gd name="connsiteX351" fmla="*/ 417411 w 1408515"/>
                <a:gd name="connsiteY351" fmla="*/ 612111 h 2146225"/>
                <a:gd name="connsiteX352" fmla="*/ 410771 w 1408515"/>
                <a:gd name="connsiteY352" fmla="*/ 606316 h 2146225"/>
                <a:gd name="connsiteX353" fmla="*/ 404252 w 1408515"/>
                <a:gd name="connsiteY353" fmla="*/ 600280 h 2146225"/>
                <a:gd name="connsiteX354" fmla="*/ 397854 w 1408515"/>
                <a:gd name="connsiteY354" fmla="*/ 594123 h 2146225"/>
                <a:gd name="connsiteX355" fmla="*/ 391697 w 1408515"/>
                <a:gd name="connsiteY355" fmla="*/ 587605 h 2146225"/>
                <a:gd name="connsiteX356" fmla="*/ 385661 w 1408515"/>
                <a:gd name="connsiteY356" fmla="*/ 580965 h 2146225"/>
                <a:gd name="connsiteX357" fmla="*/ 379746 w 1408515"/>
                <a:gd name="connsiteY357" fmla="*/ 573963 h 2146225"/>
                <a:gd name="connsiteX358" fmla="*/ 374072 w 1408515"/>
                <a:gd name="connsiteY358" fmla="*/ 566720 h 2146225"/>
                <a:gd name="connsiteX359" fmla="*/ 368519 w 1408515"/>
                <a:gd name="connsiteY359" fmla="*/ 559236 h 2146225"/>
                <a:gd name="connsiteX360" fmla="*/ 363208 w 1408515"/>
                <a:gd name="connsiteY360" fmla="*/ 551389 h 2146225"/>
                <a:gd name="connsiteX361" fmla="*/ 358017 w 1408515"/>
                <a:gd name="connsiteY361" fmla="*/ 543301 h 2146225"/>
                <a:gd name="connsiteX362" fmla="*/ 353067 w 1408515"/>
                <a:gd name="connsiteY362" fmla="*/ 534971 h 2146225"/>
                <a:gd name="connsiteX363" fmla="*/ 348359 w 1408515"/>
                <a:gd name="connsiteY363" fmla="*/ 526279 h 2146225"/>
                <a:gd name="connsiteX364" fmla="*/ 343892 w 1408515"/>
                <a:gd name="connsiteY364" fmla="*/ 517225 h 2146225"/>
                <a:gd name="connsiteX365" fmla="*/ 339546 w 1408515"/>
                <a:gd name="connsiteY365" fmla="*/ 507809 h 2146225"/>
                <a:gd name="connsiteX366" fmla="*/ 335442 w 1408515"/>
                <a:gd name="connsiteY366" fmla="*/ 498031 h 2146225"/>
                <a:gd name="connsiteX367" fmla="*/ 335080 w 1408515"/>
                <a:gd name="connsiteY367" fmla="*/ 497186 h 2146225"/>
                <a:gd name="connsiteX368" fmla="*/ 331700 w 1408515"/>
                <a:gd name="connsiteY368" fmla="*/ 487649 h 2146225"/>
                <a:gd name="connsiteX369" fmla="*/ 328320 w 1408515"/>
                <a:gd name="connsiteY369" fmla="*/ 476905 h 2146225"/>
                <a:gd name="connsiteX370" fmla="*/ 325181 w 1408515"/>
                <a:gd name="connsiteY370" fmla="*/ 465678 h 2146225"/>
                <a:gd name="connsiteX371" fmla="*/ 322525 w 1408515"/>
                <a:gd name="connsiteY371" fmla="*/ 453848 h 2146225"/>
                <a:gd name="connsiteX372" fmla="*/ 320231 w 1408515"/>
                <a:gd name="connsiteY372" fmla="*/ 441293 h 2146225"/>
                <a:gd name="connsiteX373" fmla="*/ 318541 w 1408515"/>
                <a:gd name="connsiteY373" fmla="*/ 427893 h 2146225"/>
                <a:gd name="connsiteX374" fmla="*/ 317455 w 1408515"/>
                <a:gd name="connsiteY374" fmla="*/ 413527 h 2146225"/>
                <a:gd name="connsiteX375" fmla="*/ 317214 w 1408515"/>
                <a:gd name="connsiteY375" fmla="*/ 397955 h 2146225"/>
                <a:gd name="connsiteX376" fmla="*/ 317214 w 1408515"/>
                <a:gd name="connsiteY376" fmla="*/ 395057 h 2146225"/>
                <a:gd name="connsiteX377" fmla="*/ 342082 w 1408515"/>
                <a:gd name="connsiteY377" fmla="*/ 352926 h 2146225"/>
                <a:gd name="connsiteX378" fmla="*/ 349325 w 1408515"/>
                <a:gd name="connsiteY378" fmla="*/ 332163 h 2146225"/>
                <a:gd name="connsiteX379" fmla="*/ 354999 w 1408515"/>
                <a:gd name="connsiteY379" fmla="*/ 307294 h 2146225"/>
                <a:gd name="connsiteX380" fmla="*/ 357051 w 1408515"/>
                <a:gd name="connsiteY380" fmla="*/ 288100 h 2146225"/>
                <a:gd name="connsiteX381" fmla="*/ 357292 w 1408515"/>
                <a:gd name="connsiteY381" fmla="*/ 271682 h 2146225"/>
                <a:gd name="connsiteX382" fmla="*/ 356568 w 1408515"/>
                <a:gd name="connsiteY382" fmla="*/ 260576 h 2146225"/>
                <a:gd name="connsiteX383" fmla="*/ 893286 w 1408515"/>
                <a:gd name="connsiteY383" fmla="*/ 244762 h 2146225"/>
                <a:gd name="connsiteX384" fmla="*/ 896425 w 1408515"/>
                <a:gd name="connsiteY384" fmla="*/ 253695 h 2146225"/>
                <a:gd name="connsiteX385" fmla="*/ 745888 w 1408515"/>
                <a:gd name="connsiteY385" fmla="*/ 123197 h 2146225"/>
                <a:gd name="connsiteX386" fmla="*/ 350894 w 1408515"/>
                <a:gd name="connsiteY386" fmla="*/ 230879 h 2146225"/>
                <a:gd name="connsiteX387" fmla="*/ 315765 w 1408515"/>
                <a:gd name="connsiteY387" fmla="*/ 172813 h 2146225"/>
                <a:gd name="connsiteX388" fmla="*/ 585693 w 1408515"/>
                <a:gd name="connsiteY388" fmla="*/ 33382 h 2146225"/>
                <a:gd name="connsiteX389" fmla="*/ 719088 w 1408515"/>
                <a:gd name="connsiteY389" fmla="*/ 61751 h 2146225"/>
                <a:gd name="connsiteX390" fmla="*/ 893165 w 1408515"/>
                <a:gd name="connsiteY390" fmla="*/ 244762 h 2146225"/>
                <a:gd name="connsiteX391" fmla="*/ 298381 w 1408515"/>
                <a:gd name="connsiteY391" fmla="*/ 160500 h 2146225"/>
                <a:gd name="connsiteX392" fmla="*/ 278221 w 1408515"/>
                <a:gd name="connsiteY392" fmla="*/ 152774 h 2146225"/>
                <a:gd name="connsiteX393" fmla="*/ 471010 w 1408515"/>
                <a:gd name="connsiteY393" fmla="*/ 31330 h 2146225"/>
                <a:gd name="connsiteX394" fmla="*/ 298381 w 1408515"/>
                <a:gd name="connsiteY394" fmla="*/ 160500 h 2146225"/>
                <a:gd name="connsiteX395" fmla="*/ 226674 w 1408515"/>
                <a:gd name="connsiteY395" fmla="*/ 444432 h 2146225"/>
                <a:gd name="connsiteX396" fmla="*/ 243213 w 1408515"/>
                <a:gd name="connsiteY396" fmla="*/ 442862 h 2146225"/>
                <a:gd name="connsiteX397" fmla="*/ 442762 w 1408515"/>
                <a:gd name="connsiteY397" fmla="*/ 684542 h 2146225"/>
                <a:gd name="connsiteX398" fmla="*/ 584727 w 1408515"/>
                <a:gd name="connsiteY398" fmla="*/ 714722 h 2146225"/>
                <a:gd name="connsiteX399" fmla="*/ 717277 w 1408515"/>
                <a:gd name="connsiteY399" fmla="*/ 688767 h 2146225"/>
                <a:gd name="connsiteX400" fmla="*/ 742749 w 1408515"/>
                <a:gd name="connsiteY400" fmla="*/ 679593 h 2146225"/>
                <a:gd name="connsiteX401" fmla="*/ 410167 w 1408515"/>
                <a:gd name="connsiteY401" fmla="*/ 702892 h 2146225"/>
                <a:gd name="connsiteX402" fmla="*/ 204462 w 1408515"/>
                <a:gd name="connsiteY402" fmla="*/ 441534 h 2146225"/>
                <a:gd name="connsiteX403" fmla="*/ 226553 w 1408515"/>
                <a:gd name="connsiteY403" fmla="*/ 444311 h 2146225"/>
                <a:gd name="connsiteX404" fmla="*/ 86277 w 1408515"/>
                <a:gd name="connsiteY404" fmla="*/ 1207861 h 2146225"/>
                <a:gd name="connsiteX405" fmla="*/ 25797 w 1408515"/>
                <a:gd name="connsiteY405" fmla="*/ 1032938 h 2146225"/>
                <a:gd name="connsiteX406" fmla="*/ 43181 w 1408515"/>
                <a:gd name="connsiteY406" fmla="*/ 902561 h 2146225"/>
                <a:gd name="connsiteX407" fmla="*/ 87243 w 1408515"/>
                <a:gd name="connsiteY407" fmla="*/ 784739 h 2146225"/>
                <a:gd name="connsiteX408" fmla="*/ 233555 w 1408515"/>
                <a:gd name="connsiteY408" fmla="*/ 664503 h 2146225"/>
                <a:gd name="connsiteX409" fmla="*/ 285706 w 1408515"/>
                <a:gd name="connsiteY409" fmla="*/ 642049 h 2146225"/>
                <a:gd name="connsiteX410" fmla="*/ 401596 w 1408515"/>
                <a:gd name="connsiteY410" fmla="*/ 722327 h 2146225"/>
                <a:gd name="connsiteX411" fmla="*/ 554185 w 1408515"/>
                <a:gd name="connsiteY411" fmla="*/ 754801 h 2146225"/>
                <a:gd name="connsiteX412" fmla="*/ 707137 w 1408515"/>
                <a:gd name="connsiteY412" fmla="*/ 722448 h 2146225"/>
                <a:gd name="connsiteX413" fmla="*/ 761702 w 1408515"/>
                <a:gd name="connsiteY413" fmla="*/ 763010 h 2146225"/>
                <a:gd name="connsiteX414" fmla="*/ 794417 w 1408515"/>
                <a:gd name="connsiteY414" fmla="*/ 811780 h 2146225"/>
                <a:gd name="connsiteX415" fmla="*/ 795503 w 1408515"/>
                <a:gd name="connsiteY415" fmla="*/ 813712 h 2146225"/>
                <a:gd name="connsiteX416" fmla="*/ 800815 w 1408515"/>
                <a:gd name="connsiteY416" fmla="*/ 822645 h 2146225"/>
                <a:gd name="connsiteX417" fmla="*/ 786449 w 1408515"/>
                <a:gd name="connsiteY417" fmla="*/ 829888 h 2146225"/>
                <a:gd name="connsiteX418" fmla="*/ 786449 w 1408515"/>
                <a:gd name="connsiteY418" fmla="*/ 827595 h 2146225"/>
                <a:gd name="connsiteX419" fmla="*/ 727418 w 1408515"/>
                <a:gd name="connsiteY419" fmla="*/ 769408 h 2146225"/>
                <a:gd name="connsiteX420" fmla="*/ 407029 w 1408515"/>
                <a:gd name="connsiteY420" fmla="*/ 763131 h 2146225"/>
                <a:gd name="connsiteX421" fmla="*/ 366105 w 1408515"/>
                <a:gd name="connsiteY421" fmla="*/ 778945 h 2146225"/>
                <a:gd name="connsiteX422" fmla="*/ 350049 w 1408515"/>
                <a:gd name="connsiteY422" fmla="*/ 815523 h 2146225"/>
                <a:gd name="connsiteX423" fmla="*/ 347152 w 1408515"/>
                <a:gd name="connsiteY423" fmla="*/ 1013140 h 2146225"/>
                <a:gd name="connsiteX424" fmla="*/ 339305 w 1408515"/>
                <a:gd name="connsiteY424" fmla="*/ 1012054 h 2146225"/>
                <a:gd name="connsiteX425" fmla="*/ 223052 w 1408515"/>
                <a:gd name="connsiteY425" fmla="*/ 1018935 h 2146225"/>
                <a:gd name="connsiteX426" fmla="*/ 224018 w 1408515"/>
                <a:gd name="connsiteY426" fmla="*/ 915720 h 2146225"/>
                <a:gd name="connsiteX427" fmla="*/ 209290 w 1408515"/>
                <a:gd name="connsiteY427" fmla="*/ 912943 h 2146225"/>
                <a:gd name="connsiteX428" fmla="*/ 191062 w 1408515"/>
                <a:gd name="connsiteY428" fmla="*/ 1022436 h 2146225"/>
                <a:gd name="connsiteX429" fmla="*/ 192873 w 1408515"/>
                <a:gd name="connsiteY429" fmla="*/ 1031248 h 2146225"/>
                <a:gd name="connsiteX430" fmla="*/ 189855 w 1408515"/>
                <a:gd name="connsiteY430" fmla="*/ 1032817 h 2146225"/>
                <a:gd name="connsiteX431" fmla="*/ 158105 w 1408515"/>
                <a:gd name="connsiteY431" fmla="*/ 1055271 h 2146225"/>
                <a:gd name="connsiteX432" fmla="*/ 138428 w 1408515"/>
                <a:gd name="connsiteY432" fmla="*/ 1088831 h 2146225"/>
                <a:gd name="connsiteX433" fmla="*/ 144464 w 1408515"/>
                <a:gd name="connsiteY433" fmla="*/ 1090883 h 2146225"/>
                <a:gd name="connsiteX434" fmla="*/ 157260 w 1408515"/>
                <a:gd name="connsiteY434" fmla="*/ 1079777 h 2146225"/>
                <a:gd name="connsiteX435" fmla="*/ 265184 w 1408515"/>
                <a:gd name="connsiteY435" fmla="*/ 1029317 h 2146225"/>
                <a:gd name="connsiteX436" fmla="*/ 408357 w 1408515"/>
                <a:gd name="connsiteY436" fmla="*/ 1044889 h 2146225"/>
                <a:gd name="connsiteX437" fmla="*/ 618891 w 1408515"/>
                <a:gd name="connsiteY437" fmla="*/ 1160780 h 2146225"/>
                <a:gd name="connsiteX438" fmla="*/ 624444 w 1408515"/>
                <a:gd name="connsiteY438" fmla="*/ 1184441 h 2146225"/>
                <a:gd name="connsiteX439" fmla="*/ 601387 w 1408515"/>
                <a:gd name="connsiteY439" fmla="*/ 1185286 h 2146225"/>
                <a:gd name="connsiteX440" fmla="*/ 593419 w 1408515"/>
                <a:gd name="connsiteY440" fmla="*/ 1185528 h 2146225"/>
                <a:gd name="connsiteX441" fmla="*/ 592936 w 1408515"/>
                <a:gd name="connsiteY441" fmla="*/ 1183475 h 2146225"/>
                <a:gd name="connsiteX442" fmla="*/ 568792 w 1408515"/>
                <a:gd name="connsiteY442" fmla="*/ 1123357 h 2146225"/>
                <a:gd name="connsiteX443" fmla="*/ 563239 w 1408515"/>
                <a:gd name="connsiteY443" fmla="*/ 1126013 h 2146225"/>
                <a:gd name="connsiteX444" fmla="*/ 573380 w 1408515"/>
                <a:gd name="connsiteY444" fmla="*/ 1179371 h 2146225"/>
                <a:gd name="connsiteX445" fmla="*/ 573742 w 1408515"/>
                <a:gd name="connsiteY445" fmla="*/ 1186252 h 2146225"/>
                <a:gd name="connsiteX446" fmla="*/ 529559 w 1408515"/>
                <a:gd name="connsiteY446" fmla="*/ 1187942 h 2146225"/>
                <a:gd name="connsiteX447" fmla="*/ 524489 w 1408515"/>
                <a:gd name="connsiteY447" fmla="*/ 1169351 h 2146225"/>
                <a:gd name="connsiteX448" fmla="*/ 507829 w 1408515"/>
                <a:gd name="connsiteY448" fmla="*/ 1127341 h 2146225"/>
                <a:gd name="connsiteX449" fmla="*/ 501190 w 1408515"/>
                <a:gd name="connsiteY449" fmla="*/ 1129272 h 2146225"/>
                <a:gd name="connsiteX450" fmla="*/ 507709 w 1408515"/>
                <a:gd name="connsiteY450" fmla="*/ 1165850 h 2146225"/>
                <a:gd name="connsiteX451" fmla="*/ 509519 w 1408515"/>
                <a:gd name="connsiteY451" fmla="*/ 1188666 h 2146225"/>
                <a:gd name="connsiteX452" fmla="*/ 454109 w 1408515"/>
                <a:gd name="connsiteY452" fmla="*/ 1190718 h 2146225"/>
                <a:gd name="connsiteX453" fmla="*/ 384454 w 1408515"/>
                <a:gd name="connsiteY453" fmla="*/ 1211120 h 2146225"/>
                <a:gd name="connsiteX454" fmla="*/ 383971 w 1408515"/>
                <a:gd name="connsiteY454" fmla="*/ 1219570 h 2146225"/>
                <a:gd name="connsiteX455" fmla="*/ 326750 w 1408515"/>
                <a:gd name="connsiteY455" fmla="*/ 1226331 h 2146225"/>
                <a:gd name="connsiteX456" fmla="*/ 86519 w 1408515"/>
                <a:gd name="connsiteY456" fmla="*/ 1207619 h 2146225"/>
                <a:gd name="connsiteX457" fmla="*/ 983705 w 1408515"/>
                <a:gd name="connsiteY457" fmla="*/ 1840792 h 2146225"/>
                <a:gd name="connsiteX458" fmla="*/ 998795 w 1408515"/>
                <a:gd name="connsiteY458" fmla="*/ 1927589 h 2146225"/>
                <a:gd name="connsiteX459" fmla="*/ 900529 w 1408515"/>
                <a:gd name="connsiteY459" fmla="*/ 1905981 h 2146225"/>
                <a:gd name="connsiteX460" fmla="*/ 840049 w 1408515"/>
                <a:gd name="connsiteY460" fmla="*/ 1876404 h 2146225"/>
                <a:gd name="connsiteX461" fmla="*/ 785967 w 1408515"/>
                <a:gd name="connsiteY461" fmla="*/ 1697015 h 2146225"/>
                <a:gd name="connsiteX462" fmla="*/ 760615 w 1408515"/>
                <a:gd name="connsiteY462" fmla="*/ 1629775 h 2146225"/>
                <a:gd name="connsiteX463" fmla="*/ 800694 w 1408515"/>
                <a:gd name="connsiteY463" fmla="*/ 1550824 h 2146225"/>
                <a:gd name="connsiteX464" fmla="*/ 832806 w 1408515"/>
                <a:gd name="connsiteY464" fmla="*/ 1494086 h 2146225"/>
                <a:gd name="connsiteX465" fmla="*/ 833047 w 1408515"/>
                <a:gd name="connsiteY465" fmla="*/ 1494086 h 2146225"/>
                <a:gd name="connsiteX466" fmla="*/ 1023663 w 1408515"/>
                <a:gd name="connsiteY466" fmla="*/ 1539839 h 2146225"/>
                <a:gd name="connsiteX467" fmla="*/ 1066760 w 1408515"/>
                <a:gd name="connsiteY467" fmla="*/ 1601164 h 2146225"/>
                <a:gd name="connsiteX468" fmla="*/ 947730 w 1408515"/>
                <a:gd name="connsiteY468" fmla="*/ 1747597 h 2146225"/>
                <a:gd name="connsiteX469" fmla="*/ 951593 w 1408515"/>
                <a:gd name="connsiteY469" fmla="*/ 1769205 h 2146225"/>
                <a:gd name="connsiteX470" fmla="*/ 983705 w 1408515"/>
                <a:gd name="connsiteY470" fmla="*/ 1841033 h 2146225"/>
                <a:gd name="connsiteX471" fmla="*/ 1004831 w 1408515"/>
                <a:gd name="connsiteY471" fmla="*/ 1252768 h 2146225"/>
                <a:gd name="connsiteX472" fmla="*/ 1138346 w 1408515"/>
                <a:gd name="connsiteY472" fmla="*/ 1319767 h 2146225"/>
                <a:gd name="connsiteX473" fmla="*/ 1110581 w 1408515"/>
                <a:gd name="connsiteY473" fmla="*/ 1546358 h 2146225"/>
                <a:gd name="connsiteX474" fmla="*/ 1084264 w 1408515"/>
                <a:gd name="connsiteY474" fmla="*/ 1579193 h 2146225"/>
                <a:gd name="connsiteX475" fmla="*/ 1036459 w 1408515"/>
                <a:gd name="connsiteY475" fmla="*/ 1522697 h 2146225"/>
                <a:gd name="connsiteX476" fmla="*/ 848982 w 1408515"/>
                <a:gd name="connsiteY476" fmla="*/ 1467166 h 2146225"/>
                <a:gd name="connsiteX477" fmla="*/ 898718 w 1408515"/>
                <a:gd name="connsiteY477" fmla="*/ 1384835 h 2146225"/>
                <a:gd name="connsiteX478" fmla="*/ 890751 w 1408515"/>
                <a:gd name="connsiteY478" fmla="*/ 1378799 h 2146225"/>
                <a:gd name="connsiteX479" fmla="*/ 830753 w 1408515"/>
                <a:gd name="connsiteY479" fmla="*/ 1455939 h 2146225"/>
                <a:gd name="connsiteX480" fmla="*/ 828339 w 1408515"/>
                <a:gd name="connsiteY480" fmla="*/ 1459681 h 2146225"/>
                <a:gd name="connsiteX481" fmla="*/ 679130 w 1408515"/>
                <a:gd name="connsiteY481" fmla="*/ 1442056 h 2146225"/>
                <a:gd name="connsiteX482" fmla="*/ 665972 w 1408515"/>
                <a:gd name="connsiteY482" fmla="*/ 1415739 h 2146225"/>
                <a:gd name="connsiteX483" fmla="*/ 775343 w 1408515"/>
                <a:gd name="connsiteY483" fmla="*/ 1253492 h 2146225"/>
                <a:gd name="connsiteX484" fmla="*/ 815784 w 1408515"/>
                <a:gd name="connsiteY484" fmla="*/ 1251923 h 2146225"/>
                <a:gd name="connsiteX485" fmla="*/ 1002416 w 1408515"/>
                <a:gd name="connsiteY485" fmla="*/ 1252406 h 2146225"/>
                <a:gd name="connsiteX486" fmla="*/ 1004589 w 1408515"/>
                <a:gd name="connsiteY486" fmla="*/ 1252647 h 21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1408515" h="2146225">
                  <a:moveTo>
                    <a:pt x="1408516" y="633478"/>
                  </a:moveTo>
                  <a:cubicBezTo>
                    <a:pt x="1407792" y="615129"/>
                    <a:pt x="1388959" y="597141"/>
                    <a:pt x="1370248" y="605713"/>
                  </a:cubicBezTo>
                  <a:cubicBezTo>
                    <a:pt x="1364453" y="608127"/>
                    <a:pt x="1360711" y="611990"/>
                    <a:pt x="1356486" y="615732"/>
                  </a:cubicBezTo>
                  <a:cubicBezTo>
                    <a:pt x="1337412" y="631909"/>
                    <a:pt x="1313872" y="644222"/>
                    <a:pt x="1291901" y="656777"/>
                  </a:cubicBezTo>
                  <a:cubicBezTo>
                    <a:pt x="1289970" y="657863"/>
                    <a:pt x="1288038" y="658829"/>
                    <a:pt x="1286107" y="659915"/>
                  </a:cubicBezTo>
                  <a:cubicBezTo>
                    <a:pt x="1293953" y="647964"/>
                    <a:pt x="1301679" y="635892"/>
                    <a:pt x="1308922" y="623458"/>
                  </a:cubicBezTo>
                  <a:cubicBezTo>
                    <a:pt x="1317976" y="607403"/>
                    <a:pt x="1328479" y="590502"/>
                    <a:pt x="1332825" y="571549"/>
                  </a:cubicBezTo>
                  <a:cubicBezTo>
                    <a:pt x="1336567" y="551147"/>
                    <a:pt x="1320391" y="529780"/>
                    <a:pt x="1299627" y="527969"/>
                  </a:cubicBezTo>
                  <a:cubicBezTo>
                    <a:pt x="1288280" y="526883"/>
                    <a:pt x="1277415" y="533764"/>
                    <a:pt x="1271741" y="543301"/>
                  </a:cubicBezTo>
                  <a:cubicBezTo>
                    <a:pt x="1264377" y="558994"/>
                    <a:pt x="1255444" y="573239"/>
                    <a:pt x="1244217" y="587967"/>
                  </a:cubicBezTo>
                  <a:cubicBezTo>
                    <a:pt x="1234801" y="601608"/>
                    <a:pt x="1223695" y="613801"/>
                    <a:pt x="1213554" y="626597"/>
                  </a:cubicBezTo>
                  <a:cubicBezTo>
                    <a:pt x="1216451" y="615249"/>
                    <a:pt x="1219107" y="603781"/>
                    <a:pt x="1221401" y="592313"/>
                  </a:cubicBezTo>
                  <a:cubicBezTo>
                    <a:pt x="1226471" y="562374"/>
                    <a:pt x="1238181" y="523744"/>
                    <a:pt x="1202327" y="508171"/>
                  </a:cubicBezTo>
                  <a:cubicBezTo>
                    <a:pt x="1179874" y="498031"/>
                    <a:pt x="1162128" y="512879"/>
                    <a:pt x="1161645" y="534488"/>
                  </a:cubicBezTo>
                  <a:cubicBezTo>
                    <a:pt x="1156575" y="566720"/>
                    <a:pt x="1146434" y="601850"/>
                    <a:pt x="1132672" y="632633"/>
                  </a:cubicBezTo>
                  <a:cubicBezTo>
                    <a:pt x="1130499" y="626959"/>
                    <a:pt x="1128085" y="621406"/>
                    <a:pt x="1125671" y="615853"/>
                  </a:cubicBezTo>
                  <a:cubicBezTo>
                    <a:pt x="1116496" y="597141"/>
                    <a:pt x="1102493" y="578189"/>
                    <a:pt x="1080159" y="574326"/>
                  </a:cubicBezTo>
                  <a:cubicBezTo>
                    <a:pt x="1070502" y="573118"/>
                    <a:pt x="1060844" y="573601"/>
                    <a:pt x="1052877" y="581931"/>
                  </a:cubicBezTo>
                  <a:cubicBezTo>
                    <a:pt x="1041891" y="595814"/>
                    <a:pt x="1047807" y="611266"/>
                    <a:pt x="1048893" y="626356"/>
                  </a:cubicBezTo>
                  <a:cubicBezTo>
                    <a:pt x="1053601" y="660036"/>
                    <a:pt x="1063379" y="692993"/>
                    <a:pt x="1062655" y="726915"/>
                  </a:cubicBezTo>
                  <a:lnTo>
                    <a:pt x="990103" y="818420"/>
                  </a:lnTo>
                  <a:lnTo>
                    <a:pt x="835461" y="815764"/>
                  </a:lnTo>
                  <a:cubicBezTo>
                    <a:pt x="830874" y="815764"/>
                    <a:pt x="826407" y="816126"/>
                    <a:pt x="821820" y="816851"/>
                  </a:cubicBezTo>
                  <a:cubicBezTo>
                    <a:pt x="819164" y="812263"/>
                    <a:pt x="816509" y="807797"/>
                    <a:pt x="813853" y="803209"/>
                  </a:cubicBezTo>
                  <a:lnTo>
                    <a:pt x="812766" y="801278"/>
                  </a:lnTo>
                  <a:cubicBezTo>
                    <a:pt x="802505" y="783411"/>
                    <a:pt x="791761" y="764821"/>
                    <a:pt x="777395" y="748886"/>
                  </a:cubicBezTo>
                  <a:cubicBezTo>
                    <a:pt x="763754" y="733675"/>
                    <a:pt x="747336" y="721724"/>
                    <a:pt x="730194" y="711463"/>
                  </a:cubicBezTo>
                  <a:cubicBezTo>
                    <a:pt x="783794" y="683335"/>
                    <a:pt x="830995" y="642291"/>
                    <a:pt x="866365" y="590381"/>
                  </a:cubicBezTo>
                  <a:cubicBezTo>
                    <a:pt x="883025" y="570583"/>
                    <a:pt x="897390" y="548733"/>
                    <a:pt x="908738" y="524589"/>
                  </a:cubicBezTo>
                  <a:cubicBezTo>
                    <a:pt x="929622" y="480044"/>
                    <a:pt x="938676" y="432360"/>
                    <a:pt x="936021" y="384917"/>
                  </a:cubicBezTo>
                  <a:cubicBezTo>
                    <a:pt x="939039" y="335301"/>
                    <a:pt x="931433" y="285082"/>
                    <a:pt x="913084" y="237277"/>
                  </a:cubicBezTo>
                  <a:cubicBezTo>
                    <a:pt x="880007" y="151566"/>
                    <a:pt x="816267" y="83601"/>
                    <a:pt x="733212" y="44971"/>
                  </a:cubicBezTo>
                  <a:cubicBezTo>
                    <a:pt x="724882" y="40505"/>
                    <a:pt x="716553" y="36280"/>
                    <a:pt x="707861" y="32416"/>
                  </a:cubicBezTo>
                  <a:cubicBezTo>
                    <a:pt x="544407" y="-40136"/>
                    <a:pt x="356447" y="13343"/>
                    <a:pt x="253112" y="150480"/>
                  </a:cubicBezTo>
                  <a:cubicBezTo>
                    <a:pt x="244299" y="150842"/>
                    <a:pt x="235366" y="152412"/>
                    <a:pt x="226553" y="155430"/>
                  </a:cubicBezTo>
                  <a:cubicBezTo>
                    <a:pt x="214481" y="159534"/>
                    <a:pt x="202892" y="165811"/>
                    <a:pt x="192148" y="174020"/>
                  </a:cubicBezTo>
                  <a:cubicBezTo>
                    <a:pt x="170419" y="187541"/>
                    <a:pt x="151224" y="210840"/>
                    <a:pt x="138670" y="239812"/>
                  </a:cubicBezTo>
                  <a:cubicBezTo>
                    <a:pt x="123097" y="275907"/>
                    <a:pt x="120200" y="313693"/>
                    <a:pt x="128408" y="343993"/>
                  </a:cubicBezTo>
                  <a:cubicBezTo>
                    <a:pt x="134324" y="382020"/>
                    <a:pt x="152673" y="414614"/>
                    <a:pt x="181163" y="431756"/>
                  </a:cubicBezTo>
                  <a:cubicBezTo>
                    <a:pt x="191665" y="503101"/>
                    <a:pt x="222449" y="570583"/>
                    <a:pt x="270133" y="625511"/>
                  </a:cubicBezTo>
                  <a:cubicBezTo>
                    <a:pt x="252146" y="633116"/>
                    <a:pt x="224863" y="644705"/>
                    <a:pt x="224863" y="644705"/>
                  </a:cubicBezTo>
                  <a:cubicBezTo>
                    <a:pt x="162331" y="671142"/>
                    <a:pt x="107765" y="716171"/>
                    <a:pt x="68290" y="772064"/>
                  </a:cubicBezTo>
                  <a:cubicBezTo>
                    <a:pt x="42336" y="809849"/>
                    <a:pt x="26521" y="854515"/>
                    <a:pt x="20365" y="899423"/>
                  </a:cubicBezTo>
                  <a:cubicBezTo>
                    <a:pt x="14087" y="942882"/>
                    <a:pt x="6965" y="986582"/>
                    <a:pt x="2740" y="1030886"/>
                  </a:cubicBezTo>
                  <a:cubicBezTo>
                    <a:pt x="-1365" y="1076156"/>
                    <a:pt x="-3176" y="1123116"/>
                    <a:pt x="14570" y="1166695"/>
                  </a:cubicBezTo>
                  <a:cubicBezTo>
                    <a:pt x="34368" y="1216914"/>
                    <a:pt x="78189" y="1233453"/>
                    <a:pt x="128046" y="1241783"/>
                  </a:cubicBezTo>
                  <a:cubicBezTo>
                    <a:pt x="144343" y="1244801"/>
                    <a:pt x="160520" y="1246974"/>
                    <a:pt x="176817" y="1248543"/>
                  </a:cubicBezTo>
                  <a:cubicBezTo>
                    <a:pt x="176093" y="1256873"/>
                    <a:pt x="171022" y="1319767"/>
                    <a:pt x="171022" y="1319767"/>
                  </a:cubicBezTo>
                  <a:cubicBezTo>
                    <a:pt x="161123" y="1415015"/>
                    <a:pt x="174765" y="1533561"/>
                    <a:pt x="263856" y="1588730"/>
                  </a:cubicBezTo>
                  <a:cubicBezTo>
                    <a:pt x="284981" y="1602250"/>
                    <a:pt x="306952" y="1612512"/>
                    <a:pt x="327112" y="1624342"/>
                  </a:cubicBezTo>
                  <a:cubicBezTo>
                    <a:pt x="367553" y="1648365"/>
                    <a:pt x="404614" y="1678062"/>
                    <a:pt x="437571" y="1712105"/>
                  </a:cubicBezTo>
                  <a:cubicBezTo>
                    <a:pt x="503966" y="1779949"/>
                    <a:pt x="554427" y="1862159"/>
                    <a:pt x="600904" y="1945697"/>
                  </a:cubicBezTo>
                  <a:cubicBezTo>
                    <a:pt x="622150" y="1986983"/>
                    <a:pt x="648346" y="2030200"/>
                    <a:pt x="663919" y="2073056"/>
                  </a:cubicBezTo>
                  <a:cubicBezTo>
                    <a:pt x="665609" y="2077885"/>
                    <a:pt x="666816" y="2084404"/>
                    <a:pt x="667903" y="2089595"/>
                  </a:cubicBezTo>
                  <a:cubicBezTo>
                    <a:pt x="672008" y="2117119"/>
                    <a:pt x="692892" y="2145246"/>
                    <a:pt x="723313" y="2146212"/>
                  </a:cubicBezTo>
                  <a:cubicBezTo>
                    <a:pt x="766410" y="2146574"/>
                    <a:pt x="809627" y="2139452"/>
                    <a:pt x="851638" y="2130398"/>
                  </a:cubicBezTo>
                  <a:cubicBezTo>
                    <a:pt x="899322" y="2116998"/>
                    <a:pt x="951231" y="2111445"/>
                    <a:pt x="990948" y="2078971"/>
                  </a:cubicBezTo>
                  <a:cubicBezTo>
                    <a:pt x="1022697" y="2048670"/>
                    <a:pt x="1045875" y="1999779"/>
                    <a:pt x="998795" y="1971289"/>
                  </a:cubicBezTo>
                  <a:cubicBezTo>
                    <a:pt x="986119" y="1964288"/>
                    <a:pt x="973202" y="1961873"/>
                    <a:pt x="961734" y="1959097"/>
                  </a:cubicBezTo>
                  <a:cubicBezTo>
                    <a:pt x="929622" y="1950405"/>
                    <a:pt x="890992" y="1943765"/>
                    <a:pt x="862623" y="1926503"/>
                  </a:cubicBezTo>
                  <a:cubicBezTo>
                    <a:pt x="851638" y="1919742"/>
                    <a:pt x="845723" y="1912620"/>
                    <a:pt x="844033" y="1902721"/>
                  </a:cubicBezTo>
                  <a:cubicBezTo>
                    <a:pt x="859726" y="1910809"/>
                    <a:pt x="875661" y="1918294"/>
                    <a:pt x="891475" y="1925416"/>
                  </a:cubicBezTo>
                  <a:cubicBezTo>
                    <a:pt x="928174" y="1939782"/>
                    <a:pt x="968253" y="1965616"/>
                    <a:pt x="1008694" y="1946301"/>
                  </a:cubicBezTo>
                  <a:cubicBezTo>
                    <a:pt x="1055170" y="1919622"/>
                    <a:pt x="1018834" y="1864574"/>
                    <a:pt x="1002296" y="1831255"/>
                  </a:cubicBezTo>
                  <a:cubicBezTo>
                    <a:pt x="991914" y="1811819"/>
                    <a:pt x="977307" y="1778742"/>
                    <a:pt x="972116" y="1765222"/>
                  </a:cubicBezTo>
                  <a:cubicBezTo>
                    <a:pt x="972116" y="1765222"/>
                    <a:pt x="970788" y="1758099"/>
                    <a:pt x="969943" y="1753270"/>
                  </a:cubicBezTo>
                  <a:cubicBezTo>
                    <a:pt x="1008573" y="1705586"/>
                    <a:pt x="1092473" y="1602854"/>
                    <a:pt x="1127240" y="1559274"/>
                  </a:cubicBezTo>
                  <a:cubicBezTo>
                    <a:pt x="1187600" y="1482256"/>
                    <a:pt x="1199309" y="1399321"/>
                    <a:pt x="1156937" y="1309989"/>
                  </a:cubicBezTo>
                  <a:cubicBezTo>
                    <a:pt x="1144503" y="1284276"/>
                    <a:pt x="1124584" y="1265564"/>
                    <a:pt x="1100923" y="1252889"/>
                  </a:cubicBezTo>
                  <a:lnTo>
                    <a:pt x="1152591" y="1252889"/>
                  </a:lnTo>
                  <a:cubicBezTo>
                    <a:pt x="1152591" y="1252889"/>
                    <a:pt x="1153557" y="1253010"/>
                    <a:pt x="1154040" y="1253010"/>
                  </a:cubicBezTo>
                  <a:cubicBezTo>
                    <a:pt x="1196653" y="1253010"/>
                    <a:pt x="1239871" y="1220657"/>
                    <a:pt x="1252909" y="1178888"/>
                  </a:cubicBezTo>
                  <a:lnTo>
                    <a:pt x="1339223" y="906424"/>
                  </a:lnTo>
                  <a:cubicBezTo>
                    <a:pt x="1345983" y="884936"/>
                    <a:pt x="1343328" y="863569"/>
                    <a:pt x="1331980" y="847876"/>
                  </a:cubicBezTo>
                  <a:cubicBezTo>
                    <a:pt x="1320874" y="832544"/>
                    <a:pt x="1303007" y="823973"/>
                    <a:pt x="1281640" y="823490"/>
                  </a:cubicBezTo>
                  <a:lnTo>
                    <a:pt x="1242889" y="822766"/>
                  </a:lnTo>
                  <a:cubicBezTo>
                    <a:pt x="1268119" y="794276"/>
                    <a:pt x="1288762" y="761923"/>
                    <a:pt x="1306508" y="728605"/>
                  </a:cubicBezTo>
                  <a:cubicBezTo>
                    <a:pt x="1307957" y="727398"/>
                    <a:pt x="1309888" y="725949"/>
                    <a:pt x="1309888" y="725949"/>
                  </a:cubicBezTo>
                  <a:cubicBezTo>
                    <a:pt x="1330410" y="713756"/>
                    <a:pt x="1363488" y="691303"/>
                    <a:pt x="1385579" y="671987"/>
                  </a:cubicBezTo>
                  <a:cubicBezTo>
                    <a:pt x="1396444" y="662692"/>
                    <a:pt x="1410085" y="649654"/>
                    <a:pt x="1408033" y="633478"/>
                  </a:cubicBezTo>
                  <a:close/>
                  <a:moveTo>
                    <a:pt x="1372542" y="656173"/>
                  </a:moveTo>
                  <a:cubicBezTo>
                    <a:pt x="1349122" y="675368"/>
                    <a:pt x="1323167" y="692631"/>
                    <a:pt x="1297454" y="708686"/>
                  </a:cubicBezTo>
                  <a:cubicBezTo>
                    <a:pt x="1297454" y="708686"/>
                    <a:pt x="1292263" y="712911"/>
                    <a:pt x="1292022" y="713153"/>
                  </a:cubicBezTo>
                  <a:cubicBezTo>
                    <a:pt x="1292022" y="713153"/>
                    <a:pt x="1290332" y="714601"/>
                    <a:pt x="1290211" y="714601"/>
                  </a:cubicBezTo>
                  <a:lnTo>
                    <a:pt x="1289245" y="716533"/>
                  </a:lnTo>
                  <a:cubicBezTo>
                    <a:pt x="1271258" y="750576"/>
                    <a:pt x="1250615" y="783049"/>
                    <a:pt x="1224902" y="811418"/>
                  </a:cubicBezTo>
                  <a:cubicBezTo>
                    <a:pt x="1221522" y="815161"/>
                    <a:pt x="1218021" y="818782"/>
                    <a:pt x="1214520" y="822283"/>
                  </a:cubicBezTo>
                  <a:lnTo>
                    <a:pt x="1017023" y="818903"/>
                  </a:lnTo>
                  <a:lnTo>
                    <a:pt x="1082453" y="736331"/>
                  </a:lnTo>
                  <a:cubicBezTo>
                    <a:pt x="1084626" y="733554"/>
                    <a:pt x="1085230" y="730053"/>
                    <a:pt x="1084385" y="726915"/>
                  </a:cubicBezTo>
                  <a:cubicBezTo>
                    <a:pt x="1084385" y="725707"/>
                    <a:pt x="1084626" y="724500"/>
                    <a:pt x="1084747" y="723293"/>
                  </a:cubicBezTo>
                  <a:cubicBezTo>
                    <a:pt x="1087403" y="681404"/>
                    <a:pt x="1072796" y="640480"/>
                    <a:pt x="1070502" y="599194"/>
                  </a:cubicBezTo>
                  <a:cubicBezTo>
                    <a:pt x="1070502" y="598349"/>
                    <a:pt x="1070623" y="597987"/>
                    <a:pt x="1070743" y="597745"/>
                  </a:cubicBezTo>
                  <a:cubicBezTo>
                    <a:pt x="1070985" y="597745"/>
                    <a:pt x="1071226" y="597504"/>
                    <a:pt x="1071709" y="597504"/>
                  </a:cubicBezTo>
                  <a:cubicBezTo>
                    <a:pt x="1088610" y="596055"/>
                    <a:pt x="1098629" y="611386"/>
                    <a:pt x="1107080" y="625752"/>
                  </a:cubicBezTo>
                  <a:cubicBezTo>
                    <a:pt x="1117341" y="645429"/>
                    <a:pt x="1129534" y="667038"/>
                    <a:pt x="1134725" y="688526"/>
                  </a:cubicBezTo>
                  <a:cubicBezTo>
                    <a:pt x="1134725" y="689130"/>
                    <a:pt x="1135087" y="689613"/>
                    <a:pt x="1135449" y="690095"/>
                  </a:cubicBezTo>
                  <a:cubicBezTo>
                    <a:pt x="1137139" y="692148"/>
                    <a:pt x="1141243" y="691665"/>
                    <a:pt x="1141847" y="688526"/>
                  </a:cubicBezTo>
                  <a:cubicBezTo>
                    <a:pt x="1143054" y="679593"/>
                    <a:pt x="1142692" y="671022"/>
                    <a:pt x="1141243" y="662692"/>
                  </a:cubicBezTo>
                  <a:cubicBezTo>
                    <a:pt x="1141847" y="662089"/>
                    <a:pt x="1142451" y="661364"/>
                    <a:pt x="1142933" y="660519"/>
                  </a:cubicBezTo>
                  <a:cubicBezTo>
                    <a:pt x="1143416" y="659674"/>
                    <a:pt x="1143779" y="658829"/>
                    <a:pt x="1144261" y="657984"/>
                  </a:cubicBezTo>
                  <a:cubicBezTo>
                    <a:pt x="1157782" y="632150"/>
                    <a:pt x="1165025" y="606678"/>
                    <a:pt x="1172389" y="579034"/>
                  </a:cubicBezTo>
                  <a:cubicBezTo>
                    <a:pt x="1175769" y="565030"/>
                    <a:pt x="1179029" y="551510"/>
                    <a:pt x="1180236" y="536058"/>
                  </a:cubicBezTo>
                  <a:cubicBezTo>
                    <a:pt x="1180477" y="523623"/>
                    <a:pt x="1185909" y="520605"/>
                    <a:pt x="1195567" y="524468"/>
                  </a:cubicBezTo>
                  <a:cubicBezTo>
                    <a:pt x="1206070" y="528452"/>
                    <a:pt x="1212347" y="538351"/>
                    <a:pt x="1211261" y="549578"/>
                  </a:cubicBezTo>
                  <a:cubicBezTo>
                    <a:pt x="1209571" y="590261"/>
                    <a:pt x="1198102" y="631305"/>
                    <a:pt x="1190255" y="671263"/>
                  </a:cubicBezTo>
                  <a:cubicBezTo>
                    <a:pt x="1190255" y="671263"/>
                    <a:pt x="1190255" y="671263"/>
                    <a:pt x="1190255" y="671384"/>
                  </a:cubicBezTo>
                  <a:cubicBezTo>
                    <a:pt x="1189773" y="673436"/>
                    <a:pt x="1190859" y="675609"/>
                    <a:pt x="1192911" y="676454"/>
                  </a:cubicBezTo>
                  <a:cubicBezTo>
                    <a:pt x="1195205" y="677420"/>
                    <a:pt x="1197740" y="676213"/>
                    <a:pt x="1198706" y="673919"/>
                  </a:cubicBezTo>
                  <a:cubicBezTo>
                    <a:pt x="1199913" y="671022"/>
                    <a:pt x="1200758" y="668124"/>
                    <a:pt x="1201845" y="665227"/>
                  </a:cubicBezTo>
                  <a:cubicBezTo>
                    <a:pt x="1202689" y="664865"/>
                    <a:pt x="1203535" y="664503"/>
                    <a:pt x="1204500" y="663899"/>
                  </a:cubicBezTo>
                  <a:cubicBezTo>
                    <a:pt x="1228523" y="650258"/>
                    <a:pt x="1284899" y="571911"/>
                    <a:pt x="1286710" y="563823"/>
                  </a:cubicBezTo>
                  <a:cubicBezTo>
                    <a:pt x="1288642" y="560081"/>
                    <a:pt x="1290935" y="553320"/>
                    <a:pt x="1294557" y="551389"/>
                  </a:cubicBezTo>
                  <a:cubicBezTo>
                    <a:pt x="1302404" y="547164"/>
                    <a:pt x="1313510" y="560081"/>
                    <a:pt x="1311458" y="568169"/>
                  </a:cubicBezTo>
                  <a:cubicBezTo>
                    <a:pt x="1303128" y="596900"/>
                    <a:pt x="1285141" y="623941"/>
                    <a:pt x="1270172" y="650137"/>
                  </a:cubicBezTo>
                  <a:cubicBezTo>
                    <a:pt x="1270172" y="650137"/>
                    <a:pt x="1259065" y="668245"/>
                    <a:pt x="1259065" y="668245"/>
                  </a:cubicBezTo>
                  <a:cubicBezTo>
                    <a:pt x="1255444" y="674160"/>
                    <a:pt x="1251460" y="681404"/>
                    <a:pt x="1251943" y="689492"/>
                  </a:cubicBezTo>
                  <a:cubicBezTo>
                    <a:pt x="1251943" y="689854"/>
                    <a:pt x="1251943" y="690337"/>
                    <a:pt x="1251943" y="690699"/>
                  </a:cubicBezTo>
                  <a:cubicBezTo>
                    <a:pt x="1252788" y="692751"/>
                    <a:pt x="1255202" y="693838"/>
                    <a:pt x="1257255" y="692872"/>
                  </a:cubicBezTo>
                  <a:cubicBezTo>
                    <a:pt x="1257979" y="692631"/>
                    <a:pt x="1258583" y="692148"/>
                    <a:pt x="1259307" y="691785"/>
                  </a:cubicBezTo>
                  <a:cubicBezTo>
                    <a:pt x="1263773" y="689613"/>
                    <a:pt x="1267516" y="686232"/>
                    <a:pt x="1270896" y="682369"/>
                  </a:cubicBezTo>
                  <a:cubicBezTo>
                    <a:pt x="1289849" y="677299"/>
                    <a:pt x="1328117" y="655207"/>
                    <a:pt x="1332463" y="653155"/>
                  </a:cubicBezTo>
                  <a:cubicBezTo>
                    <a:pt x="1343448" y="646999"/>
                    <a:pt x="1354313" y="640842"/>
                    <a:pt x="1364936" y="632874"/>
                  </a:cubicBezTo>
                  <a:cubicBezTo>
                    <a:pt x="1369282" y="629856"/>
                    <a:pt x="1373145" y="625148"/>
                    <a:pt x="1377491" y="623338"/>
                  </a:cubicBezTo>
                  <a:cubicBezTo>
                    <a:pt x="1385821" y="620561"/>
                    <a:pt x="1390529" y="633478"/>
                    <a:pt x="1387994" y="639997"/>
                  </a:cubicBezTo>
                  <a:cubicBezTo>
                    <a:pt x="1384734" y="646516"/>
                    <a:pt x="1378578" y="650982"/>
                    <a:pt x="1372662" y="656294"/>
                  </a:cubicBezTo>
                  <a:close/>
                  <a:moveTo>
                    <a:pt x="1315079" y="860189"/>
                  </a:moveTo>
                  <a:cubicBezTo>
                    <a:pt x="1322564" y="870571"/>
                    <a:pt x="1324012" y="884695"/>
                    <a:pt x="1319304" y="899906"/>
                  </a:cubicBezTo>
                  <a:lnTo>
                    <a:pt x="1232990" y="1172369"/>
                  </a:lnTo>
                  <a:cubicBezTo>
                    <a:pt x="1222608" y="1205567"/>
                    <a:pt x="1186755" y="1232246"/>
                    <a:pt x="1153195" y="1231522"/>
                  </a:cubicBezTo>
                  <a:lnTo>
                    <a:pt x="706050" y="1230314"/>
                  </a:lnTo>
                  <a:cubicBezTo>
                    <a:pt x="693013" y="1230073"/>
                    <a:pt x="682389" y="1225123"/>
                    <a:pt x="675991" y="1216432"/>
                  </a:cubicBezTo>
                  <a:cubicBezTo>
                    <a:pt x="669231" y="1207136"/>
                    <a:pt x="667903" y="1194340"/>
                    <a:pt x="672249" y="1180578"/>
                  </a:cubicBezTo>
                  <a:lnTo>
                    <a:pt x="762547" y="890972"/>
                  </a:lnTo>
                  <a:cubicBezTo>
                    <a:pt x="771722" y="861517"/>
                    <a:pt x="804316" y="837011"/>
                    <a:pt x="834133" y="837011"/>
                  </a:cubicBezTo>
                  <a:cubicBezTo>
                    <a:pt x="834496" y="837011"/>
                    <a:pt x="834737" y="837011"/>
                    <a:pt x="835099" y="837011"/>
                  </a:cubicBezTo>
                  <a:lnTo>
                    <a:pt x="1281640" y="844737"/>
                  </a:lnTo>
                  <a:cubicBezTo>
                    <a:pt x="1296126" y="844978"/>
                    <a:pt x="1307957" y="850531"/>
                    <a:pt x="1315079" y="860189"/>
                  </a:cubicBezTo>
                  <a:close/>
                  <a:moveTo>
                    <a:pt x="818319" y="1875076"/>
                  </a:moveTo>
                  <a:cubicBezTo>
                    <a:pt x="821217" y="1886907"/>
                    <a:pt x="822182" y="1898979"/>
                    <a:pt x="824355" y="1910930"/>
                  </a:cubicBezTo>
                  <a:cubicBezTo>
                    <a:pt x="837634" y="1958373"/>
                    <a:pt x="916826" y="1967909"/>
                    <a:pt x="957267" y="1979861"/>
                  </a:cubicBezTo>
                  <a:cubicBezTo>
                    <a:pt x="969098" y="1982637"/>
                    <a:pt x="980204" y="1985052"/>
                    <a:pt x="988654" y="1989760"/>
                  </a:cubicBezTo>
                  <a:cubicBezTo>
                    <a:pt x="1018713" y="2007264"/>
                    <a:pt x="999881" y="2037565"/>
                    <a:pt x="982256" y="2057604"/>
                  </a:cubicBezTo>
                  <a:cubicBezTo>
                    <a:pt x="956784" y="2084524"/>
                    <a:pt x="916705" y="2091043"/>
                    <a:pt x="881938" y="2100821"/>
                  </a:cubicBezTo>
                  <a:cubicBezTo>
                    <a:pt x="836065" y="2113497"/>
                    <a:pt x="789347" y="2121826"/>
                    <a:pt x="741904" y="2124603"/>
                  </a:cubicBezTo>
                  <a:cubicBezTo>
                    <a:pt x="704360" y="2129070"/>
                    <a:pt x="693013" y="2110117"/>
                    <a:pt x="687218" y="2076074"/>
                  </a:cubicBezTo>
                  <a:cubicBezTo>
                    <a:pt x="680578" y="2048308"/>
                    <a:pt x="665730" y="2023078"/>
                    <a:pt x="653658" y="1999538"/>
                  </a:cubicBezTo>
                  <a:cubicBezTo>
                    <a:pt x="642914" y="1978170"/>
                    <a:pt x="631566" y="1956562"/>
                    <a:pt x="619978" y="1935315"/>
                  </a:cubicBezTo>
                  <a:cubicBezTo>
                    <a:pt x="601025" y="1901031"/>
                    <a:pt x="580985" y="1866626"/>
                    <a:pt x="559256" y="1833066"/>
                  </a:cubicBezTo>
                  <a:cubicBezTo>
                    <a:pt x="589315" y="1782243"/>
                    <a:pt x="718605" y="1729851"/>
                    <a:pt x="780172" y="1744096"/>
                  </a:cubicBezTo>
                  <a:cubicBezTo>
                    <a:pt x="795021" y="1787193"/>
                    <a:pt x="808783" y="1830652"/>
                    <a:pt x="818440" y="1874956"/>
                  </a:cubicBezTo>
                  <a:close/>
                  <a:moveTo>
                    <a:pt x="733212" y="1561930"/>
                  </a:moveTo>
                  <a:cubicBezTo>
                    <a:pt x="719329" y="1529457"/>
                    <a:pt x="705084" y="1496983"/>
                    <a:pt x="690115" y="1464872"/>
                  </a:cubicBezTo>
                  <a:lnTo>
                    <a:pt x="815905" y="1479720"/>
                  </a:lnTo>
                  <a:cubicBezTo>
                    <a:pt x="791640" y="1518713"/>
                    <a:pt x="769187" y="1558792"/>
                    <a:pt x="748906" y="1600078"/>
                  </a:cubicBezTo>
                  <a:cubicBezTo>
                    <a:pt x="743715" y="1587402"/>
                    <a:pt x="738524" y="1574606"/>
                    <a:pt x="733333" y="1561930"/>
                  </a:cubicBezTo>
                  <a:close/>
                  <a:moveTo>
                    <a:pt x="656193" y="1395941"/>
                  </a:moveTo>
                  <a:cubicBezTo>
                    <a:pt x="638448" y="1364796"/>
                    <a:pt x="622271" y="1332564"/>
                    <a:pt x="597282" y="1306126"/>
                  </a:cubicBezTo>
                  <a:cubicBezTo>
                    <a:pt x="595713" y="1304677"/>
                    <a:pt x="593419" y="1303953"/>
                    <a:pt x="591246" y="1304557"/>
                  </a:cubicBezTo>
                  <a:cubicBezTo>
                    <a:pt x="589315" y="1305160"/>
                    <a:pt x="587987" y="1306609"/>
                    <a:pt x="587263" y="1308420"/>
                  </a:cubicBezTo>
                  <a:cubicBezTo>
                    <a:pt x="586780" y="1309627"/>
                    <a:pt x="586659" y="1310834"/>
                    <a:pt x="587021" y="1312162"/>
                  </a:cubicBezTo>
                  <a:cubicBezTo>
                    <a:pt x="593902" y="1336065"/>
                    <a:pt x="607543" y="1356225"/>
                    <a:pt x="619132" y="1377109"/>
                  </a:cubicBezTo>
                  <a:cubicBezTo>
                    <a:pt x="630963" y="1397631"/>
                    <a:pt x="642552" y="1418395"/>
                    <a:pt x="653417" y="1439762"/>
                  </a:cubicBezTo>
                  <a:cubicBezTo>
                    <a:pt x="696996" y="1524990"/>
                    <a:pt x="732850" y="1614322"/>
                    <a:pt x="765927" y="1704138"/>
                  </a:cubicBezTo>
                  <a:cubicBezTo>
                    <a:pt x="767979" y="1709811"/>
                    <a:pt x="769911" y="1715485"/>
                    <a:pt x="771963" y="1721159"/>
                  </a:cubicBezTo>
                  <a:cubicBezTo>
                    <a:pt x="698928" y="1712950"/>
                    <a:pt x="585090" y="1764497"/>
                    <a:pt x="546580" y="1813992"/>
                  </a:cubicBezTo>
                  <a:cubicBezTo>
                    <a:pt x="491049" y="1731662"/>
                    <a:pt x="424654" y="1656454"/>
                    <a:pt x="338219" y="1605872"/>
                  </a:cubicBezTo>
                  <a:cubicBezTo>
                    <a:pt x="297053" y="1582453"/>
                    <a:pt x="253232" y="1564707"/>
                    <a:pt x="227519" y="1523904"/>
                  </a:cubicBezTo>
                  <a:cubicBezTo>
                    <a:pt x="175730" y="1443746"/>
                    <a:pt x="190820" y="1340773"/>
                    <a:pt x="198305" y="1250233"/>
                  </a:cubicBezTo>
                  <a:cubicBezTo>
                    <a:pt x="199029" y="1250233"/>
                    <a:pt x="199754" y="1250233"/>
                    <a:pt x="200599" y="1250354"/>
                  </a:cubicBezTo>
                  <a:cubicBezTo>
                    <a:pt x="221000" y="1251682"/>
                    <a:pt x="241522" y="1252044"/>
                    <a:pt x="261924" y="1251923"/>
                  </a:cubicBezTo>
                  <a:cubicBezTo>
                    <a:pt x="302365" y="1250354"/>
                    <a:pt x="343772" y="1249509"/>
                    <a:pt x="382764" y="1237678"/>
                  </a:cubicBezTo>
                  <a:lnTo>
                    <a:pt x="382160" y="1249146"/>
                  </a:lnTo>
                  <a:cubicBezTo>
                    <a:pt x="382040" y="1252527"/>
                    <a:pt x="383247" y="1255786"/>
                    <a:pt x="385661" y="1258321"/>
                  </a:cubicBezTo>
                  <a:cubicBezTo>
                    <a:pt x="392180" y="1264840"/>
                    <a:pt x="413427" y="1266651"/>
                    <a:pt x="434553" y="1266651"/>
                  </a:cubicBezTo>
                  <a:cubicBezTo>
                    <a:pt x="440347" y="1266651"/>
                    <a:pt x="446142" y="1266530"/>
                    <a:pt x="451695" y="1266289"/>
                  </a:cubicBezTo>
                  <a:lnTo>
                    <a:pt x="752769" y="1254458"/>
                  </a:lnTo>
                  <a:cubicBezTo>
                    <a:pt x="740335" y="1286570"/>
                    <a:pt x="699894" y="1353207"/>
                    <a:pt x="656193" y="1395941"/>
                  </a:cubicBezTo>
                  <a:close/>
                  <a:moveTo>
                    <a:pt x="368278" y="1013985"/>
                  </a:moveTo>
                  <a:lnTo>
                    <a:pt x="371175" y="815885"/>
                  </a:lnTo>
                  <a:cubicBezTo>
                    <a:pt x="371175" y="807797"/>
                    <a:pt x="374676" y="800191"/>
                    <a:pt x="380712" y="794397"/>
                  </a:cubicBezTo>
                  <a:cubicBezTo>
                    <a:pt x="387472" y="787878"/>
                    <a:pt x="396647" y="784377"/>
                    <a:pt x="406425" y="784619"/>
                  </a:cubicBezTo>
                  <a:lnTo>
                    <a:pt x="726814" y="790896"/>
                  </a:lnTo>
                  <a:cubicBezTo>
                    <a:pt x="748181" y="791258"/>
                    <a:pt x="765323" y="807676"/>
                    <a:pt x="765082" y="827353"/>
                  </a:cubicBezTo>
                  <a:lnTo>
                    <a:pt x="764720" y="847513"/>
                  </a:lnTo>
                  <a:cubicBezTo>
                    <a:pt x="754579" y="858137"/>
                    <a:pt x="746612" y="870812"/>
                    <a:pt x="742266" y="884695"/>
                  </a:cubicBezTo>
                  <a:lnTo>
                    <a:pt x="691202" y="1048511"/>
                  </a:lnTo>
                  <a:lnTo>
                    <a:pt x="498655" y="1047425"/>
                  </a:lnTo>
                  <a:cubicBezTo>
                    <a:pt x="472338" y="1038129"/>
                    <a:pt x="444935" y="1031007"/>
                    <a:pt x="418376" y="1025454"/>
                  </a:cubicBezTo>
                  <a:cubicBezTo>
                    <a:pt x="420911" y="1010605"/>
                    <a:pt x="419342" y="995757"/>
                    <a:pt x="419704" y="981029"/>
                  </a:cubicBezTo>
                  <a:lnTo>
                    <a:pt x="419101" y="925981"/>
                  </a:lnTo>
                  <a:cubicBezTo>
                    <a:pt x="418256" y="889282"/>
                    <a:pt x="417531" y="852584"/>
                    <a:pt x="415600" y="815764"/>
                  </a:cubicBezTo>
                  <a:cubicBezTo>
                    <a:pt x="414996" y="806469"/>
                    <a:pt x="401355" y="806590"/>
                    <a:pt x="400751" y="815764"/>
                  </a:cubicBezTo>
                  <a:cubicBezTo>
                    <a:pt x="398820" y="852463"/>
                    <a:pt x="397975" y="889162"/>
                    <a:pt x="397130" y="925981"/>
                  </a:cubicBezTo>
                  <a:lnTo>
                    <a:pt x="396526" y="981029"/>
                  </a:lnTo>
                  <a:cubicBezTo>
                    <a:pt x="396888" y="994429"/>
                    <a:pt x="395560" y="1007949"/>
                    <a:pt x="397130" y="1021349"/>
                  </a:cubicBezTo>
                  <a:cubicBezTo>
                    <a:pt x="387351" y="1019538"/>
                    <a:pt x="377694" y="1017969"/>
                    <a:pt x="368398" y="1016520"/>
                  </a:cubicBezTo>
                  <a:cubicBezTo>
                    <a:pt x="368398" y="1015675"/>
                    <a:pt x="368157" y="1014951"/>
                    <a:pt x="368157" y="1014106"/>
                  </a:cubicBezTo>
                  <a:close/>
                  <a:moveTo>
                    <a:pt x="649312" y="1204963"/>
                  </a:moveTo>
                  <a:cubicBezTo>
                    <a:pt x="650640" y="1213776"/>
                    <a:pt x="653779" y="1221985"/>
                    <a:pt x="658849" y="1228866"/>
                  </a:cubicBezTo>
                  <a:cubicBezTo>
                    <a:pt x="660901" y="1231642"/>
                    <a:pt x="663195" y="1234177"/>
                    <a:pt x="665730" y="1236471"/>
                  </a:cubicBezTo>
                  <a:lnTo>
                    <a:pt x="450971" y="1244921"/>
                  </a:lnTo>
                  <a:cubicBezTo>
                    <a:pt x="426947" y="1245766"/>
                    <a:pt x="411254" y="1244438"/>
                    <a:pt x="403890" y="1243231"/>
                  </a:cubicBezTo>
                  <a:lnTo>
                    <a:pt x="405339" y="1217880"/>
                  </a:lnTo>
                  <a:cubicBezTo>
                    <a:pt x="412099" y="1215949"/>
                    <a:pt x="428517" y="1213052"/>
                    <a:pt x="454833" y="1212086"/>
                  </a:cubicBezTo>
                  <a:lnTo>
                    <a:pt x="649433" y="1204843"/>
                  </a:lnTo>
                  <a:close/>
                  <a:moveTo>
                    <a:pt x="639051" y="1152330"/>
                  </a:moveTo>
                  <a:cubicBezTo>
                    <a:pt x="620219" y="1115872"/>
                    <a:pt x="587745" y="1088952"/>
                    <a:pt x="549115" y="1068913"/>
                  </a:cubicBezTo>
                  <a:lnTo>
                    <a:pt x="684562" y="1069637"/>
                  </a:lnTo>
                  <a:lnTo>
                    <a:pt x="651968" y="1174180"/>
                  </a:lnTo>
                  <a:cubicBezTo>
                    <a:pt x="651002" y="1177319"/>
                    <a:pt x="650278" y="1180457"/>
                    <a:pt x="649795" y="1183596"/>
                  </a:cubicBezTo>
                  <a:lnTo>
                    <a:pt x="645811" y="1183596"/>
                  </a:lnTo>
                  <a:cubicBezTo>
                    <a:pt x="644604" y="1173214"/>
                    <a:pt x="643397" y="1161142"/>
                    <a:pt x="639051" y="1152330"/>
                  </a:cubicBezTo>
                  <a:close/>
                  <a:moveTo>
                    <a:pt x="1070502" y="597745"/>
                  </a:moveTo>
                  <a:cubicBezTo>
                    <a:pt x="1070502" y="597745"/>
                    <a:pt x="1070502" y="597745"/>
                    <a:pt x="1070502" y="597745"/>
                  </a:cubicBezTo>
                  <a:lnTo>
                    <a:pt x="1070502" y="597745"/>
                  </a:lnTo>
                  <a:close/>
                  <a:moveTo>
                    <a:pt x="175610" y="399645"/>
                  </a:moveTo>
                  <a:cubicBezTo>
                    <a:pt x="181766" y="401697"/>
                    <a:pt x="188165" y="402904"/>
                    <a:pt x="194804" y="402904"/>
                  </a:cubicBezTo>
                  <a:cubicBezTo>
                    <a:pt x="202047" y="402904"/>
                    <a:pt x="209411" y="401697"/>
                    <a:pt x="216896" y="399162"/>
                  </a:cubicBezTo>
                  <a:cubicBezTo>
                    <a:pt x="246231" y="389504"/>
                    <a:pt x="273272" y="361497"/>
                    <a:pt x="289327" y="324316"/>
                  </a:cubicBezTo>
                  <a:cubicBezTo>
                    <a:pt x="315403" y="263835"/>
                    <a:pt x="305987" y="198647"/>
                    <a:pt x="268322" y="172451"/>
                  </a:cubicBezTo>
                  <a:cubicBezTo>
                    <a:pt x="275928" y="173779"/>
                    <a:pt x="283291" y="176193"/>
                    <a:pt x="290172" y="180177"/>
                  </a:cubicBezTo>
                  <a:cubicBezTo>
                    <a:pt x="335442" y="206011"/>
                    <a:pt x="349928" y="279891"/>
                    <a:pt x="322525" y="344717"/>
                  </a:cubicBezTo>
                  <a:cubicBezTo>
                    <a:pt x="307073" y="381295"/>
                    <a:pt x="280153" y="409061"/>
                    <a:pt x="250456" y="419080"/>
                  </a:cubicBezTo>
                  <a:cubicBezTo>
                    <a:pt x="230537" y="425841"/>
                    <a:pt x="210860" y="424151"/>
                    <a:pt x="193718" y="414372"/>
                  </a:cubicBezTo>
                  <a:cubicBezTo>
                    <a:pt x="186957" y="410509"/>
                    <a:pt x="180921" y="405439"/>
                    <a:pt x="175610" y="399645"/>
                  </a:cubicBezTo>
                  <a:close/>
                  <a:moveTo>
                    <a:pt x="158347" y="248263"/>
                  </a:moveTo>
                  <a:cubicBezTo>
                    <a:pt x="171988" y="216634"/>
                    <a:pt x="194201" y="192973"/>
                    <a:pt x="217861" y="185247"/>
                  </a:cubicBezTo>
                  <a:cubicBezTo>
                    <a:pt x="223052" y="183557"/>
                    <a:pt x="228243" y="182712"/>
                    <a:pt x="233193" y="182712"/>
                  </a:cubicBezTo>
                  <a:cubicBezTo>
                    <a:pt x="240315" y="182712"/>
                    <a:pt x="247076" y="184523"/>
                    <a:pt x="253232" y="188024"/>
                  </a:cubicBezTo>
                  <a:cubicBezTo>
                    <a:pt x="284257" y="206132"/>
                    <a:pt x="291862" y="264680"/>
                    <a:pt x="269771" y="315986"/>
                  </a:cubicBezTo>
                  <a:cubicBezTo>
                    <a:pt x="256130" y="347615"/>
                    <a:pt x="233917" y="371276"/>
                    <a:pt x="210256" y="379002"/>
                  </a:cubicBezTo>
                  <a:cubicBezTo>
                    <a:pt x="197460" y="383227"/>
                    <a:pt x="185267" y="382261"/>
                    <a:pt x="174885" y="376225"/>
                  </a:cubicBezTo>
                  <a:cubicBezTo>
                    <a:pt x="143861" y="358117"/>
                    <a:pt x="136255" y="299568"/>
                    <a:pt x="158347" y="248263"/>
                  </a:cubicBezTo>
                  <a:close/>
                  <a:moveTo>
                    <a:pt x="451333" y="665107"/>
                  </a:moveTo>
                  <a:cubicBezTo>
                    <a:pt x="352705" y="621285"/>
                    <a:pt x="286068" y="534850"/>
                    <a:pt x="263614" y="436947"/>
                  </a:cubicBezTo>
                  <a:cubicBezTo>
                    <a:pt x="275203" y="432239"/>
                    <a:pt x="286189" y="425479"/>
                    <a:pt x="296329" y="416908"/>
                  </a:cubicBezTo>
                  <a:cubicBezTo>
                    <a:pt x="298019" y="446725"/>
                    <a:pt x="304296" y="476422"/>
                    <a:pt x="315403" y="505153"/>
                  </a:cubicBezTo>
                  <a:cubicBezTo>
                    <a:pt x="345220" y="582535"/>
                    <a:pt x="404976" y="643618"/>
                    <a:pt x="483806" y="677541"/>
                  </a:cubicBezTo>
                  <a:cubicBezTo>
                    <a:pt x="472941" y="674040"/>
                    <a:pt x="462077" y="669935"/>
                    <a:pt x="451453" y="665227"/>
                  </a:cubicBezTo>
                  <a:close/>
                  <a:moveTo>
                    <a:pt x="356568" y="260817"/>
                  </a:moveTo>
                  <a:cubicBezTo>
                    <a:pt x="368761" y="240537"/>
                    <a:pt x="383488" y="222187"/>
                    <a:pt x="399906" y="205769"/>
                  </a:cubicBezTo>
                  <a:cubicBezTo>
                    <a:pt x="407511" y="198164"/>
                    <a:pt x="415600" y="191042"/>
                    <a:pt x="424050" y="184402"/>
                  </a:cubicBezTo>
                  <a:cubicBezTo>
                    <a:pt x="430327" y="179453"/>
                    <a:pt x="436846" y="174624"/>
                    <a:pt x="443607" y="170157"/>
                  </a:cubicBezTo>
                  <a:cubicBezTo>
                    <a:pt x="449280" y="166415"/>
                    <a:pt x="454954" y="162914"/>
                    <a:pt x="460869" y="159534"/>
                  </a:cubicBezTo>
                  <a:cubicBezTo>
                    <a:pt x="466060" y="156516"/>
                    <a:pt x="471372" y="153739"/>
                    <a:pt x="476684" y="151084"/>
                  </a:cubicBezTo>
                  <a:cubicBezTo>
                    <a:pt x="481512" y="148669"/>
                    <a:pt x="486462" y="146376"/>
                    <a:pt x="491532" y="144203"/>
                  </a:cubicBezTo>
                  <a:cubicBezTo>
                    <a:pt x="496119" y="142150"/>
                    <a:pt x="500827" y="140340"/>
                    <a:pt x="505535" y="138529"/>
                  </a:cubicBezTo>
                  <a:cubicBezTo>
                    <a:pt x="510002" y="136839"/>
                    <a:pt x="514469" y="135269"/>
                    <a:pt x="518935" y="133821"/>
                  </a:cubicBezTo>
                  <a:cubicBezTo>
                    <a:pt x="523161" y="132493"/>
                    <a:pt x="527507" y="131165"/>
                    <a:pt x="531852" y="129958"/>
                  </a:cubicBezTo>
                  <a:cubicBezTo>
                    <a:pt x="535957" y="128751"/>
                    <a:pt x="540061" y="127785"/>
                    <a:pt x="544286" y="126819"/>
                  </a:cubicBezTo>
                  <a:cubicBezTo>
                    <a:pt x="548270" y="125853"/>
                    <a:pt x="552254" y="125008"/>
                    <a:pt x="556358" y="124284"/>
                  </a:cubicBezTo>
                  <a:cubicBezTo>
                    <a:pt x="560221" y="123560"/>
                    <a:pt x="564084" y="122835"/>
                    <a:pt x="568068" y="122232"/>
                  </a:cubicBezTo>
                  <a:cubicBezTo>
                    <a:pt x="571810" y="121628"/>
                    <a:pt x="575673" y="121024"/>
                    <a:pt x="579416" y="120662"/>
                  </a:cubicBezTo>
                  <a:cubicBezTo>
                    <a:pt x="583037" y="120179"/>
                    <a:pt x="586780" y="119817"/>
                    <a:pt x="590522" y="119576"/>
                  </a:cubicBezTo>
                  <a:cubicBezTo>
                    <a:pt x="594144" y="119334"/>
                    <a:pt x="597765" y="119093"/>
                    <a:pt x="601266" y="118852"/>
                  </a:cubicBezTo>
                  <a:cubicBezTo>
                    <a:pt x="604767" y="118731"/>
                    <a:pt x="608268" y="118610"/>
                    <a:pt x="611889" y="118489"/>
                  </a:cubicBezTo>
                  <a:cubicBezTo>
                    <a:pt x="615390" y="118489"/>
                    <a:pt x="618770" y="118489"/>
                    <a:pt x="622271" y="118489"/>
                  </a:cubicBezTo>
                  <a:cubicBezTo>
                    <a:pt x="625651" y="118489"/>
                    <a:pt x="629031" y="118731"/>
                    <a:pt x="632412" y="118852"/>
                  </a:cubicBezTo>
                  <a:cubicBezTo>
                    <a:pt x="635671" y="118972"/>
                    <a:pt x="639051" y="119214"/>
                    <a:pt x="642310" y="119576"/>
                  </a:cubicBezTo>
                  <a:cubicBezTo>
                    <a:pt x="645570" y="119817"/>
                    <a:pt x="648829" y="120059"/>
                    <a:pt x="652089" y="120421"/>
                  </a:cubicBezTo>
                  <a:cubicBezTo>
                    <a:pt x="655228" y="120783"/>
                    <a:pt x="658487" y="121266"/>
                    <a:pt x="661626" y="121749"/>
                  </a:cubicBezTo>
                  <a:cubicBezTo>
                    <a:pt x="664764" y="122232"/>
                    <a:pt x="667903" y="122715"/>
                    <a:pt x="671042" y="123318"/>
                  </a:cubicBezTo>
                  <a:cubicBezTo>
                    <a:pt x="674180" y="123922"/>
                    <a:pt x="677198" y="124405"/>
                    <a:pt x="680337" y="125008"/>
                  </a:cubicBezTo>
                  <a:cubicBezTo>
                    <a:pt x="683355" y="125612"/>
                    <a:pt x="686373" y="126336"/>
                    <a:pt x="689391" y="127060"/>
                  </a:cubicBezTo>
                  <a:cubicBezTo>
                    <a:pt x="692409" y="127785"/>
                    <a:pt x="695306" y="128509"/>
                    <a:pt x="698324" y="129354"/>
                  </a:cubicBezTo>
                  <a:cubicBezTo>
                    <a:pt x="701222" y="130199"/>
                    <a:pt x="704119" y="130924"/>
                    <a:pt x="707137" y="131889"/>
                  </a:cubicBezTo>
                  <a:cubicBezTo>
                    <a:pt x="710034" y="132734"/>
                    <a:pt x="712811" y="133700"/>
                    <a:pt x="715708" y="134666"/>
                  </a:cubicBezTo>
                  <a:cubicBezTo>
                    <a:pt x="718484" y="135632"/>
                    <a:pt x="721382" y="136477"/>
                    <a:pt x="724158" y="137563"/>
                  </a:cubicBezTo>
                  <a:cubicBezTo>
                    <a:pt x="726935" y="138529"/>
                    <a:pt x="729711" y="139736"/>
                    <a:pt x="732488" y="140822"/>
                  </a:cubicBezTo>
                  <a:cubicBezTo>
                    <a:pt x="734178" y="141547"/>
                    <a:pt x="735989" y="142150"/>
                    <a:pt x="737799" y="142875"/>
                  </a:cubicBezTo>
                  <a:cubicBezTo>
                    <a:pt x="738765" y="143237"/>
                    <a:pt x="739731" y="143720"/>
                    <a:pt x="740697" y="144203"/>
                  </a:cubicBezTo>
                  <a:cubicBezTo>
                    <a:pt x="743353" y="145410"/>
                    <a:pt x="746129" y="146617"/>
                    <a:pt x="748785" y="147824"/>
                  </a:cubicBezTo>
                  <a:cubicBezTo>
                    <a:pt x="751441" y="149031"/>
                    <a:pt x="754097" y="150359"/>
                    <a:pt x="756632" y="151687"/>
                  </a:cubicBezTo>
                  <a:cubicBezTo>
                    <a:pt x="759288" y="153015"/>
                    <a:pt x="761823" y="154222"/>
                    <a:pt x="764479" y="155671"/>
                  </a:cubicBezTo>
                  <a:cubicBezTo>
                    <a:pt x="767014" y="156999"/>
                    <a:pt x="769549" y="158568"/>
                    <a:pt x="772084" y="160017"/>
                  </a:cubicBezTo>
                  <a:cubicBezTo>
                    <a:pt x="774619" y="161465"/>
                    <a:pt x="777154" y="162914"/>
                    <a:pt x="779568" y="164363"/>
                  </a:cubicBezTo>
                  <a:cubicBezTo>
                    <a:pt x="782103" y="165932"/>
                    <a:pt x="784518" y="167501"/>
                    <a:pt x="786932" y="169071"/>
                  </a:cubicBezTo>
                  <a:cubicBezTo>
                    <a:pt x="789347" y="170640"/>
                    <a:pt x="791761" y="172330"/>
                    <a:pt x="794175" y="173900"/>
                  </a:cubicBezTo>
                  <a:cubicBezTo>
                    <a:pt x="796590" y="175590"/>
                    <a:pt x="799004" y="177159"/>
                    <a:pt x="801298" y="178970"/>
                  </a:cubicBezTo>
                  <a:cubicBezTo>
                    <a:pt x="803591" y="180660"/>
                    <a:pt x="805885" y="182471"/>
                    <a:pt x="808179" y="184281"/>
                  </a:cubicBezTo>
                  <a:cubicBezTo>
                    <a:pt x="810473" y="186092"/>
                    <a:pt x="812766" y="187903"/>
                    <a:pt x="815060" y="189714"/>
                  </a:cubicBezTo>
                  <a:cubicBezTo>
                    <a:pt x="817353" y="191645"/>
                    <a:pt x="819527" y="193577"/>
                    <a:pt x="821699" y="195508"/>
                  </a:cubicBezTo>
                  <a:cubicBezTo>
                    <a:pt x="823872" y="197440"/>
                    <a:pt x="826045" y="199492"/>
                    <a:pt x="828218" y="201544"/>
                  </a:cubicBezTo>
                  <a:cubicBezTo>
                    <a:pt x="830391" y="203596"/>
                    <a:pt x="832564" y="205649"/>
                    <a:pt x="834616" y="207701"/>
                  </a:cubicBezTo>
                  <a:cubicBezTo>
                    <a:pt x="836669" y="209874"/>
                    <a:pt x="838721" y="212047"/>
                    <a:pt x="840773" y="214220"/>
                  </a:cubicBezTo>
                  <a:cubicBezTo>
                    <a:pt x="842825" y="216393"/>
                    <a:pt x="844877" y="218686"/>
                    <a:pt x="846809" y="220859"/>
                  </a:cubicBezTo>
                  <a:cubicBezTo>
                    <a:pt x="848861" y="223153"/>
                    <a:pt x="850793" y="225447"/>
                    <a:pt x="852724" y="227861"/>
                  </a:cubicBezTo>
                  <a:cubicBezTo>
                    <a:pt x="854656" y="230275"/>
                    <a:pt x="856587" y="232690"/>
                    <a:pt x="858398" y="235104"/>
                  </a:cubicBezTo>
                  <a:cubicBezTo>
                    <a:pt x="860330" y="237519"/>
                    <a:pt x="862140" y="240054"/>
                    <a:pt x="863951" y="242589"/>
                  </a:cubicBezTo>
                  <a:cubicBezTo>
                    <a:pt x="865762" y="245124"/>
                    <a:pt x="867573" y="247780"/>
                    <a:pt x="869263" y="250436"/>
                  </a:cubicBezTo>
                  <a:cubicBezTo>
                    <a:pt x="871074" y="253091"/>
                    <a:pt x="872764" y="255747"/>
                    <a:pt x="874454" y="258524"/>
                  </a:cubicBezTo>
                  <a:cubicBezTo>
                    <a:pt x="876144" y="261300"/>
                    <a:pt x="877834" y="264077"/>
                    <a:pt x="879403" y="266853"/>
                  </a:cubicBezTo>
                  <a:cubicBezTo>
                    <a:pt x="881093" y="269751"/>
                    <a:pt x="882542" y="272648"/>
                    <a:pt x="884111" y="275545"/>
                  </a:cubicBezTo>
                  <a:cubicBezTo>
                    <a:pt x="885681" y="278563"/>
                    <a:pt x="887129" y="281581"/>
                    <a:pt x="888578" y="284599"/>
                  </a:cubicBezTo>
                  <a:cubicBezTo>
                    <a:pt x="890027" y="287738"/>
                    <a:pt x="891475" y="290877"/>
                    <a:pt x="892924" y="294015"/>
                  </a:cubicBezTo>
                  <a:cubicBezTo>
                    <a:pt x="894372" y="297275"/>
                    <a:pt x="895700" y="300534"/>
                    <a:pt x="897028" y="303794"/>
                  </a:cubicBezTo>
                  <a:cubicBezTo>
                    <a:pt x="897028" y="304035"/>
                    <a:pt x="897270" y="304276"/>
                    <a:pt x="897390" y="304639"/>
                  </a:cubicBezTo>
                  <a:cubicBezTo>
                    <a:pt x="898597" y="307777"/>
                    <a:pt x="899684" y="310916"/>
                    <a:pt x="900771" y="314175"/>
                  </a:cubicBezTo>
                  <a:cubicBezTo>
                    <a:pt x="901978" y="317797"/>
                    <a:pt x="903185" y="321298"/>
                    <a:pt x="904151" y="324919"/>
                  </a:cubicBezTo>
                  <a:cubicBezTo>
                    <a:pt x="905237" y="328662"/>
                    <a:pt x="906324" y="332404"/>
                    <a:pt x="907289" y="336146"/>
                  </a:cubicBezTo>
                  <a:cubicBezTo>
                    <a:pt x="908255" y="340130"/>
                    <a:pt x="909221" y="343993"/>
                    <a:pt x="909945" y="347977"/>
                  </a:cubicBezTo>
                  <a:cubicBezTo>
                    <a:pt x="910790" y="352202"/>
                    <a:pt x="911515" y="356306"/>
                    <a:pt x="912239" y="360532"/>
                  </a:cubicBezTo>
                  <a:cubicBezTo>
                    <a:pt x="912963" y="364998"/>
                    <a:pt x="913567" y="369465"/>
                    <a:pt x="913929" y="373931"/>
                  </a:cubicBezTo>
                  <a:cubicBezTo>
                    <a:pt x="914412" y="378760"/>
                    <a:pt x="914774" y="383468"/>
                    <a:pt x="915015" y="388297"/>
                  </a:cubicBezTo>
                  <a:cubicBezTo>
                    <a:pt x="915257" y="393488"/>
                    <a:pt x="915378" y="398679"/>
                    <a:pt x="915257" y="403870"/>
                  </a:cubicBezTo>
                  <a:cubicBezTo>
                    <a:pt x="915257" y="409544"/>
                    <a:pt x="915015" y="415338"/>
                    <a:pt x="914533" y="421012"/>
                  </a:cubicBezTo>
                  <a:cubicBezTo>
                    <a:pt x="914050" y="427531"/>
                    <a:pt x="913325" y="434050"/>
                    <a:pt x="912360" y="440448"/>
                  </a:cubicBezTo>
                  <a:cubicBezTo>
                    <a:pt x="911152" y="448174"/>
                    <a:pt x="909824" y="455779"/>
                    <a:pt x="907893" y="463384"/>
                  </a:cubicBezTo>
                  <a:cubicBezTo>
                    <a:pt x="905358" y="473646"/>
                    <a:pt x="902219" y="483907"/>
                    <a:pt x="898597" y="493926"/>
                  </a:cubicBezTo>
                  <a:cubicBezTo>
                    <a:pt x="895942" y="501170"/>
                    <a:pt x="892924" y="508413"/>
                    <a:pt x="889664" y="515535"/>
                  </a:cubicBezTo>
                  <a:cubicBezTo>
                    <a:pt x="875299" y="546198"/>
                    <a:pt x="855742" y="573239"/>
                    <a:pt x="832564" y="596176"/>
                  </a:cubicBezTo>
                  <a:cubicBezTo>
                    <a:pt x="824959" y="603781"/>
                    <a:pt x="816871" y="610903"/>
                    <a:pt x="808420" y="617543"/>
                  </a:cubicBezTo>
                  <a:cubicBezTo>
                    <a:pt x="802143" y="622493"/>
                    <a:pt x="795624" y="627321"/>
                    <a:pt x="788864" y="631788"/>
                  </a:cubicBezTo>
                  <a:cubicBezTo>
                    <a:pt x="783190" y="635530"/>
                    <a:pt x="777516" y="639031"/>
                    <a:pt x="771601" y="642411"/>
                  </a:cubicBezTo>
                  <a:cubicBezTo>
                    <a:pt x="766410" y="645429"/>
                    <a:pt x="761098" y="648206"/>
                    <a:pt x="755787" y="650862"/>
                  </a:cubicBezTo>
                  <a:cubicBezTo>
                    <a:pt x="750958" y="653276"/>
                    <a:pt x="746008" y="655570"/>
                    <a:pt x="740938" y="657743"/>
                  </a:cubicBezTo>
                  <a:cubicBezTo>
                    <a:pt x="736351" y="659795"/>
                    <a:pt x="731643" y="661606"/>
                    <a:pt x="726935" y="663416"/>
                  </a:cubicBezTo>
                  <a:cubicBezTo>
                    <a:pt x="722468" y="665107"/>
                    <a:pt x="718002" y="666676"/>
                    <a:pt x="713535" y="668124"/>
                  </a:cubicBezTo>
                  <a:cubicBezTo>
                    <a:pt x="709310" y="669452"/>
                    <a:pt x="704964" y="670780"/>
                    <a:pt x="700618" y="671987"/>
                  </a:cubicBezTo>
                  <a:cubicBezTo>
                    <a:pt x="696514" y="673074"/>
                    <a:pt x="692409" y="674160"/>
                    <a:pt x="688184" y="675126"/>
                  </a:cubicBezTo>
                  <a:cubicBezTo>
                    <a:pt x="684200" y="676092"/>
                    <a:pt x="680216" y="676937"/>
                    <a:pt x="676112" y="677661"/>
                  </a:cubicBezTo>
                  <a:cubicBezTo>
                    <a:pt x="672249" y="678386"/>
                    <a:pt x="668386" y="679110"/>
                    <a:pt x="664402" y="679713"/>
                  </a:cubicBezTo>
                  <a:cubicBezTo>
                    <a:pt x="660660" y="680317"/>
                    <a:pt x="656797" y="680921"/>
                    <a:pt x="653055" y="681283"/>
                  </a:cubicBezTo>
                  <a:cubicBezTo>
                    <a:pt x="649433" y="681766"/>
                    <a:pt x="645691" y="682128"/>
                    <a:pt x="641948" y="682369"/>
                  </a:cubicBezTo>
                  <a:cubicBezTo>
                    <a:pt x="638327" y="682611"/>
                    <a:pt x="634705" y="682852"/>
                    <a:pt x="631204" y="683094"/>
                  </a:cubicBezTo>
                  <a:cubicBezTo>
                    <a:pt x="627704" y="683214"/>
                    <a:pt x="624203" y="683335"/>
                    <a:pt x="620581" y="683456"/>
                  </a:cubicBezTo>
                  <a:cubicBezTo>
                    <a:pt x="617080" y="683456"/>
                    <a:pt x="613700" y="683456"/>
                    <a:pt x="610199" y="683456"/>
                  </a:cubicBezTo>
                  <a:cubicBezTo>
                    <a:pt x="606819" y="683456"/>
                    <a:pt x="603439" y="683214"/>
                    <a:pt x="600059" y="683094"/>
                  </a:cubicBezTo>
                  <a:cubicBezTo>
                    <a:pt x="596799" y="682973"/>
                    <a:pt x="593419" y="682731"/>
                    <a:pt x="590160" y="682369"/>
                  </a:cubicBezTo>
                  <a:cubicBezTo>
                    <a:pt x="586900" y="682128"/>
                    <a:pt x="583641" y="681886"/>
                    <a:pt x="580382" y="681404"/>
                  </a:cubicBezTo>
                  <a:cubicBezTo>
                    <a:pt x="577243" y="681041"/>
                    <a:pt x="573983" y="680559"/>
                    <a:pt x="570845" y="680076"/>
                  </a:cubicBezTo>
                  <a:cubicBezTo>
                    <a:pt x="567706" y="679593"/>
                    <a:pt x="564567" y="679110"/>
                    <a:pt x="561429" y="678506"/>
                  </a:cubicBezTo>
                  <a:cubicBezTo>
                    <a:pt x="558290" y="677903"/>
                    <a:pt x="555272" y="677420"/>
                    <a:pt x="552133" y="676816"/>
                  </a:cubicBezTo>
                  <a:cubicBezTo>
                    <a:pt x="549115" y="676213"/>
                    <a:pt x="546097" y="675488"/>
                    <a:pt x="543079" y="674764"/>
                  </a:cubicBezTo>
                  <a:cubicBezTo>
                    <a:pt x="540061" y="674040"/>
                    <a:pt x="537164" y="673315"/>
                    <a:pt x="534146" y="672470"/>
                  </a:cubicBezTo>
                  <a:cubicBezTo>
                    <a:pt x="531249" y="671625"/>
                    <a:pt x="528351" y="670901"/>
                    <a:pt x="525333" y="669935"/>
                  </a:cubicBezTo>
                  <a:cubicBezTo>
                    <a:pt x="522436" y="669090"/>
                    <a:pt x="519660" y="668124"/>
                    <a:pt x="516762" y="667159"/>
                  </a:cubicBezTo>
                  <a:cubicBezTo>
                    <a:pt x="513865" y="666193"/>
                    <a:pt x="511089" y="665348"/>
                    <a:pt x="508312" y="664261"/>
                  </a:cubicBezTo>
                  <a:cubicBezTo>
                    <a:pt x="505535" y="663296"/>
                    <a:pt x="502759" y="662089"/>
                    <a:pt x="499983" y="661002"/>
                  </a:cubicBezTo>
                  <a:cubicBezTo>
                    <a:pt x="498292" y="660278"/>
                    <a:pt x="496482" y="659674"/>
                    <a:pt x="494671" y="658950"/>
                  </a:cubicBezTo>
                  <a:cubicBezTo>
                    <a:pt x="493705" y="658588"/>
                    <a:pt x="492739" y="658105"/>
                    <a:pt x="491774" y="657622"/>
                  </a:cubicBezTo>
                  <a:cubicBezTo>
                    <a:pt x="489118" y="656415"/>
                    <a:pt x="486341" y="655207"/>
                    <a:pt x="483685" y="654000"/>
                  </a:cubicBezTo>
                  <a:cubicBezTo>
                    <a:pt x="481029" y="652793"/>
                    <a:pt x="478374" y="651465"/>
                    <a:pt x="475839" y="650137"/>
                  </a:cubicBezTo>
                  <a:cubicBezTo>
                    <a:pt x="473183" y="648809"/>
                    <a:pt x="470648" y="647602"/>
                    <a:pt x="467992" y="646153"/>
                  </a:cubicBezTo>
                  <a:cubicBezTo>
                    <a:pt x="465457" y="644826"/>
                    <a:pt x="462922" y="643256"/>
                    <a:pt x="460387" y="641808"/>
                  </a:cubicBezTo>
                  <a:cubicBezTo>
                    <a:pt x="457851" y="640359"/>
                    <a:pt x="455316" y="638910"/>
                    <a:pt x="452902" y="637462"/>
                  </a:cubicBezTo>
                  <a:cubicBezTo>
                    <a:pt x="450367" y="635892"/>
                    <a:pt x="447953" y="634323"/>
                    <a:pt x="445538" y="632754"/>
                  </a:cubicBezTo>
                  <a:cubicBezTo>
                    <a:pt x="443124" y="631184"/>
                    <a:pt x="440709" y="629494"/>
                    <a:pt x="438295" y="627925"/>
                  </a:cubicBezTo>
                  <a:cubicBezTo>
                    <a:pt x="435881" y="626235"/>
                    <a:pt x="433466" y="624665"/>
                    <a:pt x="431173" y="622855"/>
                  </a:cubicBezTo>
                  <a:cubicBezTo>
                    <a:pt x="428879" y="621165"/>
                    <a:pt x="426585" y="619354"/>
                    <a:pt x="424291" y="617543"/>
                  </a:cubicBezTo>
                  <a:cubicBezTo>
                    <a:pt x="421998" y="615732"/>
                    <a:pt x="419704" y="613921"/>
                    <a:pt x="417411" y="612111"/>
                  </a:cubicBezTo>
                  <a:cubicBezTo>
                    <a:pt x="415117" y="610179"/>
                    <a:pt x="412944" y="608248"/>
                    <a:pt x="410771" y="606316"/>
                  </a:cubicBezTo>
                  <a:cubicBezTo>
                    <a:pt x="408598" y="604385"/>
                    <a:pt x="406425" y="602333"/>
                    <a:pt x="404252" y="600280"/>
                  </a:cubicBezTo>
                  <a:cubicBezTo>
                    <a:pt x="402079" y="598228"/>
                    <a:pt x="399906" y="596176"/>
                    <a:pt x="397854" y="594123"/>
                  </a:cubicBezTo>
                  <a:cubicBezTo>
                    <a:pt x="395802" y="591951"/>
                    <a:pt x="393749" y="589778"/>
                    <a:pt x="391697" y="587605"/>
                  </a:cubicBezTo>
                  <a:cubicBezTo>
                    <a:pt x="389645" y="585432"/>
                    <a:pt x="387593" y="583138"/>
                    <a:pt x="385661" y="580965"/>
                  </a:cubicBezTo>
                  <a:cubicBezTo>
                    <a:pt x="383609" y="578671"/>
                    <a:pt x="381678" y="576378"/>
                    <a:pt x="379746" y="573963"/>
                  </a:cubicBezTo>
                  <a:cubicBezTo>
                    <a:pt x="377814" y="571549"/>
                    <a:pt x="375883" y="569135"/>
                    <a:pt x="374072" y="566720"/>
                  </a:cubicBezTo>
                  <a:cubicBezTo>
                    <a:pt x="372141" y="564306"/>
                    <a:pt x="370330" y="561771"/>
                    <a:pt x="368519" y="559236"/>
                  </a:cubicBezTo>
                  <a:cubicBezTo>
                    <a:pt x="366708" y="556700"/>
                    <a:pt x="364898" y="554045"/>
                    <a:pt x="363208" y="551389"/>
                  </a:cubicBezTo>
                  <a:cubicBezTo>
                    <a:pt x="361397" y="548733"/>
                    <a:pt x="359707" y="546077"/>
                    <a:pt x="358017" y="543301"/>
                  </a:cubicBezTo>
                  <a:cubicBezTo>
                    <a:pt x="356326" y="540524"/>
                    <a:pt x="354636" y="537748"/>
                    <a:pt x="353067" y="534971"/>
                  </a:cubicBezTo>
                  <a:cubicBezTo>
                    <a:pt x="351377" y="532074"/>
                    <a:pt x="349928" y="529176"/>
                    <a:pt x="348359" y="526279"/>
                  </a:cubicBezTo>
                  <a:cubicBezTo>
                    <a:pt x="346790" y="523261"/>
                    <a:pt x="345341" y="520243"/>
                    <a:pt x="343892" y="517225"/>
                  </a:cubicBezTo>
                  <a:cubicBezTo>
                    <a:pt x="342444" y="514087"/>
                    <a:pt x="340995" y="510948"/>
                    <a:pt x="339546" y="507809"/>
                  </a:cubicBezTo>
                  <a:cubicBezTo>
                    <a:pt x="338098" y="504550"/>
                    <a:pt x="336770" y="501290"/>
                    <a:pt x="335442" y="498031"/>
                  </a:cubicBezTo>
                  <a:cubicBezTo>
                    <a:pt x="335442" y="497790"/>
                    <a:pt x="335201" y="497548"/>
                    <a:pt x="335080" y="497186"/>
                  </a:cubicBezTo>
                  <a:cubicBezTo>
                    <a:pt x="333873" y="494047"/>
                    <a:pt x="332786" y="490908"/>
                    <a:pt x="331700" y="487649"/>
                  </a:cubicBezTo>
                  <a:cubicBezTo>
                    <a:pt x="330493" y="484028"/>
                    <a:pt x="329285" y="480527"/>
                    <a:pt x="328320" y="476905"/>
                  </a:cubicBezTo>
                  <a:cubicBezTo>
                    <a:pt x="327233" y="473163"/>
                    <a:pt x="326147" y="469420"/>
                    <a:pt x="325181" y="465678"/>
                  </a:cubicBezTo>
                  <a:cubicBezTo>
                    <a:pt x="324215" y="461694"/>
                    <a:pt x="323249" y="457831"/>
                    <a:pt x="322525" y="453848"/>
                  </a:cubicBezTo>
                  <a:cubicBezTo>
                    <a:pt x="321680" y="449622"/>
                    <a:pt x="320956" y="445518"/>
                    <a:pt x="320231" y="441293"/>
                  </a:cubicBezTo>
                  <a:cubicBezTo>
                    <a:pt x="319507" y="436826"/>
                    <a:pt x="319024" y="432360"/>
                    <a:pt x="318541" y="427893"/>
                  </a:cubicBezTo>
                  <a:cubicBezTo>
                    <a:pt x="318058" y="423064"/>
                    <a:pt x="317696" y="418356"/>
                    <a:pt x="317455" y="413527"/>
                  </a:cubicBezTo>
                  <a:cubicBezTo>
                    <a:pt x="317214" y="408336"/>
                    <a:pt x="317093" y="403146"/>
                    <a:pt x="317214" y="397955"/>
                  </a:cubicBezTo>
                  <a:cubicBezTo>
                    <a:pt x="317214" y="396989"/>
                    <a:pt x="317214" y="396023"/>
                    <a:pt x="317214" y="395057"/>
                  </a:cubicBezTo>
                  <a:cubicBezTo>
                    <a:pt x="326992" y="382744"/>
                    <a:pt x="335442" y="368620"/>
                    <a:pt x="342082" y="352926"/>
                  </a:cubicBezTo>
                  <a:cubicBezTo>
                    <a:pt x="344979" y="346045"/>
                    <a:pt x="347272" y="339164"/>
                    <a:pt x="349325" y="332163"/>
                  </a:cubicBezTo>
                  <a:cubicBezTo>
                    <a:pt x="351739" y="323954"/>
                    <a:pt x="353671" y="315624"/>
                    <a:pt x="354999" y="307294"/>
                  </a:cubicBezTo>
                  <a:cubicBezTo>
                    <a:pt x="355964" y="300896"/>
                    <a:pt x="356689" y="294498"/>
                    <a:pt x="357051" y="288100"/>
                  </a:cubicBezTo>
                  <a:cubicBezTo>
                    <a:pt x="357413" y="282547"/>
                    <a:pt x="357413" y="277115"/>
                    <a:pt x="357292" y="271682"/>
                  </a:cubicBezTo>
                  <a:cubicBezTo>
                    <a:pt x="357172" y="267940"/>
                    <a:pt x="356930" y="264318"/>
                    <a:pt x="356568" y="260576"/>
                  </a:cubicBezTo>
                  <a:close/>
                  <a:moveTo>
                    <a:pt x="893286" y="244762"/>
                  </a:moveTo>
                  <a:cubicBezTo>
                    <a:pt x="894372" y="247659"/>
                    <a:pt x="895459" y="250677"/>
                    <a:pt x="896425" y="253695"/>
                  </a:cubicBezTo>
                  <a:cubicBezTo>
                    <a:pt x="862865" y="195991"/>
                    <a:pt x="810835" y="150480"/>
                    <a:pt x="745888" y="123197"/>
                  </a:cubicBezTo>
                  <a:cubicBezTo>
                    <a:pt x="602111" y="62838"/>
                    <a:pt x="436122" y="111367"/>
                    <a:pt x="350894" y="230879"/>
                  </a:cubicBezTo>
                  <a:cubicBezTo>
                    <a:pt x="344134" y="207460"/>
                    <a:pt x="332183" y="187299"/>
                    <a:pt x="315765" y="172813"/>
                  </a:cubicBezTo>
                  <a:cubicBezTo>
                    <a:pt x="378297" y="84446"/>
                    <a:pt x="479943" y="33382"/>
                    <a:pt x="585693" y="33382"/>
                  </a:cubicBezTo>
                  <a:cubicBezTo>
                    <a:pt x="630359" y="33382"/>
                    <a:pt x="675750" y="42436"/>
                    <a:pt x="719088" y="61751"/>
                  </a:cubicBezTo>
                  <a:cubicBezTo>
                    <a:pt x="799729" y="97484"/>
                    <a:pt x="861537" y="162552"/>
                    <a:pt x="893165" y="244762"/>
                  </a:cubicBezTo>
                  <a:close/>
                  <a:moveTo>
                    <a:pt x="298381" y="160500"/>
                  </a:moveTo>
                  <a:cubicBezTo>
                    <a:pt x="291983" y="157120"/>
                    <a:pt x="285223" y="154584"/>
                    <a:pt x="278221" y="152774"/>
                  </a:cubicBezTo>
                  <a:cubicBezTo>
                    <a:pt x="327958" y="91448"/>
                    <a:pt x="396285" y="49438"/>
                    <a:pt x="471010" y="31330"/>
                  </a:cubicBezTo>
                  <a:cubicBezTo>
                    <a:pt x="402683" y="54870"/>
                    <a:pt x="341720" y="99174"/>
                    <a:pt x="298381" y="160500"/>
                  </a:cubicBezTo>
                  <a:close/>
                  <a:moveTo>
                    <a:pt x="226674" y="444432"/>
                  </a:moveTo>
                  <a:cubicBezTo>
                    <a:pt x="232106" y="444432"/>
                    <a:pt x="237659" y="443949"/>
                    <a:pt x="243213" y="442862"/>
                  </a:cubicBezTo>
                  <a:cubicBezTo>
                    <a:pt x="267477" y="546560"/>
                    <a:pt x="338219" y="638186"/>
                    <a:pt x="442762" y="684542"/>
                  </a:cubicBezTo>
                  <a:cubicBezTo>
                    <a:pt x="488997" y="705065"/>
                    <a:pt x="537285" y="714722"/>
                    <a:pt x="584727" y="714722"/>
                  </a:cubicBezTo>
                  <a:cubicBezTo>
                    <a:pt x="632170" y="714722"/>
                    <a:pt x="675508" y="705668"/>
                    <a:pt x="717277" y="688767"/>
                  </a:cubicBezTo>
                  <a:cubicBezTo>
                    <a:pt x="725848" y="685991"/>
                    <a:pt x="734419" y="682973"/>
                    <a:pt x="742749" y="679593"/>
                  </a:cubicBezTo>
                  <a:cubicBezTo>
                    <a:pt x="645932" y="739590"/>
                    <a:pt x="521953" y="752387"/>
                    <a:pt x="410167" y="702892"/>
                  </a:cubicBezTo>
                  <a:cubicBezTo>
                    <a:pt x="298623" y="653397"/>
                    <a:pt x="225105" y="553320"/>
                    <a:pt x="204462" y="441534"/>
                  </a:cubicBezTo>
                  <a:cubicBezTo>
                    <a:pt x="211705" y="443345"/>
                    <a:pt x="219069" y="444311"/>
                    <a:pt x="226553" y="444311"/>
                  </a:cubicBezTo>
                  <a:close/>
                  <a:moveTo>
                    <a:pt x="86277" y="1207861"/>
                  </a:moveTo>
                  <a:cubicBezTo>
                    <a:pt x="17830" y="1182027"/>
                    <a:pt x="20123" y="1094626"/>
                    <a:pt x="25797" y="1032938"/>
                  </a:cubicBezTo>
                  <a:cubicBezTo>
                    <a:pt x="29902" y="989600"/>
                    <a:pt x="36903" y="946262"/>
                    <a:pt x="43181" y="902561"/>
                  </a:cubicBezTo>
                  <a:cubicBezTo>
                    <a:pt x="48975" y="860189"/>
                    <a:pt x="63461" y="819748"/>
                    <a:pt x="87243" y="784739"/>
                  </a:cubicBezTo>
                  <a:cubicBezTo>
                    <a:pt x="123338" y="732951"/>
                    <a:pt x="174765" y="689613"/>
                    <a:pt x="233555" y="664503"/>
                  </a:cubicBezTo>
                  <a:cubicBezTo>
                    <a:pt x="233555" y="664503"/>
                    <a:pt x="273151" y="647481"/>
                    <a:pt x="285706" y="642049"/>
                  </a:cubicBezTo>
                  <a:cubicBezTo>
                    <a:pt x="318058" y="675005"/>
                    <a:pt x="356930" y="702529"/>
                    <a:pt x="401596" y="722327"/>
                  </a:cubicBezTo>
                  <a:cubicBezTo>
                    <a:pt x="451212" y="744298"/>
                    <a:pt x="503121" y="754801"/>
                    <a:pt x="554185" y="754801"/>
                  </a:cubicBezTo>
                  <a:cubicBezTo>
                    <a:pt x="605250" y="754801"/>
                    <a:pt x="659211" y="743574"/>
                    <a:pt x="707137" y="722448"/>
                  </a:cubicBezTo>
                  <a:cubicBezTo>
                    <a:pt x="727297" y="733434"/>
                    <a:pt x="746491" y="746109"/>
                    <a:pt x="761702" y="763010"/>
                  </a:cubicBezTo>
                  <a:cubicBezTo>
                    <a:pt x="774619" y="777255"/>
                    <a:pt x="784639" y="794880"/>
                    <a:pt x="794417" y="811780"/>
                  </a:cubicBezTo>
                  <a:lnTo>
                    <a:pt x="795503" y="813712"/>
                  </a:lnTo>
                  <a:cubicBezTo>
                    <a:pt x="797193" y="816730"/>
                    <a:pt x="799004" y="819748"/>
                    <a:pt x="800815" y="822645"/>
                  </a:cubicBezTo>
                  <a:cubicBezTo>
                    <a:pt x="795865" y="824697"/>
                    <a:pt x="791157" y="827112"/>
                    <a:pt x="786449" y="829888"/>
                  </a:cubicBezTo>
                  <a:lnTo>
                    <a:pt x="786449" y="827595"/>
                  </a:lnTo>
                  <a:cubicBezTo>
                    <a:pt x="786932" y="796208"/>
                    <a:pt x="760495" y="770012"/>
                    <a:pt x="727418" y="769408"/>
                  </a:cubicBezTo>
                  <a:lnTo>
                    <a:pt x="407029" y="763131"/>
                  </a:lnTo>
                  <a:cubicBezTo>
                    <a:pt x="391456" y="762889"/>
                    <a:pt x="376970" y="768442"/>
                    <a:pt x="366105" y="778945"/>
                  </a:cubicBezTo>
                  <a:cubicBezTo>
                    <a:pt x="355964" y="788723"/>
                    <a:pt x="350290" y="801761"/>
                    <a:pt x="350049" y="815523"/>
                  </a:cubicBezTo>
                  <a:lnTo>
                    <a:pt x="347152" y="1013140"/>
                  </a:lnTo>
                  <a:cubicBezTo>
                    <a:pt x="344496" y="1012778"/>
                    <a:pt x="341840" y="1012416"/>
                    <a:pt x="339305" y="1012054"/>
                  </a:cubicBezTo>
                  <a:cubicBezTo>
                    <a:pt x="300916" y="1007104"/>
                    <a:pt x="260475" y="1007346"/>
                    <a:pt x="223052" y="1018935"/>
                  </a:cubicBezTo>
                  <a:cubicBezTo>
                    <a:pt x="221000" y="984651"/>
                    <a:pt x="220759" y="949883"/>
                    <a:pt x="224018" y="915720"/>
                  </a:cubicBezTo>
                  <a:cubicBezTo>
                    <a:pt x="224984" y="906545"/>
                    <a:pt x="211705" y="904010"/>
                    <a:pt x="209290" y="912943"/>
                  </a:cubicBezTo>
                  <a:cubicBezTo>
                    <a:pt x="199995" y="948918"/>
                    <a:pt x="194563" y="985375"/>
                    <a:pt x="191062" y="1022436"/>
                  </a:cubicBezTo>
                  <a:cubicBezTo>
                    <a:pt x="190700" y="1025574"/>
                    <a:pt x="191424" y="1028592"/>
                    <a:pt x="192873" y="1031248"/>
                  </a:cubicBezTo>
                  <a:cubicBezTo>
                    <a:pt x="191907" y="1031731"/>
                    <a:pt x="190820" y="1032214"/>
                    <a:pt x="189855" y="1032817"/>
                  </a:cubicBezTo>
                  <a:cubicBezTo>
                    <a:pt x="178386" y="1038974"/>
                    <a:pt x="167884" y="1046459"/>
                    <a:pt x="158105" y="1055271"/>
                  </a:cubicBezTo>
                  <a:cubicBezTo>
                    <a:pt x="148689" y="1064567"/>
                    <a:pt x="138187" y="1074345"/>
                    <a:pt x="138428" y="1088831"/>
                  </a:cubicBezTo>
                  <a:cubicBezTo>
                    <a:pt x="139273" y="1092453"/>
                    <a:pt x="141688" y="1092453"/>
                    <a:pt x="144464" y="1090883"/>
                  </a:cubicBezTo>
                  <a:cubicBezTo>
                    <a:pt x="149172" y="1088348"/>
                    <a:pt x="155208" y="1081588"/>
                    <a:pt x="157260" y="1079777"/>
                  </a:cubicBezTo>
                  <a:cubicBezTo>
                    <a:pt x="183819" y="1048270"/>
                    <a:pt x="224622" y="1032817"/>
                    <a:pt x="265184" y="1029317"/>
                  </a:cubicBezTo>
                  <a:cubicBezTo>
                    <a:pt x="312988" y="1024971"/>
                    <a:pt x="361517" y="1036077"/>
                    <a:pt x="408357" y="1044889"/>
                  </a:cubicBezTo>
                  <a:cubicBezTo>
                    <a:pt x="481150" y="1060704"/>
                    <a:pt x="582192" y="1091849"/>
                    <a:pt x="618891" y="1160780"/>
                  </a:cubicBezTo>
                  <a:cubicBezTo>
                    <a:pt x="621909" y="1167057"/>
                    <a:pt x="623358" y="1176232"/>
                    <a:pt x="624444" y="1184441"/>
                  </a:cubicBezTo>
                  <a:lnTo>
                    <a:pt x="601387" y="1185286"/>
                  </a:lnTo>
                  <a:lnTo>
                    <a:pt x="593419" y="1185528"/>
                  </a:lnTo>
                  <a:cubicBezTo>
                    <a:pt x="593298" y="1184803"/>
                    <a:pt x="593057" y="1184200"/>
                    <a:pt x="592936" y="1183475"/>
                  </a:cubicBezTo>
                  <a:cubicBezTo>
                    <a:pt x="587504" y="1162470"/>
                    <a:pt x="580019" y="1141827"/>
                    <a:pt x="568792" y="1123357"/>
                  </a:cubicBezTo>
                  <a:cubicBezTo>
                    <a:pt x="566982" y="1120218"/>
                    <a:pt x="561911" y="1122633"/>
                    <a:pt x="563239" y="1126013"/>
                  </a:cubicBezTo>
                  <a:cubicBezTo>
                    <a:pt x="569275" y="1143276"/>
                    <a:pt x="572173" y="1161263"/>
                    <a:pt x="573380" y="1179371"/>
                  </a:cubicBezTo>
                  <a:cubicBezTo>
                    <a:pt x="573501" y="1181664"/>
                    <a:pt x="573621" y="1183958"/>
                    <a:pt x="573742" y="1186252"/>
                  </a:cubicBezTo>
                  <a:lnTo>
                    <a:pt x="529559" y="1187942"/>
                  </a:lnTo>
                  <a:cubicBezTo>
                    <a:pt x="528231" y="1181664"/>
                    <a:pt x="526541" y="1175387"/>
                    <a:pt x="524489" y="1169351"/>
                  </a:cubicBezTo>
                  <a:cubicBezTo>
                    <a:pt x="519660" y="1154986"/>
                    <a:pt x="513503" y="1141344"/>
                    <a:pt x="507829" y="1127341"/>
                  </a:cubicBezTo>
                  <a:cubicBezTo>
                    <a:pt x="506381" y="1123478"/>
                    <a:pt x="500345" y="1125289"/>
                    <a:pt x="501190" y="1129272"/>
                  </a:cubicBezTo>
                  <a:cubicBezTo>
                    <a:pt x="503242" y="1141344"/>
                    <a:pt x="505898" y="1153537"/>
                    <a:pt x="507709" y="1165850"/>
                  </a:cubicBezTo>
                  <a:cubicBezTo>
                    <a:pt x="508795" y="1173456"/>
                    <a:pt x="509519" y="1181061"/>
                    <a:pt x="509519" y="1188666"/>
                  </a:cubicBezTo>
                  <a:lnTo>
                    <a:pt x="454109" y="1190718"/>
                  </a:lnTo>
                  <a:cubicBezTo>
                    <a:pt x="385420" y="1193254"/>
                    <a:pt x="384816" y="1204963"/>
                    <a:pt x="384454" y="1211120"/>
                  </a:cubicBezTo>
                  <a:lnTo>
                    <a:pt x="383971" y="1219570"/>
                  </a:lnTo>
                  <a:cubicBezTo>
                    <a:pt x="364656" y="1221260"/>
                    <a:pt x="345945" y="1224278"/>
                    <a:pt x="326750" y="1226331"/>
                  </a:cubicBezTo>
                  <a:cubicBezTo>
                    <a:pt x="246834" y="1233091"/>
                    <a:pt x="163296" y="1232125"/>
                    <a:pt x="86519" y="1207619"/>
                  </a:cubicBezTo>
                  <a:close/>
                  <a:moveTo>
                    <a:pt x="983705" y="1840792"/>
                  </a:moveTo>
                  <a:cubicBezTo>
                    <a:pt x="992759" y="1862642"/>
                    <a:pt x="1029095" y="1910930"/>
                    <a:pt x="998795" y="1927589"/>
                  </a:cubicBezTo>
                  <a:cubicBezTo>
                    <a:pt x="967408" y="1941230"/>
                    <a:pt x="931795" y="1917811"/>
                    <a:pt x="900529" y="1905981"/>
                  </a:cubicBezTo>
                  <a:cubicBezTo>
                    <a:pt x="880007" y="1896806"/>
                    <a:pt x="859726" y="1887028"/>
                    <a:pt x="840049" y="1876404"/>
                  </a:cubicBezTo>
                  <a:cubicBezTo>
                    <a:pt x="828218" y="1814958"/>
                    <a:pt x="806489" y="1755685"/>
                    <a:pt x="785967" y="1697015"/>
                  </a:cubicBezTo>
                  <a:cubicBezTo>
                    <a:pt x="777758" y="1674441"/>
                    <a:pt x="769307" y="1652108"/>
                    <a:pt x="760615" y="1629775"/>
                  </a:cubicBezTo>
                  <a:cubicBezTo>
                    <a:pt x="773412" y="1603216"/>
                    <a:pt x="786691" y="1576779"/>
                    <a:pt x="800694" y="1550824"/>
                  </a:cubicBezTo>
                  <a:cubicBezTo>
                    <a:pt x="810714" y="1531509"/>
                    <a:pt x="821579" y="1512677"/>
                    <a:pt x="832806" y="1494086"/>
                  </a:cubicBezTo>
                  <a:cubicBezTo>
                    <a:pt x="832806" y="1494086"/>
                    <a:pt x="832926" y="1494086"/>
                    <a:pt x="833047" y="1494086"/>
                  </a:cubicBezTo>
                  <a:cubicBezTo>
                    <a:pt x="888095" y="1471391"/>
                    <a:pt x="972357" y="1500726"/>
                    <a:pt x="1023663" y="1539839"/>
                  </a:cubicBezTo>
                  <a:cubicBezTo>
                    <a:pt x="1051911" y="1561327"/>
                    <a:pt x="1068329" y="1584746"/>
                    <a:pt x="1066760" y="1601164"/>
                  </a:cubicBezTo>
                  <a:cubicBezTo>
                    <a:pt x="1025836" y="1651504"/>
                    <a:pt x="974772" y="1713916"/>
                    <a:pt x="947730" y="1747597"/>
                  </a:cubicBezTo>
                  <a:cubicBezTo>
                    <a:pt x="948334" y="1751097"/>
                    <a:pt x="950990" y="1765342"/>
                    <a:pt x="951593" y="1769205"/>
                  </a:cubicBezTo>
                  <a:cubicBezTo>
                    <a:pt x="960164" y="1794194"/>
                    <a:pt x="972116" y="1817976"/>
                    <a:pt x="983705" y="1841033"/>
                  </a:cubicBezTo>
                  <a:close/>
                  <a:moveTo>
                    <a:pt x="1004831" y="1252768"/>
                  </a:moveTo>
                  <a:cubicBezTo>
                    <a:pt x="1057826" y="1251802"/>
                    <a:pt x="1114082" y="1269548"/>
                    <a:pt x="1138346" y="1319767"/>
                  </a:cubicBezTo>
                  <a:cubicBezTo>
                    <a:pt x="1176856" y="1401615"/>
                    <a:pt x="1166112" y="1475616"/>
                    <a:pt x="1110581" y="1546358"/>
                  </a:cubicBezTo>
                  <a:cubicBezTo>
                    <a:pt x="1103458" y="1555412"/>
                    <a:pt x="1094404" y="1566638"/>
                    <a:pt x="1084264" y="1579193"/>
                  </a:cubicBezTo>
                  <a:cubicBezTo>
                    <a:pt x="1077383" y="1560844"/>
                    <a:pt x="1061086" y="1541529"/>
                    <a:pt x="1036459" y="1522697"/>
                  </a:cubicBezTo>
                  <a:cubicBezTo>
                    <a:pt x="985998" y="1484308"/>
                    <a:pt x="909583" y="1455939"/>
                    <a:pt x="848982" y="1467166"/>
                  </a:cubicBezTo>
                  <a:cubicBezTo>
                    <a:pt x="865762" y="1440004"/>
                    <a:pt x="882904" y="1412842"/>
                    <a:pt x="898718" y="1384835"/>
                  </a:cubicBezTo>
                  <a:cubicBezTo>
                    <a:pt x="901615" y="1379765"/>
                    <a:pt x="894735" y="1374815"/>
                    <a:pt x="890751" y="1378799"/>
                  </a:cubicBezTo>
                  <a:cubicBezTo>
                    <a:pt x="867935" y="1402339"/>
                    <a:pt x="848620" y="1428656"/>
                    <a:pt x="830753" y="1455939"/>
                  </a:cubicBezTo>
                  <a:cubicBezTo>
                    <a:pt x="829908" y="1457146"/>
                    <a:pt x="829184" y="1458474"/>
                    <a:pt x="828339" y="1459681"/>
                  </a:cubicBezTo>
                  <a:lnTo>
                    <a:pt x="679130" y="1442056"/>
                  </a:lnTo>
                  <a:cubicBezTo>
                    <a:pt x="674905" y="1433243"/>
                    <a:pt x="670438" y="1424431"/>
                    <a:pt x="665972" y="1415739"/>
                  </a:cubicBezTo>
                  <a:cubicBezTo>
                    <a:pt x="716674" y="1368297"/>
                    <a:pt x="764841" y="1289105"/>
                    <a:pt x="775343" y="1253492"/>
                  </a:cubicBezTo>
                  <a:lnTo>
                    <a:pt x="815784" y="1251923"/>
                  </a:lnTo>
                  <a:lnTo>
                    <a:pt x="1002416" y="1252406"/>
                  </a:lnTo>
                  <a:cubicBezTo>
                    <a:pt x="1003140" y="1252527"/>
                    <a:pt x="1003865" y="1252647"/>
                    <a:pt x="1004589" y="1252647"/>
                  </a:cubicBezTo>
                  <a:close/>
                </a:path>
              </a:pathLst>
            </a:custGeom>
            <a:solidFill>
              <a:srgbClr val="16102C"/>
            </a:solidFill>
            <a:ln w="12054"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72E7A015-EED7-EFE6-EA88-86375BFBC557}"/>
                </a:ext>
              </a:extLst>
            </p:cNvPr>
            <p:cNvGrpSpPr/>
            <p:nvPr/>
          </p:nvGrpSpPr>
          <p:grpSpPr>
            <a:xfrm>
              <a:off x="9621361" y="4361773"/>
              <a:ext cx="213530" cy="227637"/>
              <a:chOff x="9621361" y="4361773"/>
              <a:chExt cx="213530" cy="227637"/>
            </a:xfrm>
          </p:grpSpPr>
          <p:sp>
            <p:nvSpPr>
              <p:cNvPr id="20" name="Freeform: Shape 19">
                <a:extLst>
                  <a:ext uri="{FF2B5EF4-FFF2-40B4-BE49-F238E27FC236}">
                    <a16:creationId xmlns:a16="http://schemas.microsoft.com/office/drawing/2014/main" id="{C453B8F9-A2C1-8E1B-D13B-0AA8084B4DFA}"/>
                  </a:ext>
                </a:extLst>
              </p:cNvPr>
              <p:cNvSpPr/>
              <p:nvPr/>
            </p:nvSpPr>
            <p:spPr>
              <a:xfrm>
                <a:off x="9621361" y="4361773"/>
                <a:ext cx="213530" cy="227637"/>
              </a:xfrm>
              <a:custGeom>
                <a:avLst/>
                <a:gdLst>
                  <a:gd name="connsiteX0" fmla="*/ 69391 w 213530"/>
                  <a:gd name="connsiteY0" fmla="*/ 210346 h 227637"/>
                  <a:gd name="connsiteX1" fmla="*/ 2392 w 213530"/>
                  <a:gd name="connsiteY1" fmla="*/ 43632 h 227637"/>
                  <a:gd name="connsiteX2" fmla="*/ 29674 w 213530"/>
                  <a:gd name="connsiteY2" fmla="*/ 53 h 227637"/>
                  <a:gd name="connsiteX3" fmla="*/ 188541 w 213530"/>
                  <a:gd name="connsiteY3" fmla="*/ 9710 h 227637"/>
                  <a:gd name="connsiteX4" fmla="*/ 208942 w 213530"/>
                  <a:gd name="connsiteY4" fmla="*/ 56187 h 227637"/>
                  <a:gd name="connsiteX5" fmla="*/ 117196 w 213530"/>
                  <a:gd name="connsiteY5" fmla="*/ 213243 h 227637"/>
                  <a:gd name="connsiteX6" fmla="*/ 69511 w 213530"/>
                  <a:gd name="connsiteY6" fmla="*/ 210346 h 22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30" h="227637">
                    <a:moveTo>
                      <a:pt x="69391" y="210346"/>
                    </a:moveTo>
                    <a:lnTo>
                      <a:pt x="2392" y="43632"/>
                    </a:lnTo>
                    <a:cubicBezTo>
                      <a:pt x="-6059" y="22748"/>
                      <a:pt x="9031" y="-1275"/>
                      <a:pt x="29674" y="53"/>
                    </a:cubicBezTo>
                    <a:lnTo>
                      <a:pt x="188541" y="9710"/>
                    </a:lnTo>
                    <a:cubicBezTo>
                      <a:pt x="209184" y="10917"/>
                      <a:pt x="220411" y="36510"/>
                      <a:pt x="208942" y="56187"/>
                    </a:cubicBezTo>
                    <a:lnTo>
                      <a:pt x="117196" y="213243"/>
                    </a:lnTo>
                    <a:cubicBezTo>
                      <a:pt x="105244" y="233645"/>
                      <a:pt x="78203" y="232075"/>
                      <a:pt x="69511" y="210346"/>
                    </a:cubicBezTo>
                    <a:close/>
                  </a:path>
                </a:pathLst>
              </a:custGeom>
              <a:solidFill>
                <a:srgbClr val="BBF41E"/>
              </a:solidFill>
              <a:ln w="1205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80C7475-16DC-FAC9-9226-81D559C71AA8}"/>
                  </a:ext>
                </a:extLst>
              </p:cNvPr>
              <p:cNvSpPr/>
              <p:nvPr/>
            </p:nvSpPr>
            <p:spPr>
              <a:xfrm>
                <a:off x="9677783" y="4396220"/>
                <a:ext cx="90643" cy="116586"/>
              </a:xfrm>
              <a:custGeom>
                <a:avLst/>
                <a:gdLst>
                  <a:gd name="connsiteX0" fmla="*/ 57152 w 90643"/>
                  <a:gd name="connsiteY0" fmla="*/ 16912 h 116586"/>
                  <a:gd name="connsiteX1" fmla="*/ 57756 w 90643"/>
                  <a:gd name="connsiteY1" fmla="*/ 9427 h 116586"/>
                  <a:gd name="connsiteX2" fmla="*/ 50392 w 90643"/>
                  <a:gd name="connsiteY2" fmla="*/ 11 h 116586"/>
                  <a:gd name="connsiteX3" fmla="*/ 41700 w 90643"/>
                  <a:gd name="connsiteY3" fmla="*/ 8461 h 116586"/>
                  <a:gd name="connsiteX4" fmla="*/ 41097 w 90643"/>
                  <a:gd name="connsiteY4" fmla="*/ 15946 h 116586"/>
                  <a:gd name="connsiteX5" fmla="*/ 173 w 90643"/>
                  <a:gd name="connsiteY5" fmla="*/ 63268 h 116586"/>
                  <a:gd name="connsiteX6" fmla="*/ 41459 w 90643"/>
                  <a:gd name="connsiteY6" fmla="*/ 116505 h 116586"/>
                  <a:gd name="connsiteX7" fmla="*/ 90471 w 90643"/>
                  <a:gd name="connsiteY7" fmla="*/ 68821 h 116586"/>
                  <a:gd name="connsiteX8" fmla="*/ 57152 w 90643"/>
                  <a:gd name="connsiteY8" fmla="*/ 16912 h 116586"/>
                  <a:gd name="connsiteX9" fmla="*/ 42907 w 90643"/>
                  <a:gd name="connsiteY9" fmla="*/ 98639 h 116586"/>
                  <a:gd name="connsiteX10" fmla="*/ 16228 w 90643"/>
                  <a:gd name="connsiteY10" fmla="*/ 64354 h 116586"/>
                  <a:gd name="connsiteX11" fmla="*/ 39648 w 90643"/>
                  <a:gd name="connsiteY11" fmla="*/ 34416 h 116586"/>
                  <a:gd name="connsiteX12" fmla="*/ 38199 w 90643"/>
                  <a:gd name="connsiteY12" fmla="*/ 53369 h 116586"/>
                  <a:gd name="connsiteX13" fmla="*/ 45563 w 90643"/>
                  <a:gd name="connsiteY13" fmla="*/ 62785 h 116586"/>
                  <a:gd name="connsiteX14" fmla="*/ 54255 w 90643"/>
                  <a:gd name="connsiteY14" fmla="*/ 54335 h 116586"/>
                  <a:gd name="connsiteX15" fmla="*/ 55704 w 90643"/>
                  <a:gd name="connsiteY15" fmla="*/ 35382 h 116586"/>
                  <a:gd name="connsiteX16" fmla="*/ 74415 w 90643"/>
                  <a:gd name="connsiteY16" fmla="*/ 67976 h 116586"/>
                  <a:gd name="connsiteX17" fmla="*/ 42787 w 90643"/>
                  <a:gd name="connsiteY17" fmla="*/ 98759 h 11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643" h="116586">
                    <a:moveTo>
                      <a:pt x="57152" y="16912"/>
                    </a:moveTo>
                    <a:lnTo>
                      <a:pt x="57756" y="9427"/>
                    </a:lnTo>
                    <a:cubicBezTo>
                      <a:pt x="58118" y="4478"/>
                      <a:pt x="54859" y="252"/>
                      <a:pt x="50392" y="11"/>
                    </a:cubicBezTo>
                    <a:cubicBezTo>
                      <a:pt x="45925" y="-230"/>
                      <a:pt x="42062" y="3512"/>
                      <a:pt x="41700" y="8461"/>
                    </a:cubicBezTo>
                    <a:lnTo>
                      <a:pt x="41097" y="15946"/>
                    </a:lnTo>
                    <a:cubicBezTo>
                      <a:pt x="19729" y="18964"/>
                      <a:pt x="2104" y="38521"/>
                      <a:pt x="173" y="63268"/>
                    </a:cubicBezTo>
                    <a:cubicBezTo>
                      <a:pt x="-2000" y="91154"/>
                      <a:pt x="16591" y="114936"/>
                      <a:pt x="41459" y="116505"/>
                    </a:cubicBezTo>
                    <a:cubicBezTo>
                      <a:pt x="66327" y="118075"/>
                      <a:pt x="88298" y="96587"/>
                      <a:pt x="90471" y="68821"/>
                    </a:cubicBezTo>
                    <a:cubicBezTo>
                      <a:pt x="92402" y="44074"/>
                      <a:pt x="77916" y="22465"/>
                      <a:pt x="57152" y="16912"/>
                    </a:cubicBezTo>
                    <a:close/>
                    <a:moveTo>
                      <a:pt x="42907" y="98639"/>
                    </a:moveTo>
                    <a:cubicBezTo>
                      <a:pt x="26852" y="97673"/>
                      <a:pt x="14900" y="82221"/>
                      <a:pt x="16228" y="64354"/>
                    </a:cubicBezTo>
                    <a:cubicBezTo>
                      <a:pt x="17315" y="49506"/>
                      <a:pt x="27214" y="37555"/>
                      <a:pt x="39648" y="34416"/>
                    </a:cubicBezTo>
                    <a:lnTo>
                      <a:pt x="38199" y="53369"/>
                    </a:lnTo>
                    <a:cubicBezTo>
                      <a:pt x="37837" y="58319"/>
                      <a:pt x="41097" y="62544"/>
                      <a:pt x="45563" y="62785"/>
                    </a:cubicBezTo>
                    <a:cubicBezTo>
                      <a:pt x="50030" y="63027"/>
                      <a:pt x="53893" y="59284"/>
                      <a:pt x="54255" y="54335"/>
                    </a:cubicBezTo>
                    <a:lnTo>
                      <a:pt x="55704" y="35382"/>
                    </a:lnTo>
                    <a:cubicBezTo>
                      <a:pt x="67534" y="40090"/>
                      <a:pt x="75502" y="53128"/>
                      <a:pt x="74415" y="67976"/>
                    </a:cubicBezTo>
                    <a:cubicBezTo>
                      <a:pt x="73087" y="85963"/>
                      <a:pt x="58842" y="99725"/>
                      <a:pt x="42787" y="98759"/>
                    </a:cubicBezTo>
                    <a:close/>
                  </a:path>
                </a:pathLst>
              </a:custGeom>
              <a:solidFill>
                <a:srgbClr val="FFFFFF"/>
              </a:solidFill>
              <a:ln w="12054"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941CF960-CA45-6C1E-BB59-60ADCE1EDBCD}"/>
                </a:ext>
              </a:extLst>
            </p:cNvPr>
            <p:cNvGrpSpPr/>
            <p:nvPr/>
          </p:nvGrpSpPr>
          <p:grpSpPr>
            <a:xfrm>
              <a:off x="10663435" y="5114865"/>
              <a:ext cx="209061" cy="201887"/>
              <a:chOff x="10663435" y="5114865"/>
              <a:chExt cx="209061" cy="201887"/>
            </a:xfrm>
          </p:grpSpPr>
          <p:sp>
            <p:nvSpPr>
              <p:cNvPr id="18" name="Freeform: Shape 17">
                <a:extLst>
                  <a:ext uri="{FF2B5EF4-FFF2-40B4-BE49-F238E27FC236}">
                    <a16:creationId xmlns:a16="http://schemas.microsoft.com/office/drawing/2014/main" id="{03FD2E9D-4696-0E42-351D-B20E65C9D134}"/>
                  </a:ext>
                </a:extLst>
              </p:cNvPr>
              <p:cNvSpPr/>
              <p:nvPr/>
            </p:nvSpPr>
            <p:spPr>
              <a:xfrm>
                <a:off x="10663435" y="5114865"/>
                <a:ext cx="209061" cy="201887"/>
              </a:xfrm>
              <a:custGeom>
                <a:avLst/>
                <a:gdLst>
                  <a:gd name="connsiteX0" fmla="*/ 81076 w 209061"/>
                  <a:gd name="connsiteY0" fmla="*/ 187123 h 201887"/>
                  <a:gd name="connsiteX1" fmla="*/ 3333 w 209061"/>
                  <a:gd name="connsiteY1" fmla="*/ 39966 h 201887"/>
                  <a:gd name="connsiteX2" fmla="*/ 26752 w 209061"/>
                  <a:gd name="connsiteY2" fmla="*/ 8 h 201887"/>
                  <a:gd name="connsiteX3" fmla="*/ 182359 w 209061"/>
                  <a:gd name="connsiteY3" fmla="*/ 3629 h 201887"/>
                  <a:gd name="connsiteX4" fmla="*/ 205779 w 209061"/>
                  <a:gd name="connsiteY4" fmla="*/ 44674 h 201887"/>
                  <a:gd name="connsiteX5" fmla="*/ 128036 w 209061"/>
                  <a:gd name="connsiteY5" fmla="*/ 188209 h 201887"/>
                  <a:gd name="connsiteX6" fmla="*/ 81317 w 209061"/>
                  <a:gd name="connsiteY6" fmla="*/ 187123 h 20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61" h="201887">
                    <a:moveTo>
                      <a:pt x="81076" y="187123"/>
                    </a:moveTo>
                    <a:lnTo>
                      <a:pt x="3333" y="39966"/>
                    </a:lnTo>
                    <a:cubicBezTo>
                      <a:pt x="-6446" y="21496"/>
                      <a:pt x="6471" y="-475"/>
                      <a:pt x="26752" y="8"/>
                    </a:cubicBezTo>
                    <a:lnTo>
                      <a:pt x="182359" y="3629"/>
                    </a:lnTo>
                    <a:cubicBezTo>
                      <a:pt x="202640" y="4112"/>
                      <a:pt x="215436" y="26687"/>
                      <a:pt x="205779" y="44674"/>
                    </a:cubicBezTo>
                    <a:lnTo>
                      <a:pt x="128036" y="188209"/>
                    </a:lnTo>
                    <a:cubicBezTo>
                      <a:pt x="117895" y="206921"/>
                      <a:pt x="91458" y="206317"/>
                      <a:pt x="81317" y="187123"/>
                    </a:cubicBezTo>
                    <a:close/>
                  </a:path>
                </a:pathLst>
              </a:custGeom>
              <a:solidFill>
                <a:srgbClr val="BBF41E"/>
              </a:solidFill>
              <a:ln w="1205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C0AC665-DCC3-1317-5558-8BA572E29F6B}"/>
                  </a:ext>
                </a:extLst>
              </p:cNvPr>
              <p:cNvSpPr/>
              <p:nvPr/>
            </p:nvSpPr>
            <p:spPr>
              <a:xfrm>
                <a:off x="10723747" y="5143239"/>
                <a:ext cx="88366" cy="104680"/>
              </a:xfrm>
              <a:custGeom>
                <a:avLst/>
                <a:gdLst>
                  <a:gd name="connsiteX0" fmla="*/ 52030 w 88366"/>
                  <a:gd name="connsiteY0" fmla="*/ 14972 h 104680"/>
                  <a:gd name="connsiteX1" fmla="*/ 52030 w 88366"/>
                  <a:gd name="connsiteY1" fmla="*/ 8212 h 104680"/>
                  <a:gd name="connsiteX2" fmla="*/ 44183 w 88366"/>
                  <a:gd name="connsiteY2" fmla="*/ 3 h 104680"/>
                  <a:gd name="connsiteX3" fmla="*/ 36336 w 88366"/>
                  <a:gd name="connsiteY3" fmla="*/ 7850 h 104680"/>
                  <a:gd name="connsiteX4" fmla="*/ 36336 w 88366"/>
                  <a:gd name="connsiteY4" fmla="*/ 14610 h 104680"/>
                  <a:gd name="connsiteX5" fmla="*/ 0 w 88366"/>
                  <a:gd name="connsiteY5" fmla="*/ 58310 h 104680"/>
                  <a:gd name="connsiteX6" fmla="*/ 44183 w 88366"/>
                  <a:gd name="connsiteY6" fmla="*/ 104667 h 104680"/>
                  <a:gd name="connsiteX7" fmla="*/ 88366 w 88366"/>
                  <a:gd name="connsiteY7" fmla="*/ 60363 h 104680"/>
                  <a:gd name="connsiteX8" fmla="*/ 52030 w 88366"/>
                  <a:gd name="connsiteY8" fmla="*/ 14972 h 104680"/>
                  <a:gd name="connsiteX9" fmla="*/ 44183 w 88366"/>
                  <a:gd name="connsiteY9" fmla="*/ 88611 h 104680"/>
                  <a:gd name="connsiteX10" fmla="*/ 15693 w 88366"/>
                  <a:gd name="connsiteY10" fmla="*/ 58673 h 104680"/>
                  <a:gd name="connsiteX11" fmla="*/ 36336 w 88366"/>
                  <a:gd name="connsiteY11" fmla="*/ 31028 h 104680"/>
                  <a:gd name="connsiteX12" fmla="*/ 36336 w 88366"/>
                  <a:gd name="connsiteY12" fmla="*/ 48049 h 104680"/>
                  <a:gd name="connsiteX13" fmla="*/ 44183 w 88366"/>
                  <a:gd name="connsiteY13" fmla="*/ 56258 h 104680"/>
                  <a:gd name="connsiteX14" fmla="*/ 52030 w 88366"/>
                  <a:gd name="connsiteY14" fmla="*/ 48411 h 104680"/>
                  <a:gd name="connsiteX15" fmla="*/ 52030 w 88366"/>
                  <a:gd name="connsiteY15" fmla="*/ 31390 h 104680"/>
                  <a:gd name="connsiteX16" fmla="*/ 72673 w 88366"/>
                  <a:gd name="connsiteY16" fmla="*/ 59880 h 104680"/>
                  <a:gd name="connsiteX17" fmla="*/ 44183 w 88366"/>
                  <a:gd name="connsiteY17" fmla="*/ 88490 h 10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366" h="104680">
                    <a:moveTo>
                      <a:pt x="52030" y="14972"/>
                    </a:moveTo>
                    <a:lnTo>
                      <a:pt x="52030" y="8212"/>
                    </a:lnTo>
                    <a:cubicBezTo>
                      <a:pt x="52030" y="3745"/>
                      <a:pt x="48529" y="124"/>
                      <a:pt x="44183" y="3"/>
                    </a:cubicBezTo>
                    <a:cubicBezTo>
                      <a:pt x="39837" y="-118"/>
                      <a:pt x="36336" y="3383"/>
                      <a:pt x="36336" y="7850"/>
                    </a:cubicBezTo>
                    <a:lnTo>
                      <a:pt x="36336" y="14610"/>
                    </a:lnTo>
                    <a:cubicBezTo>
                      <a:pt x="15693" y="17990"/>
                      <a:pt x="0" y="36098"/>
                      <a:pt x="0" y="58310"/>
                    </a:cubicBezTo>
                    <a:cubicBezTo>
                      <a:pt x="0" y="83299"/>
                      <a:pt x="19798" y="104063"/>
                      <a:pt x="44183" y="104667"/>
                    </a:cubicBezTo>
                    <a:cubicBezTo>
                      <a:pt x="68568" y="105270"/>
                      <a:pt x="88366" y="85352"/>
                      <a:pt x="88366" y="60363"/>
                    </a:cubicBezTo>
                    <a:cubicBezTo>
                      <a:pt x="88366" y="38150"/>
                      <a:pt x="72673" y="19197"/>
                      <a:pt x="52030" y="14972"/>
                    </a:cubicBezTo>
                    <a:close/>
                    <a:moveTo>
                      <a:pt x="44183" y="88611"/>
                    </a:moveTo>
                    <a:cubicBezTo>
                      <a:pt x="28490" y="88249"/>
                      <a:pt x="15693" y="74849"/>
                      <a:pt x="15693" y="58673"/>
                    </a:cubicBezTo>
                    <a:cubicBezTo>
                      <a:pt x="15693" y="45393"/>
                      <a:pt x="24385" y="34287"/>
                      <a:pt x="36336" y="31028"/>
                    </a:cubicBezTo>
                    <a:lnTo>
                      <a:pt x="36336" y="48049"/>
                    </a:lnTo>
                    <a:cubicBezTo>
                      <a:pt x="36336" y="52516"/>
                      <a:pt x="39837" y="56137"/>
                      <a:pt x="44183" y="56258"/>
                    </a:cubicBezTo>
                    <a:cubicBezTo>
                      <a:pt x="48529" y="56379"/>
                      <a:pt x="52030" y="52878"/>
                      <a:pt x="52030" y="48411"/>
                    </a:cubicBezTo>
                    <a:lnTo>
                      <a:pt x="52030" y="31390"/>
                    </a:lnTo>
                    <a:cubicBezTo>
                      <a:pt x="63981" y="35132"/>
                      <a:pt x="72673" y="46601"/>
                      <a:pt x="72673" y="59880"/>
                    </a:cubicBezTo>
                    <a:cubicBezTo>
                      <a:pt x="72673" y="75935"/>
                      <a:pt x="59877" y="88852"/>
                      <a:pt x="44183" y="88490"/>
                    </a:cubicBezTo>
                    <a:close/>
                  </a:path>
                </a:pathLst>
              </a:custGeom>
              <a:solidFill>
                <a:srgbClr val="FFFFFF"/>
              </a:solidFill>
              <a:ln w="12054" cap="flat">
                <a:noFill/>
                <a:prstDash val="solid"/>
                <a:miter/>
              </a:ln>
            </p:spPr>
            <p:txBody>
              <a:bodyPr rtlCol="0" anchor="ctr"/>
              <a:lstStyle/>
              <a:p>
                <a:endParaRPr lang="en-GB"/>
              </a:p>
            </p:txBody>
          </p:sp>
        </p:grpSp>
      </p:grpSp>
      <p:sp>
        <p:nvSpPr>
          <p:cNvPr id="9" name="Title 1">
            <a:extLst>
              <a:ext uri="{FF2B5EF4-FFF2-40B4-BE49-F238E27FC236}">
                <a16:creationId xmlns:a16="http://schemas.microsoft.com/office/drawing/2014/main" id="{1F402896-A8AC-554B-560A-C7972FF3A3DA}"/>
              </a:ext>
            </a:extLst>
          </p:cNvPr>
          <p:cNvSpPr txBox="1">
            <a:spLocks/>
          </p:cNvSpPr>
          <p:nvPr/>
        </p:nvSpPr>
        <p:spPr>
          <a:xfrm>
            <a:off x="8381291" y="813608"/>
            <a:ext cx="3732802"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A note from Craig ‘n’ Dave</a:t>
            </a:r>
          </a:p>
        </p:txBody>
      </p:sp>
    </p:spTree>
    <p:extLst>
      <p:ext uri="{BB962C8B-B14F-4D97-AF65-F5344CB8AC3E}">
        <p14:creationId xmlns:p14="http://schemas.microsoft.com/office/powerpoint/2010/main" val="425031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9B32-89C7-FB28-DC68-4E93CA2B5D2B}"/>
              </a:ext>
            </a:extLst>
          </p:cNvPr>
          <p:cNvSpPr>
            <a:spLocks noGrp="1"/>
          </p:cNvSpPr>
          <p:nvPr>
            <p:ph type="title"/>
          </p:nvPr>
        </p:nvSpPr>
        <p:spPr/>
        <p:txBody>
          <a:bodyPr/>
          <a:lstStyle/>
          <a:p>
            <a:r>
              <a:rPr lang="en-GB" b="1" dirty="0"/>
              <a:t>Financial education</a:t>
            </a:r>
            <a:endParaRPr lang="en-GB" dirty="0"/>
          </a:p>
        </p:txBody>
      </p:sp>
      <p:sp>
        <p:nvSpPr>
          <p:cNvPr id="3" name="Content Placeholder 2">
            <a:extLst>
              <a:ext uri="{FF2B5EF4-FFF2-40B4-BE49-F238E27FC236}">
                <a16:creationId xmlns:a16="http://schemas.microsoft.com/office/drawing/2014/main" id="{CC3EB6AD-BB04-A478-D9D5-4AD461B7E0AC}"/>
              </a:ext>
            </a:extLst>
          </p:cNvPr>
          <p:cNvSpPr>
            <a:spLocks noGrp="1"/>
          </p:cNvSpPr>
          <p:nvPr>
            <p:ph idx="1"/>
          </p:nvPr>
        </p:nvSpPr>
        <p:spPr>
          <a:xfrm>
            <a:off x="319177" y="1610686"/>
            <a:ext cx="7161123" cy="4379053"/>
          </a:xfrm>
        </p:spPr>
        <p:txBody>
          <a:bodyPr/>
          <a:lstStyle/>
          <a:p>
            <a:pPr lvl="0"/>
            <a:r>
              <a:rPr lang="en-GB" dirty="0"/>
              <a:t>Shift from Maths to Citizenship.</a:t>
            </a:r>
          </a:p>
          <a:p>
            <a:pPr lvl="0"/>
            <a:r>
              <a:rPr lang="en-GB" dirty="0"/>
              <a:t>KS1–KS4 sequencing recommended.</a:t>
            </a:r>
          </a:p>
          <a:p>
            <a:pPr lvl="0"/>
            <a:r>
              <a:rPr lang="en-GB" dirty="0"/>
              <a:t>Focus on budgeting, debt, digital tools, and responsible practice.</a:t>
            </a:r>
          </a:p>
          <a:p>
            <a:pPr lvl="0"/>
            <a:r>
              <a:rPr lang="en-GB" dirty="0"/>
              <a:t>Financial literacy seen as essential for life skills and economic wellbeing.</a:t>
            </a:r>
          </a:p>
          <a:p>
            <a:endParaRPr lang="en-GB" dirty="0"/>
          </a:p>
        </p:txBody>
      </p:sp>
      <p:grpSp>
        <p:nvGrpSpPr>
          <p:cNvPr id="91" name="Group 90">
            <a:extLst>
              <a:ext uri="{FF2B5EF4-FFF2-40B4-BE49-F238E27FC236}">
                <a16:creationId xmlns:a16="http://schemas.microsoft.com/office/drawing/2014/main" id="{AAD36EE2-7F99-3BCB-0448-FBA232D5AA8E}"/>
              </a:ext>
            </a:extLst>
          </p:cNvPr>
          <p:cNvGrpSpPr/>
          <p:nvPr/>
        </p:nvGrpSpPr>
        <p:grpSpPr>
          <a:xfrm>
            <a:off x="7480300" y="584636"/>
            <a:ext cx="4711700" cy="6273363"/>
            <a:chOff x="7480300" y="584636"/>
            <a:chExt cx="4711700" cy="6273363"/>
          </a:xfrm>
        </p:grpSpPr>
        <p:sp>
          <p:nvSpPr>
            <p:cNvPr id="92" name="Rectangle 91">
              <a:extLst>
                <a:ext uri="{FF2B5EF4-FFF2-40B4-BE49-F238E27FC236}">
                  <a16:creationId xmlns:a16="http://schemas.microsoft.com/office/drawing/2014/main" id="{870F0305-FDF9-EC28-4D8B-EC172D2EFC41}"/>
                </a:ext>
              </a:extLst>
            </p:cNvPr>
            <p:cNvSpPr/>
            <p:nvPr/>
          </p:nvSpPr>
          <p:spPr>
            <a:xfrm>
              <a:off x="7480300" y="1521670"/>
              <a:ext cx="4711700" cy="5336329"/>
            </a:xfrm>
            <a:prstGeom prst="rect">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Although this is being highlighted as a focus in Citizenship the concepts of budgeting etc would sit very well in being applied in practice via spreadsheets and other similar data manipulation software and so could easily find a home in Computing.</a:t>
              </a:r>
            </a:p>
          </p:txBody>
        </p:sp>
        <p:sp>
          <p:nvSpPr>
            <p:cNvPr id="95" name="Rectangle 94">
              <a:extLst>
                <a:ext uri="{FF2B5EF4-FFF2-40B4-BE49-F238E27FC236}">
                  <a16:creationId xmlns:a16="http://schemas.microsoft.com/office/drawing/2014/main" id="{D69743DF-E746-A3EB-32F5-E9C737321C12}"/>
                </a:ext>
              </a:extLst>
            </p:cNvPr>
            <p:cNvSpPr/>
            <p:nvPr/>
          </p:nvSpPr>
          <p:spPr>
            <a:xfrm>
              <a:off x="9269128" y="584636"/>
              <a:ext cx="2922872" cy="968388"/>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7" name="Rectangle 96">
            <a:extLst>
              <a:ext uri="{FF2B5EF4-FFF2-40B4-BE49-F238E27FC236}">
                <a16:creationId xmlns:a16="http://schemas.microsoft.com/office/drawing/2014/main" id="{5D84D7AB-603E-C3DC-B270-2F5EFAC15AEE}"/>
              </a:ext>
            </a:extLst>
          </p:cNvPr>
          <p:cNvSpPr/>
          <p:nvPr/>
        </p:nvSpPr>
        <p:spPr>
          <a:xfrm>
            <a:off x="7480300" y="584636"/>
            <a:ext cx="1788828" cy="968388"/>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aphic 3">
            <a:extLst>
              <a:ext uri="{FF2B5EF4-FFF2-40B4-BE49-F238E27FC236}">
                <a16:creationId xmlns:a16="http://schemas.microsoft.com/office/drawing/2014/main" id="{A5F0F185-0357-17BF-49B1-CD34DC67C2DE}"/>
              </a:ext>
            </a:extLst>
          </p:cNvPr>
          <p:cNvGrpSpPr/>
          <p:nvPr/>
        </p:nvGrpSpPr>
        <p:grpSpPr>
          <a:xfrm>
            <a:off x="7637287" y="632626"/>
            <a:ext cx="665993" cy="821857"/>
            <a:chOff x="8832921" y="3076045"/>
            <a:chExt cx="2730308" cy="3369289"/>
          </a:xfrm>
        </p:grpSpPr>
        <p:grpSp>
          <p:nvGrpSpPr>
            <p:cNvPr id="8" name="Graphic 3">
              <a:extLst>
                <a:ext uri="{FF2B5EF4-FFF2-40B4-BE49-F238E27FC236}">
                  <a16:creationId xmlns:a16="http://schemas.microsoft.com/office/drawing/2014/main" id="{4B50A17D-ACE8-C064-A6C6-4300EE1DF65F}"/>
                </a:ext>
              </a:extLst>
            </p:cNvPr>
            <p:cNvGrpSpPr/>
            <p:nvPr/>
          </p:nvGrpSpPr>
          <p:grpSpPr>
            <a:xfrm>
              <a:off x="8832921" y="3076045"/>
              <a:ext cx="1685854" cy="2772077"/>
              <a:chOff x="8832921" y="3076045"/>
              <a:chExt cx="1685854" cy="2772077"/>
            </a:xfrm>
          </p:grpSpPr>
          <p:grpSp>
            <p:nvGrpSpPr>
              <p:cNvPr id="52" name="Graphic 3">
                <a:extLst>
                  <a:ext uri="{FF2B5EF4-FFF2-40B4-BE49-F238E27FC236}">
                    <a16:creationId xmlns:a16="http://schemas.microsoft.com/office/drawing/2014/main" id="{36FA5AC8-50CB-6C61-01DF-C320CAA6E741}"/>
                  </a:ext>
                </a:extLst>
              </p:cNvPr>
              <p:cNvGrpSpPr/>
              <p:nvPr/>
            </p:nvGrpSpPr>
            <p:grpSpPr>
              <a:xfrm>
                <a:off x="8854288" y="3097291"/>
                <a:ext cx="1659890" cy="2729580"/>
                <a:chOff x="8854288" y="3097291"/>
                <a:chExt cx="1659890" cy="2729580"/>
              </a:xfrm>
            </p:grpSpPr>
            <p:sp>
              <p:nvSpPr>
                <p:cNvPr id="54" name="Freeform: Shape 53">
                  <a:extLst>
                    <a:ext uri="{FF2B5EF4-FFF2-40B4-BE49-F238E27FC236}">
                      <a16:creationId xmlns:a16="http://schemas.microsoft.com/office/drawing/2014/main" id="{BB6FFFCC-5520-B9A3-D272-FD9B467606AC}"/>
                    </a:ext>
                  </a:extLst>
                </p:cNvPr>
                <p:cNvSpPr/>
                <p:nvPr/>
              </p:nvSpPr>
              <p:spPr>
                <a:xfrm>
                  <a:off x="9559288" y="3569183"/>
                  <a:ext cx="575710" cy="578510"/>
                </a:xfrm>
                <a:custGeom>
                  <a:avLst/>
                  <a:gdLst>
                    <a:gd name="connsiteX0" fmla="*/ 550480 w 575710"/>
                    <a:gd name="connsiteY0" fmla="*/ 263530 h 578510"/>
                    <a:gd name="connsiteX1" fmla="*/ 540822 w 575710"/>
                    <a:gd name="connsiteY1" fmla="*/ 272101 h 578510"/>
                    <a:gd name="connsiteX2" fmla="*/ 532734 w 575710"/>
                    <a:gd name="connsiteY2" fmla="*/ 280672 h 578510"/>
                    <a:gd name="connsiteX3" fmla="*/ 525733 w 575710"/>
                    <a:gd name="connsiteY3" fmla="*/ 289243 h 578510"/>
                    <a:gd name="connsiteX4" fmla="*/ 519576 w 575710"/>
                    <a:gd name="connsiteY4" fmla="*/ 297815 h 578510"/>
                    <a:gd name="connsiteX5" fmla="*/ 514264 w 575710"/>
                    <a:gd name="connsiteY5" fmla="*/ 306386 h 578510"/>
                    <a:gd name="connsiteX6" fmla="*/ 509798 w 575710"/>
                    <a:gd name="connsiteY6" fmla="*/ 314957 h 578510"/>
                    <a:gd name="connsiteX7" fmla="*/ 505814 w 575710"/>
                    <a:gd name="connsiteY7" fmla="*/ 323528 h 578510"/>
                    <a:gd name="connsiteX8" fmla="*/ 502313 w 575710"/>
                    <a:gd name="connsiteY8" fmla="*/ 332099 h 578510"/>
                    <a:gd name="connsiteX9" fmla="*/ 499537 w 575710"/>
                    <a:gd name="connsiteY9" fmla="*/ 340670 h 578510"/>
                    <a:gd name="connsiteX10" fmla="*/ 497364 w 575710"/>
                    <a:gd name="connsiteY10" fmla="*/ 347430 h 578510"/>
                    <a:gd name="connsiteX11" fmla="*/ 497001 w 575710"/>
                    <a:gd name="connsiteY11" fmla="*/ 349241 h 578510"/>
                    <a:gd name="connsiteX12" fmla="*/ 495070 w 575710"/>
                    <a:gd name="connsiteY12" fmla="*/ 357812 h 578510"/>
                    <a:gd name="connsiteX13" fmla="*/ 493501 w 575710"/>
                    <a:gd name="connsiteY13" fmla="*/ 366383 h 578510"/>
                    <a:gd name="connsiteX14" fmla="*/ 492293 w 575710"/>
                    <a:gd name="connsiteY14" fmla="*/ 374954 h 578510"/>
                    <a:gd name="connsiteX15" fmla="*/ 491810 w 575710"/>
                    <a:gd name="connsiteY15" fmla="*/ 383525 h 578510"/>
                    <a:gd name="connsiteX16" fmla="*/ 491569 w 575710"/>
                    <a:gd name="connsiteY16" fmla="*/ 392096 h 578510"/>
                    <a:gd name="connsiteX17" fmla="*/ 491931 w 575710"/>
                    <a:gd name="connsiteY17" fmla="*/ 400667 h 578510"/>
                    <a:gd name="connsiteX18" fmla="*/ 492656 w 575710"/>
                    <a:gd name="connsiteY18" fmla="*/ 409239 h 578510"/>
                    <a:gd name="connsiteX19" fmla="*/ 493742 w 575710"/>
                    <a:gd name="connsiteY19" fmla="*/ 417810 h 578510"/>
                    <a:gd name="connsiteX20" fmla="*/ 495553 w 575710"/>
                    <a:gd name="connsiteY20" fmla="*/ 426381 h 578510"/>
                    <a:gd name="connsiteX21" fmla="*/ 497726 w 575710"/>
                    <a:gd name="connsiteY21" fmla="*/ 434952 h 578510"/>
                    <a:gd name="connsiteX22" fmla="*/ 500382 w 575710"/>
                    <a:gd name="connsiteY22" fmla="*/ 443523 h 578510"/>
                    <a:gd name="connsiteX23" fmla="*/ 503882 w 575710"/>
                    <a:gd name="connsiteY23" fmla="*/ 452094 h 578510"/>
                    <a:gd name="connsiteX24" fmla="*/ 507866 w 575710"/>
                    <a:gd name="connsiteY24" fmla="*/ 460665 h 578510"/>
                    <a:gd name="connsiteX25" fmla="*/ 512574 w 575710"/>
                    <a:gd name="connsiteY25" fmla="*/ 469236 h 578510"/>
                    <a:gd name="connsiteX26" fmla="*/ 513902 w 575710"/>
                    <a:gd name="connsiteY26" fmla="*/ 471288 h 578510"/>
                    <a:gd name="connsiteX27" fmla="*/ 508470 w 575710"/>
                    <a:gd name="connsiteY27" fmla="*/ 477807 h 578510"/>
                    <a:gd name="connsiteX28" fmla="*/ 500864 w 575710"/>
                    <a:gd name="connsiteY28" fmla="*/ 486378 h 578510"/>
                    <a:gd name="connsiteX29" fmla="*/ 492535 w 575710"/>
                    <a:gd name="connsiteY29" fmla="*/ 494949 h 578510"/>
                    <a:gd name="connsiteX30" fmla="*/ 483481 w 575710"/>
                    <a:gd name="connsiteY30" fmla="*/ 503520 h 578510"/>
                    <a:gd name="connsiteX31" fmla="*/ 473582 w 575710"/>
                    <a:gd name="connsiteY31" fmla="*/ 512091 h 578510"/>
                    <a:gd name="connsiteX32" fmla="*/ 462717 w 575710"/>
                    <a:gd name="connsiteY32" fmla="*/ 520662 h 578510"/>
                    <a:gd name="connsiteX33" fmla="*/ 450645 w 575710"/>
                    <a:gd name="connsiteY33" fmla="*/ 529234 h 578510"/>
                    <a:gd name="connsiteX34" fmla="*/ 437125 w 575710"/>
                    <a:gd name="connsiteY34" fmla="*/ 537805 h 578510"/>
                    <a:gd name="connsiteX35" fmla="*/ 421552 w 575710"/>
                    <a:gd name="connsiteY35" fmla="*/ 546376 h 578510"/>
                    <a:gd name="connsiteX36" fmla="*/ 403444 w 575710"/>
                    <a:gd name="connsiteY36" fmla="*/ 554947 h 578510"/>
                    <a:gd name="connsiteX37" fmla="*/ 380990 w 575710"/>
                    <a:gd name="connsiteY37" fmla="*/ 563518 h 578510"/>
                    <a:gd name="connsiteX38" fmla="*/ 349724 w 575710"/>
                    <a:gd name="connsiteY38" fmla="*/ 572089 h 578510"/>
                    <a:gd name="connsiteX39" fmla="*/ 244577 w 575710"/>
                    <a:gd name="connsiteY39" fmla="*/ 574986 h 578510"/>
                    <a:gd name="connsiteX40" fmla="*/ 229005 w 575710"/>
                    <a:gd name="connsiteY40" fmla="*/ 572089 h 578510"/>
                    <a:gd name="connsiteX41" fmla="*/ 197738 w 575710"/>
                    <a:gd name="connsiteY41" fmla="*/ 563518 h 578510"/>
                    <a:gd name="connsiteX42" fmla="*/ 175164 w 575710"/>
                    <a:gd name="connsiteY42" fmla="*/ 554947 h 578510"/>
                    <a:gd name="connsiteX43" fmla="*/ 157177 w 575710"/>
                    <a:gd name="connsiteY43" fmla="*/ 546376 h 578510"/>
                    <a:gd name="connsiteX44" fmla="*/ 141725 w 575710"/>
                    <a:gd name="connsiteY44" fmla="*/ 537805 h 578510"/>
                    <a:gd name="connsiteX45" fmla="*/ 128204 w 575710"/>
                    <a:gd name="connsiteY45" fmla="*/ 529234 h 578510"/>
                    <a:gd name="connsiteX46" fmla="*/ 116132 w 575710"/>
                    <a:gd name="connsiteY46" fmla="*/ 520662 h 578510"/>
                    <a:gd name="connsiteX47" fmla="*/ 105267 w 575710"/>
                    <a:gd name="connsiteY47" fmla="*/ 512091 h 578510"/>
                    <a:gd name="connsiteX48" fmla="*/ 95368 w 575710"/>
                    <a:gd name="connsiteY48" fmla="*/ 503520 h 578510"/>
                    <a:gd name="connsiteX49" fmla="*/ 86314 w 575710"/>
                    <a:gd name="connsiteY49" fmla="*/ 494949 h 578510"/>
                    <a:gd name="connsiteX50" fmla="*/ 77985 w 575710"/>
                    <a:gd name="connsiteY50" fmla="*/ 486378 h 578510"/>
                    <a:gd name="connsiteX51" fmla="*/ 70259 w 575710"/>
                    <a:gd name="connsiteY51" fmla="*/ 477807 h 578510"/>
                    <a:gd name="connsiteX52" fmla="*/ 63136 w 575710"/>
                    <a:gd name="connsiteY52" fmla="*/ 469236 h 578510"/>
                    <a:gd name="connsiteX53" fmla="*/ 56617 w 575710"/>
                    <a:gd name="connsiteY53" fmla="*/ 460665 h 578510"/>
                    <a:gd name="connsiteX54" fmla="*/ 50581 w 575710"/>
                    <a:gd name="connsiteY54" fmla="*/ 452094 h 578510"/>
                    <a:gd name="connsiteX55" fmla="*/ 44908 w 575710"/>
                    <a:gd name="connsiteY55" fmla="*/ 443523 h 578510"/>
                    <a:gd name="connsiteX56" fmla="*/ 39596 w 575710"/>
                    <a:gd name="connsiteY56" fmla="*/ 434952 h 578510"/>
                    <a:gd name="connsiteX57" fmla="*/ 34767 w 575710"/>
                    <a:gd name="connsiteY57" fmla="*/ 426381 h 578510"/>
                    <a:gd name="connsiteX58" fmla="*/ 30301 w 575710"/>
                    <a:gd name="connsiteY58" fmla="*/ 417810 h 578510"/>
                    <a:gd name="connsiteX59" fmla="*/ 26196 w 575710"/>
                    <a:gd name="connsiteY59" fmla="*/ 409239 h 578510"/>
                    <a:gd name="connsiteX60" fmla="*/ 22454 w 575710"/>
                    <a:gd name="connsiteY60" fmla="*/ 400667 h 578510"/>
                    <a:gd name="connsiteX61" fmla="*/ 19074 w 575710"/>
                    <a:gd name="connsiteY61" fmla="*/ 392096 h 578510"/>
                    <a:gd name="connsiteX62" fmla="*/ 15935 w 575710"/>
                    <a:gd name="connsiteY62" fmla="*/ 383525 h 578510"/>
                    <a:gd name="connsiteX63" fmla="*/ 13158 w 575710"/>
                    <a:gd name="connsiteY63" fmla="*/ 374954 h 578510"/>
                    <a:gd name="connsiteX64" fmla="*/ 10623 w 575710"/>
                    <a:gd name="connsiteY64" fmla="*/ 366383 h 578510"/>
                    <a:gd name="connsiteX65" fmla="*/ 8330 w 575710"/>
                    <a:gd name="connsiteY65" fmla="*/ 357812 h 578510"/>
                    <a:gd name="connsiteX66" fmla="*/ 6398 w 575710"/>
                    <a:gd name="connsiteY66" fmla="*/ 349241 h 578510"/>
                    <a:gd name="connsiteX67" fmla="*/ 4708 w 575710"/>
                    <a:gd name="connsiteY67" fmla="*/ 340670 h 578510"/>
                    <a:gd name="connsiteX68" fmla="*/ 3259 w 575710"/>
                    <a:gd name="connsiteY68" fmla="*/ 332099 h 578510"/>
                    <a:gd name="connsiteX69" fmla="*/ 2173 w 575710"/>
                    <a:gd name="connsiteY69" fmla="*/ 323528 h 578510"/>
                    <a:gd name="connsiteX70" fmla="*/ 1207 w 575710"/>
                    <a:gd name="connsiteY70" fmla="*/ 314957 h 578510"/>
                    <a:gd name="connsiteX71" fmla="*/ 604 w 575710"/>
                    <a:gd name="connsiteY71" fmla="*/ 306386 h 578510"/>
                    <a:gd name="connsiteX72" fmla="*/ 241 w 575710"/>
                    <a:gd name="connsiteY72" fmla="*/ 297815 h 578510"/>
                    <a:gd name="connsiteX73" fmla="*/ 0 w 575710"/>
                    <a:gd name="connsiteY73" fmla="*/ 289243 h 578510"/>
                    <a:gd name="connsiteX74" fmla="*/ 241 w 575710"/>
                    <a:gd name="connsiteY74" fmla="*/ 280672 h 578510"/>
                    <a:gd name="connsiteX75" fmla="*/ 604 w 575710"/>
                    <a:gd name="connsiteY75" fmla="*/ 272101 h 578510"/>
                    <a:gd name="connsiteX76" fmla="*/ 1328 w 575710"/>
                    <a:gd name="connsiteY76" fmla="*/ 263530 h 578510"/>
                    <a:gd name="connsiteX77" fmla="*/ 2173 w 575710"/>
                    <a:gd name="connsiteY77" fmla="*/ 254959 h 578510"/>
                    <a:gd name="connsiteX78" fmla="*/ 3259 w 575710"/>
                    <a:gd name="connsiteY78" fmla="*/ 246388 h 578510"/>
                    <a:gd name="connsiteX79" fmla="*/ 3501 w 575710"/>
                    <a:gd name="connsiteY79" fmla="*/ 244336 h 578510"/>
                    <a:gd name="connsiteX80" fmla="*/ 4708 w 575710"/>
                    <a:gd name="connsiteY80" fmla="*/ 237817 h 578510"/>
                    <a:gd name="connsiteX81" fmla="*/ 6398 w 575710"/>
                    <a:gd name="connsiteY81" fmla="*/ 229246 h 578510"/>
                    <a:gd name="connsiteX82" fmla="*/ 8330 w 575710"/>
                    <a:gd name="connsiteY82" fmla="*/ 220675 h 578510"/>
                    <a:gd name="connsiteX83" fmla="*/ 10623 w 575710"/>
                    <a:gd name="connsiteY83" fmla="*/ 212104 h 578510"/>
                    <a:gd name="connsiteX84" fmla="*/ 13038 w 575710"/>
                    <a:gd name="connsiteY84" fmla="*/ 203533 h 578510"/>
                    <a:gd name="connsiteX85" fmla="*/ 15814 w 575710"/>
                    <a:gd name="connsiteY85" fmla="*/ 194962 h 578510"/>
                    <a:gd name="connsiteX86" fmla="*/ 18953 w 575710"/>
                    <a:gd name="connsiteY86" fmla="*/ 186391 h 578510"/>
                    <a:gd name="connsiteX87" fmla="*/ 22333 w 575710"/>
                    <a:gd name="connsiteY87" fmla="*/ 177820 h 578510"/>
                    <a:gd name="connsiteX88" fmla="*/ 26075 w 575710"/>
                    <a:gd name="connsiteY88" fmla="*/ 169248 h 578510"/>
                    <a:gd name="connsiteX89" fmla="*/ 30180 w 575710"/>
                    <a:gd name="connsiteY89" fmla="*/ 160677 h 578510"/>
                    <a:gd name="connsiteX90" fmla="*/ 34646 w 575710"/>
                    <a:gd name="connsiteY90" fmla="*/ 152106 h 578510"/>
                    <a:gd name="connsiteX91" fmla="*/ 39475 w 575710"/>
                    <a:gd name="connsiteY91" fmla="*/ 143535 h 578510"/>
                    <a:gd name="connsiteX92" fmla="*/ 44666 w 575710"/>
                    <a:gd name="connsiteY92" fmla="*/ 134964 h 578510"/>
                    <a:gd name="connsiteX93" fmla="*/ 50340 w 575710"/>
                    <a:gd name="connsiteY93" fmla="*/ 126393 h 578510"/>
                    <a:gd name="connsiteX94" fmla="*/ 56497 w 575710"/>
                    <a:gd name="connsiteY94" fmla="*/ 117822 h 578510"/>
                    <a:gd name="connsiteX95" fmla="*/ 63136 w 575710"/>
                    <a:gd name="connsiteY95" fmla="*/ 109251 h 578510"/>
                    <a:gd name="connsiteX96" fmla="*/ 70259 w 575710"/>
                    <a:gd name="connsiteY96" fmla="*/ 100680 h 578510"/>
                    <a:gd name="connsiteX97" fmla="*/ 77985 w 575710"/>
                    <a:gd name="connsiteY97" fmla="*/ 92109 h 578510"/>
                    <a:gd name="connsiteX98" fmla="*/ 86314 w 575710"/>
                    <a:gd name="connsiteY98" fmla="*/ 83538 h 578510"/>
                    <a:gd name="connsiteX99" fmla="*/ 95368 w 575710"/>
                    <a:gd name="connsiteY99" fmla="*/ 74967 h 578510"/>
                    <a:gd name="connsiteX100" fmla="*/ 105267 w 575710"/>
                    <a:gd name="connsiteY100" fmla="*/ 66396 h 578510"/>
                    <a:gd name="connsiteX101" fmla="*/ 116132 w 575710"/>
                    <a:gd name="connsiteY101" fmla="*/ 57825 h 578510"/>
                    <a:gd name="connsiteX102" fmla="*/ 128204 w 575710"/>
                    <a:gd name="connsiteY102" fmla="*/ 49254 h 578510"/>
                    <a:gd name="connsiteX103" fmla="*/ 141725 w 575710"/>
                    <a:gd name="connsiteY103" fmla="*/ 40682 h 578510"/>
                    <a:gd name="connsiteX104" fmla="*/ 157177 w 575710"/>
                    <a:gd name="connsiteY104" fmla="*/ 32111 h 578510"/>
                    <a:gd name="connsiteX105" fmla="*/ 175284 w 575710"/>
                    <a:gd name="connsiteY105" fmla="*/ 23540 h 578510"/>
                    <a:gd name="connsiteX106" fmla="*/ 197738 w 575710"/>
                    <a:gd name="connsiteY106" fmla="*/ 14969 h 578510"/>
                    <a:gd name="connsiteX107" fmla="*/ 229005 w 575710"/>
                    <a:gd name="connsiteY107" fmla="*/ 6398 h 578510"/>
                    <a:gd name="connsiteX108" fmla="*/ 289123 w 575710"/>
                    <a:gd name="connsiteY108" fmla="*/ 0 h 578510"/>
                    <a:gd name="connsiteX109" fmla="*/ 334151 w 575710"/>
                    <a:gd name="connsiteY109" fmla="*/ 3501 h 578510"/>
                    <a:gd name="connsiteX110" fmla="*/ 349845 w 575710"/>
                    <a:gd name="connsiteY110" fmla="*/ 6398 h 578510"/>
                    <a:gd name="connsiteX111" fmla="*/ 381111 w 575710"/>
                    <a:gd name="connsiteY111" fmla="*/ 14969 h 578510"/>
                    <a:gd name="connsiteX112" fmla="*/ 403685 w 575710"/>
                    <a:gd name="connsiteY112" fmla="*/ 23540 h 578510"/>
                    <a:gd name="connsiteX113" fmla="*/ 421673 w 575710"/>
                    <a:gd name="connsiteY113" fmla="*/ 32111 h 578510"/>
                    <a:gd name="connsiteX114" fmla="*/ 437125 w 575710"/>
                    <a:gd name="connsiteY114" fmla="*/ 40682 h 578510"/>
                    <a:gd name="connsiteX115" fmla="*/ 450645 w 575710"/>
                    <a:gd name="connsiteY115" fmla="*/ 49254 h 578510"/>
                    <a:gd name="connsiteX116" fmla="*/ 462717 w 575710"/>
                    <a:gd name="connsiteY116" fmla="*/ 57825 h 578510"/>
                    <a:gd name="connsiteX117" fmla="*/ 473582 w 575710"/>
                    <a:gd name="connsiteY117" fmla="*/ 66396 h 578510"/>
                    <a:gd name="connsiteX118" fmla="*/ 483481 w 575710"/>
                    <a:gd name="connsiteY118" fmla="*/ 74967 h 578510"/>
                    <a:gd name="connsiteX119" fmla="*/ 492535 w 575710"/>
                    <a:gd name="connsiteY119" fmla="*/ 83538 h 578510"/>
                    <a:gd name="connsiteX120" fmla="*/ 500864 w 575710"/>
                    <a:gd name="connsiteY120" fmla="*/ 92109 h 578510"/>
                    <a:gd name="connsiteX121" fmla="*/ 508590 w 575710"/>
                    <a:gd name="connsiteY121" fmla="*/ 100680 h 578510"/>
                    <a:gd name="connsiteX122" fmla="*/ 515713 w 575710"/>
                    <a:gd name="connsiteY122" fmla="*/ 109251 h 578510"/>
                    <a:gd name="connsiteX123" fmla="*/ 522232 w 575710"/>
                    <a:gd name="connsiteY123" fmla="*/ 117822 h 578510"/>
                    <a:gd name="connsiteX124" fmla="*/ 528268 w 575710"/>
                    <a:gd name="connsiteY124" fmla="*/ 126393 h 578510"/>
                    <a:gd name="connsiteX125" fmla="*/ 533942 w 575710"/>
                    <a:gd name="connsiteY125" fmla="*/ 134964 h 578510"/>
                    <a:gd name="connsiteX126" fmla="*/ 539253 w 575710"/>
                    <a:gd name="connsiteY126" fmla="*/ 143535 h 578510"/>
                    <a:gd name="connsiteX127" fmla="*/ 544082 w 575710"/>
                    <a:gd name="connsiteY127" fmla="*/ 152106 h 578510"/>
                    <a:gd name="connsiteX128" fmla="*/ 548549 w 575710"/>
                    <a:gd name="connsiteY128" fmla="*/ 160677 h 578510"/>
                    <a:gd name="connsiteX129" fmla="*/ 552653 w 575710"/>
                    <a:gd name="connsiteY129" fmla="*/ 169248 h 578510"/>
                    <a:gd name="connsiteX130" fmla="*/ 556395 w 575710"/>
                    <a:gd name="connsiteY130" fmla="*/ 177820 h 578510"/>
                    <a:gd name="connsiteX131" fmla="*/ 559775 w 575710"/>
                    <a:gd name="connsiteY131" fmla="*/ 186391 h 578510"/>
                    <a:gd name="connsiteX132" fmla="*/ 562914 w 575710"/>
                    <a:gd name="connsiteY132" fmla="*/ 194962 h 578510"/>
                    <a:gd name="connsiteX133" fmla="*/ 565691 w 575710"/>
                    <a:gd name="connsiteY133" fmla="*/ 203533 h 578510"/>
                    <a:gd name="connsiteX134" fmla="*/ 568226 w 575710"/>
                    <a:gd name="connsiteY134" fmla="*/ 212104 h 578510"/>
                    <a:gd name="connsiteX135" fmla="*/ 570519 w 575710"/>
                    <a:gd name="connsiteY135" fmla="*/ 220675 h 578510"/>
                    <a:gd name="connsiteX136" fmla="*/ 572451 w 575710"/>
                    <a:gd name="connsiteY136" fmla="*/ 229246 h 578510"/>
                    <a:gd name="connsiteX137" fmla="*/ 574141 w 575710"/>
                    <a:gd name="connsiteY137" fmla="*/ 237817 h 578510"/>
                    <a:gd name="connsiteX138" fmla="*/ 575590 w 575710"/>
                    <a:gd name="connsiteY138" fmla="*/ 246388 h 578510"/>
                    <a:gd name="connsiteX139" fmla="*/ 575710 w 575710"/>
                    <a:gd name="connsiteY139" fmla="*/ 247475 h 578510"/>
                    <a:gd name="connsiteX140" fmla="*/ 562673 w 575710"/>
                    <a:gd name="connsiteY140" fmla="*/ 254959 h 578510"/>
                    <a:gd name="connsiteX141" fmla="*/ 558206 w 575710"/>
                    <a:gd name="connsiteY141" fmla="*/ 257856 h 578510"/>
                    <a:gd name="connsiteX142" fmla="*/ 550842 w 575710"/>
                    <a:gd name="connsiteY142" fmla="*/ 263530 h 57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75710" h="578510">
                      <a:moveTo>
                        <a:pt x="550480" y="263530"/>
                      </a:moveTo>
                      <a:cubicBezTo>
                        <a:pt x="547100" y="266186"/>
                        <a:pt x="543961" y="269083"/>
                        <a:pt x="540822" y="272101"/>
                      </a:cubicBezTo>
                      <a:cubicBezTo>
                        <a:pt x="538046" y="274878"/>
                        <a:pt x="535269" y="277654"/>
                        <a:pt x="532734" y="280672"/>
                      </a:cubicBezTo>
                      <a:cubicBezTo>
                        <a:pt x="530320" y="283449"/>
                        <a:pt x="527906" y="286226"/>
                        <a:pt x="525733" y="289243"/>
                      </a:cubicBezTo>
                      <a:cubicBezTo>
                        <a:pt x="523560" y="292020"/>
                        <a:pt x="521507" y="294917"/>
                        <a:pt x="519576" y="297815"/>
                      </a:cubicBezTo>
                      <a:cubicBezTo>
                        <a:pt x="517765" y="300591"/>
                        <a:pt x="515954" y="303488"/>
                        <a:pt x="514264" y="306386"/>
                      </a:cubicBezTo>
                      <a:cubicBezTo>
                        <a:pt x="512695" y="309162"/>
                        <a:pt x="511246" y="312059"/>
                        <a:pt x="509798" y="314957"/>
                      </a:cubicBezTo>
                      <a:cubicBezTo>
                        <a:pt x="508349" y="317733"/>
                        <a:pt x="507021" y="320631"/>
                        <a:pt x="505814" y="323528"/>
                      </a:cubicBezTo>
                      <a:cubicBezTo>
                        <a:pt x="504607" y="326304"/>
                        <a:pt x="503400" y="329202"/>
                        <a:pt x="502313" y="332099"/>
                      </a:cubicBezTo>
                      <a:cubicBezTo>
                        <a:pt x="501227" y="334875"/>
                        <a:pt x="500382" y="337773"/>
                        <a:pt x="499537" y="340670"/>
                      </a:cubicBezTo>
                      <a:cubicBezTo>
                        <a:pt x="498812" y="342964"/>
                        <a:pt x="498088" y="345137"/>
                        <a:pt x="497364" y="347430"/>
                      </a:cubicBezTo>
                      <a:cubicBezTo>
                        <a:pt x="497243" y="348034"/>
                        <a:pt x="497122" y="348637"/>
                        <a:pt x="497001" y="349241"/>
                      </a:cubicBezTo>
                      <a:cubicBezTo>
                        <a:pt x="496277" y="352138"/>
                        <a:pt x="495673" y="354915"/>
                        <a:pt x="495070" y="357812"/>
                      </a:cubicBezTo>
                      <a:cubicBezTo>
                        <a:pt x="494466" y="360709"/>
                        <a:pt x="493983" y="363486"/>
                        <a:pt x="493501" y="366383"/>
                      </a:cubicBezTo>
                      <a:cubicBezTo>
                        <a:pt x="493018" y="369280"/>
                        <a:pt x="492656" y="372057"/>
                        <a:pt x="492293" y="374954"/>
                      </a:cubicBezTo>
                      <a:cubicBezTo>
                        <a:pt x="492052" y="377852"/>
                        <a:pt x="491931" y="380628"/>
                        <a:pt x="491810" y="383525"/>
                      </a:cubicBezTo>
                      <a:cubicBezTo>
                        <a:pt x="491690" y="386423"/>
                        <a:pt x="491448" y="389199"/>
                        <a:pt x="491569" y="392096"/>
                      </a:cubicBezTo>
                      <a:cubicBezTo>
                        <a:pt x="491569" y="394994"/>
                        <a:pt x="491690" y="397770"/>
                        <a:pt x="491931" y="400667"/>
                      </a:cubicBezTo>
                      <a:cubicBezTo>
                        <a:pt x="492052" y="403565"/>
                        <a:pt x="492293" y="406341"/>
                        <a:pt x="492656" y="409239"/>
                      </a:cubicBezTo>
                      <a:cubicBezTo>
                        <a:pt x="493018" y="412136"/>
                        <a:pt x="493259" y="415033"/>
                        <a:pt x="493742" y="417810"/>
                      </a:cubicBezTo>
                      <a:cubicBezTo>
                        <a:pt x="494225" y="420707"/>
                        <a:pt x="494949" y="423483"/>
                        <a:pt x="495553" y="426381"/>
                      </a:cubicBezTo>
                      <a:cubicBezTo>
                        <a:pt x="496156" y="429278"/>
                        <a:pt x="496881" y="432175"/>
                        <a:pt x="497726" y="434952"/>
                      </a:cubicBezTo>
                      <a:cubicBezTo>
                        <a:pt x="498571" y="437849"/>
                        <a:pt x="499416" y="440746"/>
                        <a:pt x="500382" y="443523"/>
                      </a:cubicBezTo>
                      <a:cubicBezTo>
                        <a:pt x="501468" y="446420"/>
                        <a:pt x="502675" y="449317"/>
                        <a:pt x="503882" y="452094"/>
                      </a:cubicBezTo>
                      <a:cubicBezTo>
                        <a:pt x="505090" y="454991"/>
                        <a:pt x="506538" y="457888"/>
                        <a:pt x="507866" y="460665"/>
                      </a:cubicBezTo>
                      <a:cubicBezTo>
                        <a:pt x="509315" y="463562"/>
                        <a:pt x="510884" y="466459"/>
                        <a:pt x="512574" y="469236"/>
                      </a:cubicBezTo>
                      <a:cubicBezTo>
                        <a:pt x="513057" y="469960"/>
                        <a:pt x="513540" y="470564"/>
                        <a:pt x="513902" y="471288"/>
                      </a:cubicBezTo>
                      <a:cubicBezTo>
                        <a:pt x="512091" y="473461"/>
                        <a:pt x="510281" y="475634"/>
                        <a:pt x="508470" y="477807"/>
                      </a:cubicBezTo>
                      <a:cubicBezTo>
                        <a:pt x="505935" y="480704"/>
                        <a:pt x="503400" y="483602"/>
                        <a:pt x="500864" y="486378"/>
                      </a:cubicBezTo>
                      <a:cubicBezTo>
                        <a:pt x="498088" y="489275"/>
                        <a:pt x="495311" y="492173"/>
                        <a:pt x="492535" y="494949"/>
                      </a:cubicBezTo>
                      <a:cubicBezTo>
                        <a:pt x="489517" y="497846"/>
                        <a:pt x="486499" y="500744"/>
                        <a:pt x="483481" y="503520"/>
                      </a:cubicBezTo>
                      <a:cubicBezTo>
                        <a:pt x="480221" y="506418"/>
                        <a:pt x="476962" y="509315"/>
                        <a:pt x="473582" y="512091"/>
                      </a:cubicBezTo>
                      <a:cubicBezTo>
                        <a:pt x="469960" y="514989"/>
                        <a:pt x="466339" y="517886"/>
                        <a:pt x="462717" y="520662"/>
                      </a:cubicBezTo>
                      <a:cubicBezTo>
                        <a:pt x="458733" y="523560"/>
                        <a:pt x="454750" y="526457"/>
                        <a:pt x="450645" y="529234"/>
                      </a:cubicBezTo>
                      <a:cubicBezTo>
                        <a:pt x="446179" y="532252"/>
                        <a:pt x="441712" y="535028"/>
                        <a:pt x="437125" y="537805"/>
                      </a:cubicBezTo>
                      <a:cubicBezTo>
                        <a:pt x="432054" y="540823"/>
                        <a:pt x="426863" y="543599"/>
                        <a:pt x="421552" y="546376"/>
                      </a:cubicBezTo>
                      <a:cubicBezTo>
                        <a:pt x="415637" y="549394"/>
                        <a:pt x="409601" y="552291"/>
                        <a:pt x="403444" y="554947"/>
                      </a:cubicBezTo>
                      <a:cubicBezTo>
                        <a:pt x="396080" y="558085"/>
                        <a:pt x="388595" y="560983"/>
                        <a:pt x="380990" y="563518"/>
                      </a:cubicBezTo>
                      <a:cubicBezTo>
                        <a:pt x="370850" y="566898"/>
                        <a:pt x="360347" y="569795"/>
                        <a:pt x="349724" y="572089"/>
                      </a:cubicBezTo>
                      <a:cubicBezTo>
                        <a:pt x="316043" y="579332"/>
                        <a:pt x="280552" y="580660"/>
                        <a:pt x="244577" y="574986"/>
                      </a:cubicBezTo>
                      <a:cubicBezTo>
                        <a:pt x="239266" y="574141"/>
                        <a:pt x="234075" y="573175"/>
                        <a:pt x="229005" y="572089"/>
                      </a:cubicBezTo>
                      <a:cubicBezTo>
                        <a:pt x="218381" y="569795"/>
                        <a:pt x="207879" y="566898"/>
                        <a:pt x="197738" y="563518"/>
                      </a:cubicBezTo>
                      <a:cubicBezTo>
                        <a:pt x="190012" y="560983"/>
                        <a:pt x="182528" y="558085"/>
                        <a:pt x="175164" y="554947"/>
                      </a:cubicBezTo>
                      <a:cubicBezTo>
                        <a:pt x="169007" y="552291"/>
                        <a:pt x="163092" y="549394"/>
                        <a:pt x="157177" y="546376"/>
                      </a:cubicBezTo>
                      <a:cubicBezTo>
                        <a:pt x="151986" y="543720"/>
                        <a:pt x="146795" y="540823"/>
                        <a:pt x="141725" y="537805"/>
                      </a:cubicBezTo>
                      <a:cubicBezTo>
                        <a:pt x="137137" y="535028"/>
                        <a:pt x="132671" y="532252"/>
                        <a:pt x="128204" y="529234"/>
                      </a:cubicBezTo>
                      <a:cubicBezTo>
                        <a:pt x="124099" y="526457"/>
                        <a:pt x="120116" y="523680"/>
                        <a:pt x="116132" y="520662"/>
                      </a:cubicBezTo>
                      <a:cubicBezTo>
                        <a:pt x="112390" y="517886"/>
                        <a:pt x="108889" y="514989"/>
                        <a:pt x="105267" y="512091"/>
                      </a:cubicBezTo>
                      <a:cubicBezTo>
                        <a:pt x="101887" y="509315"/>
                        <a:pt x="98628" y="506418"/>
                        <a:pt x="95368" y="503520"/>
                      </a:cubicBezTo>
                      <a:cubicBezTo>
                        <a:pt x="92350" y="500744"/>
                        <a:pt x="89332" y="497846"/>
                        <a:pt x="86314" y="494949"/>
                      </a:cubicBezTo>
                      <a:cubicBezTo>
                        <a:pt x="83538" y="492173"/>
                        <a:pt x="80761" y="489275"/>
                        <a:pt x="77985" y="486378"/>
                      </a:cubicBezTo>
                      <a:cubicBezTo>
                        <a:pt x="75329" y="483602"/>
                        <a:pt x="72794" y="480704"/>
                        <a:pt x="70259" y="477807"/>
                      </a:cubicBezTo>
                      <a:cubicBezTo>
                        <a:pt x="67844" y="475031"/>
                        <a:pt x="65430" y="472133"/>
                        <a:pt x="63136" y="469236"/>
                      </a:cubicBezTo>
                      <a:cubicBezTo>
                        <a:pt x="60843" y="466459"/>
                        <a:pt x="58670" y="463562"/>
                        <a:pt x="56617" y="460665"/>
                      </a:cubicBezTo>
                      <a:cubicBezTo>
                        <a:pt x="54565" y="457888"/>
                        <a:pt x="52513" y="454991"/>
                        <a:pt x="50581" y="452094"/>
                      </a:cubicBezTo>
                      <a:cubicBezTo>
                        <a:pt x="48650" y="449317"/>
                        <a:pt x="46839" y="446420"/>
                        <a:pt x="44908" y="443523"/>
                      </a:cubicBezTo>
                      <a:cubicBezTo>
                        <a:pt x="43097" y="440746"/>
                        <a:pt x="41286" y="437849"/>
                        <a:pt x="39596" y="434952"/>
                      </a:cubicBezTo>
                      <a:cubicBezTo>
                        <a:pt x="37906" y="432175"/>
                        <a:pt x="36337" y="429278"/>
                        <a:pt x="34767" y="426381"/>
                      </a:cubicBezTo>
                      <a:cubicBezTo>
                        <a:pt x="33198" y="423604"/>
                        <a:pt x="31749" y="420707"/>
                        <a:pt x="30301" y="417810"/>
                      </a:cubicBezTo>
                      <a:cubicBezTo>
                        <a:pt x="28852" y="415033"/>
                        <a:pt x="27524" y="412136"/>
                        <a:pt x="26196" y="409239"/>
                      </a:cubicBezTo>
                      <a:cubicBezTo>
                        <a:pt x="24868" y="406462"/>
                        <a:pt x="23661" y="403565"/>
                        <a:pt x="22454" y="400667"/>
                      </a:cubicBezTo>
                      <a:cubicBezTo>
                        <a:pt x="21247" y="397891"/>
                        <a:pt x="20160" y="394994"/>
                        <a:pt x="19074" y="392096"/>
                      </a:cubicBezTo>
                      <a:cubicBezTo>
                        <a:pt x="17987" y="389199"/>
                        <a:pt x="16901" y="386423"/>
                        <a:pt x="15935" y="383525"/>
                      </a:cubicBezTo>
                      <a:cubicBezTo>
                        <a:pt x="14969" y="380628"/>
                        <a:pt x="14003" y="377852"/>
                        <a:pt x="13158" y="374954"/>
                      </a:cubicBezTo>
                      <a:cubicBezTo>
                        <a:pt x="12313" y="372178"/>
                        <a:pt x="11468" y="369280"/>
                        <a:pt x="10623" y="366383"/>
                      </a:cubicBezTo>
                      <a:cubicBezTo>
                        <a:pt x="9778" y="363486"/>
                        <a:pt x="9054" y="360709"/>
                        <a:pt x="8330" y="357812"/>
                      </a:cubicBezTo>
                      <a:cubicBezTo>
                        <a:pt x="7605" y="355036"/>
                        <a:pt x="7002" y="352138"/>
                        <a:pt x="6398" y="349241"/>
                      </a:cubicBezTo>
                      <a:cubicBezTo>
                        <a:pt x="5795" y="346344"/>
                        <a:pt x="5191" y="343567"/>
                        <a:pt x="4708" y="340670"/>
                      </a:cubicBezTo>
                      <a:cubicBezTo>
                        <a:pt x="4225" y="337773"/>
                        <a:pt x="3622" y="334996"/>
                        <a:pt x="3259" y="332099"/>
                      </a:cubicBezTo>
                      <a:cubicBezTo>
                        <a:pt x="2777" y="329202"/>
                        <a:pt x="2535" y="326425"/>
                        <a:pt x="2173" y="323528"/>
                      </a:cubicBezTo>
                      <a:cubicBezTo>
                        <a:pt x="1811" y="320631"/>
                        <a:pt x="1449" y="317854"/>
                        <a:pt x="1207" y="314957"/>
                      </a:cubicBezTo>
                      <a:cubicBezTo>
                        <a:pt x="966" y="312059"/>
                        <a:pt x="724" y="309283"/>
                        <a:pt x="604" y="306386"/>
                      </a:cubicBezTo>
                      <a:cubicBezTo>
                        <a:pt x="483" y="303488"/>
                        <a:pt x="362" y="300712"/>
                        <a:pt x="241" y="297815"/>
                      </a:cubicBezTo>
                      <a:cubicBezTo>
                        <a:pt x="241" y="294917"/>
                        <a:pt x="0" y="292141"/>
                        <a:pt x="0" y="289243"/>
                      </a:cubicBezTo>
                      <a:cubicBezTo>
                        <a:pt x="0" y="286346"/>
                        <a:pt x="0" y="283570"/>
                        <a:pt x="241" y="280672"/>
                      </a:cubicBezTo>
                      <a:cubicBezTo>
                        <a:pt x="241" y="277775"/>
                        <a:pt x="362" y="274999"/>
                        <a:pt x="604" y="272101"/>
                      </a:cubicBezTo>
                      <a:cubicBezTo>
                        <a:pt x="724" y="269204"/>
                        <a:pt x="1086" y="266428"/>
                        <a:pt x="1328" y="263530"/>
                      </a:cubicBezTo>
                      <a:cubicBezTo>
                        <a:pt x="1569" y="260633"/>
                        <a:pt x="1932" y="257856"/>
                        <a:pt x="2173" y="254959"/>
                      </a:cubicBezTo>
                      <a:cubicBezTo>
                        <a:pt x="2535" y="252062"/>
                        <a:pt x="2897" y="249285"/>
                        <a:pt x="3259" y="246388"/>
                      </a:cubicBezTo>
                      <a:cubicBezTo>
                        <a:pt x="3259" y="245664"/>
                        <a:pt x="3380" y="245060"/>
                        <a:pt x="3501" y="244336"/>
                      </a:cubicBezTo>
                      <a:cubicBezTo>
                        <a:pt x="3863" y="242163"/>
                        <a:pt x="4346" y="239990"/>
                        <a:pt x="4708" y="237817"/>
                      </a:cubicBezTo>
                      <a:cubicBezTo>
                        <a:pt x="5191" y="234920"/>
                        <a:pt x="5795" y="232143"/>
                        <a:pt x="6398" y="229246"/>
                      </a:cubicBezTo>
                      <a:cubicBezTo>
                        <a:pt x="7002" y="226349"/>
                        <a:pt x="7605" y="223572"/>
                        <a:pt x="8330" y="220675"/>
                      </a:cubicBezTo>
                      <a:cubicBezTo>
                        <a:pt x="9054" y="217778"/>
                        <a:pt x="9778" y="215001"/>
                        <a:pt x="10623" y="212104"/>
                      </a:cubicBezTo>
                      <a:cubicBezTo>
                        <a:pt x="11468" y="209207"/>
                        <a:pt x="12193" y="206309"/>
                        <a:pt x="13038" y="203533"/>
                      </a:cubicBezTo>
                      <a:cubicBezTo>
                        <a:pt x="13883" y="200636"/>
                        <a:pt x="14849" y="197859"/>
                        <a:pt x="15814" y="194962"/>
                      </a:cubicBezTo>
                      <a:cubicBezTo>
                        <a:pt x="16780" y="192064"/>
                        <a:pt x="17866" y="189288"/>
                        <a:pt x="18953" y="186391"/>
                      </a:cubicBezTo>
                      <a:cubicBezTo>
                        <a:pt x="20039" y="183493"/>
                        <a:pt x="21126" y="180596"/>
                        <a:pt x="22333" y="177820"/>
                      </a:cubicBezTo>
                      <a:cubicBezTo>
                        <a:pt x="23540" y="174922"/>
                        <a:pt x="24747" y="172025"/>
                        <a:pt x="26075" y="169248"/>
                      </a:cubicBezTo>
                      <a:cubicBezTo>
                        <a:pt x="27403" y="166351"/>
                        <a:pt x="28852" y="163575"/>
                        <a:pt x="30180" y="160677"/>
                      </a:cubicBezTo>
                      <a:cubicBezTo>
                        <a:pt x="31628" y="157780"/>
                        <a:pt x="33077" y="154883"/>
                        <a:pt x="34646" y="152106"/>
                      </a:cubicBezTo>
                      <a:cubicBezTo>
                        <a:pt x="36216" y="149209"/>
                        <a:pt x="37785" y="146312"/>
                        <a:pt x="39475" y="143535"/>
                      </a:cubicBezTo>
                      <a:cubicBezTo>
                        <a:pt x="41165" y="140638"/>
                        <a:pt x="42855" y="137741"/>
                        <a:pt x="44666" y="134964"/>
                      </a:cubicBezTo>
                      <a:cubicBezTo>
                        <a:pt x="46477" y="132067"/>
                        <a:pt x="48408" y="129170"/>
                        <a:pt x="50340" y="126393"/>
                      </a:cubicBezTo>
                      <a:cubicBezTo>
                        <a:pt x="52271" y="123496"/>
                        <a:pt x="54324" y="120599"/>
                        <a:pt x="56497" y="117822"/>
                      </a:cubicBezTo>
                      <a:cubicBezTo>
                        <a:pt x="58670" y="114925"/>
                        <a:pt x="60843" y="112028"/>
                        <a:pt x="63136" y="109251"/>
                      </a:cubicBezTo>
                      <a:cubicBezTo>
                        <a:pt x="65430" y="106354"/>
                        <a:pt x="67844" y="103456"/>
                        <a:pt x="70259" y="100680"/>
                      </a:cubicBezTo>
                      <a:cubicBezTo>
                        <a:pt x="72794" y="97783"/>
                        <a:pt x="75329" y="94885"/>
                        <a:pt x="77985" y="92109"/>
                      </a:cubicBezTo>
                      <a:cubicBezTo>
                        <a:pt x="80761" y="89212"/>
                        <a:pt x="83538" y="86314"/>
                        <a:pt x="86314" y="83538"/>
                      </a:cubicBezTo>
                      <a:cubicBezTo>
                        <a:pt x="89332" y="80641"/>
                        <a:pt x="92350" y="77743"/>
                        <a:pt x="95368" y="74967"/>
                      </a:cubicBezTo>
                      <a:cubicBezTo>
                        <a:pt x="98628" y="72069"/>
                        <a:pt x="101887" y="69172"/>
                        <a:pt x="105267" y="66396"/>
                      </a:cubicBezTo>
                      <a:cubicBezTo>
                        <a:pt x="108889" y="63498"/>
                        <a:pt x="112510" y="60601"/>
                        <a:pt x="116132" y="57825"/>
                      </a:cubicBezTo>
                      <a:cubicBezTo>
                        <a:pt x="120116" y="54927"/>
                        <a:pt x="124099" y="52030"/>
                        <a:pt x="128204" y="49254"/>
                      </a:cubicBezTo>
                      <a:cubicBezTo>
                        <a:pt x="132671" y="46236"/>
                        <a:pt x="137137" y="43459"/>
                        <a:pt x="141725" y="40682"/>
                      </a:cubicBezTo>
                      <a:cubicBezTo>
                        <a:pt x="146795" y="37664"/>
                        <a:pt x="151986" y="34767"/>
                        <a:pt x="157177" y="32111"/>
                      </a:cubicBezTo>
                      <a:cubicBezTo>
                        <a:pt x="163092" y="29093"/>
                        <a:pt x="169128" y="26196"/>
                        <a:pt x="175284" y="23540"/>
                      </a:cubicBezTo>
                      <a:cubicBezTo>
                        <a:pt x="182648" y="20402"/>
                        <a:pt x="190133" y="17504"/>
                        <a:pt x="197738" y="14969"/>
                      </a:cubicBezTo>
                      <a:cubicBezTo>
                        <a:pt x="207999" y="11589"/>
                        <a:pt x="218381" y="8692"/>
                        <a:pt x="229005" y="6398"/>
                      </a:cubicBezTo>
                      <a:cubicBezTo>
                        <a:pt x="248561" y="2173"/>
                        <a:pt x="268600" y="0"/>
                        <a:pt x="289123" y="0"/>
                      </a:cubicBezTo>
                      <a:cubicBezTo>
                        <a:pt x="303971" y="0"/>
                        <a:pt x="319061" y="1086"/>
                        <a:pt x="334151" y="3501"/>
                      </a:cubicBezTo>
                      <a:cubicBezTo>
                        <a:pt x="339463" y="4346"/>
                        <a:pt x="344654" y="5312"/>
                        <a:pt x="349845" y="6398"/>
                      </a:cubicBezTo>
                      <a:cubicBezTo>
                        <a:pt x="360468" y="8692"/>
                        <a:pt x="370970" y="11589"/>
                        <a:pt x="381111" y="14969"/>
                      </a:cubicBezTo>
                      <a:cubicBezTo>
                        <a:pt x="388837" y="17504"/>
                        <a:pt x="396321" y="20402"/>
                        <a:pt x="403685" y="23540"/>
                      </a:cubicBezTo>
                      <a:cubicBezTo>
                        <a:pt x="409842" y="26196"/>
                        <a:pt x="415757" y="29093"/>
                        <a:pt x="421673" y="32111"/>
                      </a:cubicBezTo>
                      <a:cubicBezTo>
                        <a:pt x="426863" y="34767"/>
                        <a:pt x="432054" y="37664"/>
                        <a:pt x="437125" y="40682"/>
                      </a:cubicBezTo>
                      <a:cubicBezTo>
                        <a:pt x="441712" y="43459"/>
                        <a:pt x="446179" y="46236"/>
                        <a:pt x="450645" y="49254"/>
                      </a:cubicBezTo>
                      <a:cubicBezTo>
                        <a:pt x="454750" y="52030"/>
                        <a:pt x="458733" y="54807"/>
                        <a:pt x="462717" y="57825"/>
                      </a:cubicBezTo>
                      <a:cubicBezTo>
                        <a:pt x="466459" y="60601"/>
                        <a:pt x="469960" y="63498"/>
                        <a:pt x="473582" y="66396"/>
                      </a:cubicBezTo>
                      <a:cubicBezTo>
                        <a:pt x="476962" y="69172"/>
                        <a:pt x="480221" y="72069"/>
                        <a:pt x="483481" y="74967"/>
                      </a:cubicBezTo>
                      <a:cubicBezTo>
                        <a:pt x="486499" y="77743"/>
                        <a:pt x="489517" y="80641"/>
                        <a:pt x="492535" y="83538"/>
                      </a:cubicBezTo>
                      <a:cubicBezTo>
                        <a:pt x="495311" y="86314"/>
                        <a:pt x="498088" y="89212"/>
                        <a:pt x="500864" y="92109"/>
                      </a:cubicBezTo>
                      <a:cubicBezTo>
                        <a:pt x="503520" y="94885"/>
                        <a:pt x="506055" y="97783"/>
                        <a:pt x="508590" y="100680"/>
                      </a:cubicBezTo>
                      <a:cubicBezTo>
                        <a:pt x="511005" y="103456"/>
                        <a:pt x="513419" y="106354"/>
                        <a:pt x="515713" y="109251"/>
                      </a:cubicBezTo>
                      <a:cubicBezTo>
                        <a:pt x="518007" y="112028"/>
                        <a:pt x="520179" y="114925"/>
                        <a:pt x="522232" y="117822"/>
                      </a:cubicBezTo>
                      <a:cubicBezTo>
                        <a:pt x="524284" y="120599"/>
                        <a:pt x="526336" y="123496"/>
                        <a:pt x="528268" y="126393"/>
                      </a:cubicBezTo>
                      <a:cubicBezTo>
                        <a:pt x="530199" y="129170"/>
                        <a:pt x="532010" y="132067"/>
                        <a:pt x="533942" y="134964"/>
                      </a:cubicBezTo>
                      <a:cubicBezTo>
                        <a:pt x="535752" y="137741"/>
                        <a:pt x="537563" y="140638"/>
                        <a:pt x="539253" y="143535"/>
                      </a:cubicBezTo>
                      <a:cubicBezTo>
                        <a:pt x="540943" y="146312"/>
                        <a:pt x="542513" y="149209"/>
                        <a:pt x="544082" y="152106"/>
                      </a:cubicBezTo>
                      <a:cubicBezTo>
                        <a:pt x="545651" y="154883"/>
                        <a:pt x="547100" y="157780"/>
                        <a:pt x="548549" y="160677"/>
                      </a:cubicBezTo>
                      <a:cubicBezTo>
                        <a:pt x="549997" y="163454"/>
                        <a:pt x="551325" y="166351"/>
                        <a:pt x="552653" y="169248"/>
                      </a:cubicBezTo>
                      <a:cubicBezTo>
                        <a:pt x="553981" y="172025"/>
                        <a:pt x="555188" y="174922"/>
                        <a:pt x="556395" y="177820"/>
                      </a:cubicBezTo>
                      <a:cubicBezTo>
                        <a:pt x="557602" y="180596"/>
                        <a:pt x="558689" y="183493"/>
                        <a:pt x="559775" y="186391"/>
                      </a:cubicBezTo>
                      <a:cubicBezTo>
                        <a:pt x="560862" y="189288"/>
                        <a:pt x="561948" y="192064"/>
                        <a:pt x="562914" y="194962"/>
                      </a:cubicBezTo>
                      <a:cubicBezTo>
                        <a:pt x="563880" y="197738"/>
                        <a:pt x="564846" y="200636"/>
                        <a:pt x="565691" y="203533"/>
                      </a:cubicBezTo>
                      <a:cubicBezTo>
                        <a:pt x="566536" y="206309"/>
                        <a:pt x="567381" y="209207"/>
                        <a:pt x="568226" y="212104"/>
                      </a:cubicBezTo>
                      <a:cubicBezTo>
                        <a:pt x="569071" y="215001"/>
                        <a:pt x="569795" y="217778"/>
                        <a:pt x="570519" y="220675"/>
                      </a:cubicBezTo>
                      <a:cubicBezTo>
                        <a:pt x="571244" y="223451"/>
                        <a:pt x="571847" y="226349"/>
                        <a:pt x="572451" y="229246"/>
                      </a:cubicBezTo>
                      <a:cubicBezTo>
                        <a:pt x="573055" y="232143"/>
                        <a:pt x="573658" y="234920"/>
                        <a:pt x="574141" y="237817"/>
                      </a:cubicBezTo>
                      <a:cubicBezTo>
                        <a:pt x="574624" y="240714"/>
                        <a:pt x="575227" y="243491"/>
                        <a:pt x="575590" y="246388"/>
                      </a:cubicBezTo>
                      <a:cubicBezTo>
                        <a:pt x="575590" y="246750"/>
                        <a:pt x="575710" y="247112"/>
                        <a:pt x="575710" y="247475"/>
                      </a:cubicBezTo>
                      <a:cubicBezTo>
                        <a:pt x="571244" y="249648"/>
                        <a:pt x="566898" y="252183"/>
                        <a:pt x="562673" y="254959"/>
                      </a:cubicBezTo>
                      <a:cubicBezTo>
                        <a:pt x="561224" y="255925"/>
                        <a:pt x="559655" y="256770"/>
                        <a:pt x="558206" y="257856"/>
                      </a:cubicBezTo>
                      <a:cubicBezTo>
                        <a:pt x="555671" y="259667"/>
                        <a:pt x="553257" y="261599"/>
                        <a:pt x="550842" y="263530"/>
                      </a:cubicBezTo>
                      <a:close/>
                    </a:path>
                  </a:pathLst>
                </a:custGeom>
                <a:gradFill>
                  <a:gsLst>
                    <a:gs pos="0">
                      <a:srgbClr val="16102C"/>
                    </a:gs>
                    <a:gs pos="50000">
                      <a:srgbClr val="2F224E"/>
                    </a:gs>
                    <a:gs pos="100000">
                      <a:srgbClr val="493470"/>
                    </a:gs>
                  </a:gsLst>
                  <a:lin ang="0" scaled="1"/>
                </a:gradFill>
                <a:ln w="36161" cap="rnd">
                  <a:solidFill>
                    <a:srgbClr val="16102C"/>
                  </a:solid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FEA6A9A5-3453-4C4F-AF28-2602E0811211}"/>
                    </a:ext>
                  </a:extLst>
                </p:cNvPr>
                <p:cNvSpPr/>
                <p:nvPr/>
              </p:nvSpPr>
              <p:spPr>
                <a:xfrm>
                  <a:off x="10068804" y="4318729"/>
                  <a:ext cx="93356" cy="463682"/>
                </a:xfrm>
                <a:custGeom>
                  <a:avLst/>
                  <a:gdLst>
                    <a:gd name="connsiteX0" fmla="*/ 12475 w 93356"/>
                    <a:gd name="connsiteY0" fmla="*/ 463562 h 463682"/>
                    <a:gd name="connsiteX1" fmla="*/ 93357 w 93356"/>
                    <a:gd name="connsiteY1" fmla="*/ 456198 h 463682"/>
                    <a:gd name="connsiteX2" fmla="*/ 77905 w 93356"/>
                    <a:gd name="connsiteY2" fmla="*/ 329202 h 463682"/>
                    <a:gd name="connsiteX3" fmla="*/ 65591 w 93356"/>
                    <a:gd name="connsiteY3" fmla="*/ 153676 h 463682"/>
                    <a:gd name="connsiteX4" fmla="*/ 74645 w 93356"/>
                    <a:gd name="connsiteY4" fmla="*/ 0 h 463682"/>
                    <a:gd name="connsiteX5" fmla="*/ 12595 w 93356"/>
                    <a:gd name="connsiteY5" fmla="*/ 463683 h 46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56" h="463682">
                      <a:moveTo>
                        <a:pt x="12475" y="463562"/>
                      </a:moveTo>
                      <a:cubicBezTo>
                        <a:pt x="39395" y="461631"/>
                        <a:pt x="66436" y="459216"/>
                        <a:pt x="93357" y="456198"/>
                      </a:cubicBezTo>
                      <a:cubicBezTo>
                        <a:pt x="87804" y="413826"/>
                        <a:pt x="82733" y="371574"/>
                        <a:pt x="77905" y="329202"/>
                      </a:cubicBezTo>
                      <a:cubicBezTo>
                        <a:pt x="71869" y="270894"/>
                        <a:pt x="67523" y="212466"/>
                        <a:pt x="65591" y="153676"/>
                      </a:cubicBezTo>
                      <a:cubicBezTo>
                        <a:pt x="65108" y="102732"/>
                        <a:pt x="61245" y="49616"/>
                        <a:pt x="74645" y="0"/>
                      </a:cubicBezTo>
                      <a:cubicBezTo>
                        <a:pt x="-23741" y="124462"/>
                        <a:pt x="-1529" y="314232"/>
                        <a:pt x="12595" y="463683"/>
                      </a:cubicBezTo>
                      <a:close/>
                    </a:path>
                  </a:pathLst>
                </a:custGeom>
                <a:solidFill>
                  <a:srgbClr val="BACBD6"/>
                </a:solidFill>
                <a:ln w="12054"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0AEABD29-2CA8-37D2-DC2C-B398033DDB8D}"/>
                    </a:ext>
                  </a:extLst>
                </p:cNvPr>
                <p:cNvSpPr/>
                <p:nvPr/>
              </p:nvSpPr>
              <p:spPr>
                <a:xfrm>
                  <a:off x="9575344" y="4635617"/>
                  <a:ext cx="431088" cy="75668"/>
                </a:xfrm>
                <a:custGeom>
                  <a:avLst/>
                  <a:gdLst>
                    <a:gd name="connsiteX0" fmla="*/ 431089 w 431088"/>
                    <a:gd name="connsiteY0" fmla="*/ 31025 h 75668"/>
                    <a:gd name="connsiteX1" fmla="*/ 401512 w 431088"/>
                    <a:gd name="connsiteY1" fmla="*/ 38630 h 75668"/>
                    <a:gd name="connsiteX2" fmla="*/ 398012 w 431088"/>
                    <a:gd name="connsiteY2" fmla="*/ 38630 h 75668"/>
                    <a:gd name="connsiteX3" fmla="*/ 397891 w 431088"/>
                    <a:gd name="connsiteY3" fmla="*/ 38630 h 75668"/>
                    <a:gd name="connsiteX4" fmla="*/ 36819 w 431088"/>
                    <a:gd name="connsiteY4" fmla="*/ 13641 h 75668"/>
                    <a:gd name="connsiteX5" fmla="*/ 0 w 431088"/>
                    <a:gd name="connsiteY5" fmla="*/ 0 h 75668"/>
                    <a:gd name="connsiteX6" fmla="*/ 483 w 431088"/>
                    <a:gd name="connsiteY6" fmla="*/ 26679 h 75668"/>
                    <a:gd name="connsiteX7" fmla="*/ 724 w 431088"/>
                    <a:gd name="connsiteY7" fmla="*/ 33801 h 75668"/>
                    <a:gd name="connsiteX8" fmla="*/ 431089 w 431088"/>
                    <a:gd name="connsiteY8" fmla="*/ 31146 h 7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088" h="75668">
                      <a:moveTo>
                        <a:pt x="431089" y="31025"/>
                      </a:moveTo>
                      <a:cubicBezTo>
                        <a:pt x="422035" y="35974"/>
                        <a:pt x="411894" y="38630"/>
                        <a:pt x="401512" y="38630"/>
                      </a:cubicBezTo>
                      <a:cubicBezTo>
                        <a:pt x="400305" y="38630"/>
                        <a:pt x="399219" y="38630"/>
                        <a:pt x="398012" y="38630"/>
                      </a:cubicBezTo>
                      <a:lnTo>
                        <a:pt x="397891" y="38630"/>
                      </a:lnTo>
                      <a:cubicBezTo>
                        <a:pt x="397891" y="38630"/>
                        <a:pt x="36819" y="13641"/>
                        <a:pt x="36819" y="13641"/>
                      </a:cubicBezTo>
                      <a:cubicBezTo>
                        <a:pt x="22937" y="12917"/>
                        <a:pt x="10261" y="7847"/>
                        <a:pt x="0" y="0"/>
                      </a:cubicBezTo>
                      <a:cubicBezTo>
                        <a:pt x="0" y="9054"/>
                        <a:pt x="121" y="17987"/>
                        <a:pt x="483" y="26679"/>
                      </a:cubicBezTo>
                      <a:cubicBezTo>
                        <a:pt x="483" y="29093"/>
                        <a:pt x="724" y="31387"/>
                        <a:pt x="724" y="33801"/>
                      </a:cubicBezTo>
                      <a:cubicBezTo>
                        <a:pt x="124462" y="39717"/>
                        <a:pt x="352983" y="126634"/>
                        <a:pt x="431089" y="31146"/>
                      </a:cubicBezTo>
                      <a:close/>
                    </a:path>
                  </a:pathLst>
                </a:custGeom>
                <a:solidFill>
                  <a:srgbClr val="BACBD6"/>
                </a:solidFill>
                <a:ln w="12054"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2AEFAA8C-1FC2-D75A-340E-3BC0CE39A5B3}"/>
                    </a:ext>
                  </a:extLst>
                </p:cNvPr>
                <p:cNvSpPr/>
                <p:nvPr/>
              </p:nvSpPr>
              <p:spPr>
                <a:xfrm>
                  <a:off x="10158364" y="4333336"/>
                  <a:ext cx="289901" cy="305178"/>
                </a:xfrm>
                <a:custGeom>
                  <a:avLst/>
                  <a:gdLst>
                    <a:gd name="connsiteX0" fmla="*/ 175 w 289901"/>
                    <a:gd name="connsiteY0" fmla="*/ 106957 h 305178"/>
                    <a:gd name="connsiteX1" fmla="*/ 212279 w 289901"/>
                    <a:gd name="connsiteY1" fmla="*/ 305178 h 305178"/>
                    <a:gd name="connsiteX2" fmla="*/ 289901 w 289901"/>
                    <a:gd name="connsiteY2" fmla="*/ 249768 h 305178"/>
                    <a:gd name="connsiteX3" fmla="*/ 1382 w 289901"/>
                    <a:gd name="connsiteY3" fmla="*/ 0 h 305178"/>
                    <a:gd name="connsiteX4" fmla="*/ 54 w 289901"/>
                    <a:gd name="connsiteY4" fmla="*/ 107078 h 305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01" h="305178">
                      <a:moveTo>
                        <a:pt x="175" y="106957"/>
                      </a:moveTo>
                      <a:cubicBezTo>
                        <a:pt x="41219" y="175888"/>
                        <a:pt x="139002" y="260874"/>
                        <a:pt x="212279" y="305178"/>
                      </a:cubicBezTo>
                      <a:cubicBezTo>
                        <a:pt x="235698" y="283449"/>
                        <a:pt x="261894" y="264617"/>
                        <a:pt x="289901" y="249768"/>
                      </a:cubicBezTo>
                      <a:cubicBezTo>
                        <a:pt x="191515" y="170335"/>
                        <a:pt x="93491" y="85228"/>
                        <a:pt x="1382" y="0"/>
                      </a:cubicBezTo>
                      <a:cubicBezTo>
                        <a:pt x="1261" y="35733"/>
                        <a:pt x="-308" y="71345"/>
                        <a:pt x="54" y="107078"/>
                      </a:cubicBezTo>
                      <a:close/>
                    </a:path>
                  </a:pathLst>
                </a:custGeom>
                <a:solidFill>
                  <a:srgbClr val="BACBD6"/>
                </a:solidFill>
                <a:ln w="12054"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2EA0C66C-6B6B-891D-E209-95DB04313DDC}"/>
                    </a:ext>
                  </a:extLst>
                </p:cNvPr>
                <p:cNvSpPr/>
                <p:nvPr/>
              </p:nvSpPr>
              <p:spPr>
                <a:xfrm>
                  <a:off x="9576068" y="4169279"/>
                  <a:ext cx="938109" cy="617671"/>
                </a:xfrm>
                <a:custGeom>
                  <a:avLst/>
                  <a:gdLst>
                    <a:gd name="connsiteX0" fmla="*/ 862901 w 938109"/>
                    <a:gd name="connsiteY0" fmla="*/ 222365 h 617671"/>
                    <a:gd name="connsiteX1" fmla="*/ 789263 w 938109"/>
                    <a:gd name="connsiteY1" fmla="*/ 122530 h 617671"/>
                    <a:gd name="connsiteX2" fmla="*/ 622670 w 938109"/>
                    <a:gd name="connsiteY2" fmla="*/ 0 h 617671"/>
                    <a:gd name="connsiteX3" fmla="*/ 344291 w 938109"/>
                    <a:gd name="connsiteY3" fmla="*/ 138465 h 617671"/>
                    <a:gd name="connsiteX4" fmla="*/ 417085 w 938109"/>
                    <a:gd name="connsiteY4" fmla="*/ 142449 h 617671"/>
                    <a:gd name="connsiteX5" fmla="*/ 459941 w 938109"/>
                    <a:gd name="connsiteY5" fmla="*/ 162971 h 617671"/>
                    <a:gd name="connsiteX6" fmla="*/ 475755 w 938109"/>
                    <a:gd name="connsiteY6" fmla="*/ 207879 h 617671"/>
                    <a:gd name="connsiteX7" fmla="*/ 462717 w 938109"/>
                    <a:gd name="connsiteY7" fmla="*/ 446058 h 617671"/>
                    <a:gd name="connsiteX8" fmla="*/ 442195 w 938109"/>
                    <a:gd name="connsiteY8" fmla="*/ 488913 h 617671"/>
                    <a:gd name="connsiteX9" fmla="*/ 430364 w 938109"/>
                    <a:gd name="connsiteY9" fmla="*/ 497122 h 617671"/>
                    <a:gd name="connsiteX10" fmla="*/ 0 w 938109"/>
                    <a:gd name="connsiteY10" fmla="*/ 499778 h 617671"/>
                    <a:gd name="connsiteX11" fmla="*/ 604 w 938109"/>
                    <a:gd name="connsiteY11" fmla="*/ 515230 h 617671"/>
                    <a:gd name="connsiteX12" fmla="*/ 1932 w 938109"/>
                    <a:gd name="connsiteY12" fmla="*/ 582954 h 617671"/>
                    <a:gd name="connsiteX13" fmla="*/ 505210 w 938109"/>
                    <a:gd name="connsiteY13" fmla="*/ 612771 h 617671"/>
                    <a:gd name="connsiteX14" fmla="*/ 567260 w 938109"/>
                    <a:gd name="connsiteY14" fmla="*/ 149088 h 617671"/>
                    <a:gd name="connsiteX15" fmla="*/ 574503 w 938109"/>
                    <a:gd name="connsiteY15" fmla="*/ 126997 h 617671"/>
                    <a:gd name="connsiteX16" fmla="*/ 580539 w 938109"/>
                    <a:gd name="connsiteY16" fmla="*/ 124462 h 617671"/>
                    <a:gd name="connsiteX17" fmla="*/ 583436 w 938109"/>
                    <a:gd name="connsiteY17" fmla="*/ 128687 h 617671"/>
                    <a:gd name="connsiteX18" fmla="*/ 583798 w 938109"/>
                    <a:gd name="connsiteY18" fmla="*/ 163695 h 617671"/>
                    <a:gd name="connsiteX19" fmla="*/ 872318 w 938109"/>
                    <a:gd name="connsiteY19" fmla="*/ 413464 h 617671"/>
                    <a:gd name="connsiteX20" fmla="*/ 899842 w 938109"/>
                    <a:gd name="connsiteY20" fmla="*/ 400305 h 617671"/>
                    <a:gd name="connsiteX21" fmla="*/ 938110 w 938109"/>
                    <a:gd name="connsiteY21" fmla="*/ 316164 h 617671"/>
                    <a:gd name="connsiteX22" fmla="*/ 862781 w 938109"/>
                    <a:gd name="connsiteY22" fmla="*/ 222003 h 6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8109" h="617671">
                      <a:moveTo>
                        <a:pt x="862901" y="222365"/>
                      </a:moveTo>
                      <a:cubicBezTo>
                        <a:pt x="838516" y="186149"/>
                        <a:pt x="813165" y="150537"/>
                        <a:pt x="789263" y="122530"/>
                      </a:cubicBezTo>
                      <a:cubicBezTo>
                        <a:pt x="749908" y="76295"/>
                        <a:pt x="690032" y="26438"/>
                        <a:pt x="622670" y="0"/>
                      </a:cubicBezTo>
                      <a:cubicBezTo>
                        <a:pt x="564483" y="85952"/>
                        <a:pt x="454387" y="124582"/>
                        <a:pt x="344291" y="138465"/>
                      </a:cubicBezTo>
                      <a:lnTo>
                        <a:pt x="417085" y="142449"/>
                      </a:lnTo>
                      <a:cubicBezTo>
                        <a:pt x="433624" y="143294"/>
                        <a:pt x="448955" y="150658"/>
                        <a:pt x="459941" y="162971"/>
                      </a:cubicBezTo>
                      <a:cubicBezTo>
                        <a:pt x="470926" y="175285"/>
                        <a:pt x="476600" y="191219"/>
                        <a:pt x="475755" y="207879"/>
                      </a:cubicBezTo>
                      <a:lnTo>
                        <a:pt x="462717" y="446058"/>
                      </a:lnTo>
                      <a:cubicBezTo>
                        <a:pt x="461872" y="462597"/>
                        <a:pt x="454508" y="477928"/>
                        <a:pt x="442195" y="488913"/>
                      </a:cubicBezTo>
                      <a:cubicBezTo>
                        <a:pt x="438573" y="492173"/>
                        <a:pt x="434589" y="494949"/>
                        <a:pt x="430364" y="497122"/>
                      </a:cubicBezTo>
                      <a:cubicBezTo>
                        <a:pt x="352380" y="592490"/>
                        <a:pt x="123737" y="505693"/>
                        <a:pt x="0" y="499778"/>
                      </a:cubicBezTo>
                      <a:cubicBezTo>
                        <a:pt x="241" y="504969"/>
                        <a:pt x="362" y="510039"/>
                        <a:pt x="604" y="515230"/>
                      </a:cubicBezTo>
                      <a:cubicBezTo>
                        <a:pt x="1569" y="537442"/>
                        <a:pt x="2535" y="560138"/>
                        <a:pt x="1932" y="582954"/>
                      </a:cubicBezTo>
                      <a:cubicBezTo>
                        <a:pt x="167558" y="614824"/>
                        <a:pt x="336324" y="624723"/>
                        <a:pt x="505210" y="612771"/>
                      </a:cubicBezTo>
                      <a:cubicBezTo>
                        <a:pt x="491207" y="463321"/>
                        <a:pt x="468994" y="273671"/>
                        <a:pt x="567260" y="149088"/>
                      </a:cubicBezTo>
                      <a:cubicBezTo>
                        <a:pt x="569312" y="141604"/>
                        <a:pt x="571606" y="134240"/>
                        <a:pt x="574503" y="126997"/>
                      </a:cubicBezTo>
                      <a:cubicBezTo>
                        <a:pt x="575469" y="124582"/>
                        <a:pt x="578125" y="123496"/>
                        <a:pt x="580539" y="124462"/>
                      </a:cubicBezTo>
                      <a:cubicBezTo>
                        <a:pt x="582350" y="125186"/>
                        <a:pt x="583316" y="126876"/>
                        <a:pt x="583436" y="128687"/>
                      </a:cubicBezTo>
                      <a:cubicBezTo>
                        <a:pt x="583798" y="140397"/>
                        <a:pt x="583919" y="151986"/>
                        <a:pt x="583798" y="163695"/>
                      </a:cubicBezTo>
                      <a:cubicBezTo>
                        <a:pt x="675907" y="248923"/>
                        <a:pt x="773931" y="334030"/>
                        <a:pt x="872318" y="413464"/>
                      </a:cubicBezTo>
                      <a:cubicBezTo>
                        <a:pt x="881251" y="408756"/>
                        <a:pt x="890426" y="404289"/>
                        <a:pt x="899842" y="400305"/>
                      </a:cubicBezTo>
                      <a:cubicBezTo>
                        <a:pt x="899842" y="400305"/>
                        <a:pt x="920122" y="323890"/>
                        <a:pt x="938110" y="316164"/>
                      </a:cubicBezTo>
                      <a:cubicBezTo>
                        <a:pt x="898272" y="270291"/>
                        <a:pt x="916622" y="264496"/>
                        <a:pt x="862781" y="222003"/>
                      </a:cubicBezTo>
                      <a:close/>
                    </a:path>
                  </a:pathLst>
                </a:custGeom>
                <a:solidFill>
                  <a:srgbClr val="FFFFFF"/>
                </a:solidFill>
                <a:ln w="12054"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DC8E09CD-EE34-996B-96CF-803A79B79556}"/>
                    </a:ext>
                  </a:extLst>
                </p:cNvPr>
                <p:cNvSpPr/>
                <p:nvPr/>
              </p:nvSpPr>
              <p:spPr>
                <a:xfrm>
                  <a:off x="9622063" y="4258249"/>
                  <a:ext cx="67964" cy="37060"/>
                </a:xfrm>
                <a:custGeom>
                  <a:avLst/>
                  <a:gdLst>
                    <a:gd name="connsiteX0" fmla="*/ 9778 w 67964"/>
                    <a:gd name="connsiteY0" fmla="*/ 0 h 37060"/>
                    <a:gd name="connsiteX1" fmla="*/ 0 w 67964"/>
                    <a:gd name="connsiteY1" fmla="*/ 33922 h 37060"/>
                    <a:gd name="connsiteX2" fmla="*/ 8450 w 67964"/>
                    <a:gd name="connsiteY2" fmla="*/ 33801 h 37060"/>
                    <a:gd name="connsiteX3" fmla="*/ 67965 w 67964"/>
                    <a:gd name="connsiteY3" fmla="*/ 37061 h 37060"/>
                    <a:gd name="connsiteX4" fmla="*/ 9657 w 67964"/>
                    <a:gd name="connsiteY4" fmla="*/ 0 h 37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4" h="37060">
                      <a:moveTo>
                        <a:pt x="9778" y="0"/>
                      </a:moveTo>
                      <a:cubicBezTo>
                        <a:pt x="6398" y="11106"/>
                        <a:pt x="3139" y="22454"/>
                        <a:pt x="0" y="33922"/>
                      </a:cubicBezTo>
                      <a:cubicBezTo>
                        <a:pt x="2776" y="33681"/>
                        <a:pt x="5674" y="33681"/>
                        <a:pt x="8450" y="33801"/>
                      </a:cubicBezTo>
                      <a:lnTo>
                        <a:pt x="67965" y="37061"/>
                      </a:lnTo>
                      <a:cubicBezTo>
                        <a:pt x="45994" y="28490"/>
                        <a:pt x="25713" y="16418"/>
                        <a:pt x="9657" y="0"/>
                      </a:cubicBezTo>
                      <a:close/>
                    </a:path>
                  </a:pathLst>
                </a:custGeom>
                <a:solidFill>
                  <a:srgbClr val="FFFFFF"/>
                </a:solidFill>
                <a:ln w="12054"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B7DB7548-62B7-DED1-EA9B-1E3D2C0FC301}"/>
                    </a:ext>
                  </a:extLst>
                </p:cNvPr>
                <p:cNvSpPr/>
                <p:nvPr/>
              </p:nvSpPr>
              <p:spPr>
                <a:xfrm>
                  <a:off x="9631841" y="4151171"/>
                  <a:ext cx="566897" cy="156572"/>
                </a:xfrm>
                <a:custGeom>
                  <a:avLst/>
                  <a:gdLst>
                    <a:gd name="connsiteX0" fmla="*/ 566898 w 566897"/>
                    <a:gd name="connsiteY0" fmla="*/ 18229 h 156572"/>
                    <a:gd name="connsiteX1" fmla="*/ 492293 w 566897"/>
                    <a:gd name="connsiteY1" fmla="*/ 0 h 156572"/>
                    <a:gd name="connsiteX2" fmla="*/ 255201 w 566897"/>
                    <a:gd name="connsiteY2" fmla="*/ 88849 h 156572"/>
                    <a:gd name="connsiteX3" fmla="*/ 198825 w 566897"/>
                    <a:gd name="connsiteY3" fmla="*/ 84383 h 156572"/>
                    <a:gd name="connsiteX4" fmla="*/ 34164 w 566897"/>
                    <a:gd name="connsiteY4" fmla="*/ 13521 h 156572"/>
                    <a:gd name="connsiteX5" fmla="*/ 0 w 566897"/>
                    <a:gd name="connsiteY5" fmla="*/ 106957 h 156572"/>
                    <a:gd name="connsiteX6" fmla="*/ 58307 w 566897"/>
                    <a:gd name="connsiteY6" fmla="*/ 144018 h 156572"/>
                    <a:gd name="connsiteX7" fmla="*/ 288398 w 566897"/>
                    <a:gd name="connsiteY7" fmla="*/ 156573 h 156572"/>
                    <a:gd name="connsiteX8" fmla="*/ 566777 w 566897"/>
                    <a:gd name="connsiteY8" fmla="*/ 18108 h 15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97" h="156572">
                      <a:moveTo>
                        <a:pt x="566898" y="18229"/>
                      </a:moveTo>
                      <a:cubicBezTo>
                        <a:pt x="542754" y="8813"/>
                        <a:pt x="517765" y="2294"/>
                        <a:pt x="492293" y="0"/>
                      </a:cubicBezTo>
                      <a:cubicBezTo>
                        <a:pt x="427829" y="55893"/>
                        <a:pt x="344171" y="88849"/>
                        <a:pt x="255201" y="88849"/>
                      </a:cubicBezTo>
                      <a:cubicBezTo>
                        <a:pt x="236610" y="88849"/>
                        <a:pt x="217778" y="87401"/>
                        <a:pt x="198825" y="84383"/>
                      </a:cubicBezTo>
                      <a:cubicBezTo>
                        <a:pt x="136775" y="74605"/>
                        <a:pt x="80761" y="49495"/>
                        <a:pt x="34164" y="13521"/>
                      </a:cubicBezTo>
                      <a:cubicBezTo>
                        <a:pt x="21850" y="41286"/>
                        <a:pt x="10382" y="72914"/>
                        <a:pt x="0" y="106957"/>
                      </a:cubicBezTo>
                      <a:cubicBezTo>
                        <a:pt x="16056" y="123375"/>
                        <a:pt x="36337" y="135447"/>
                        <a:pt x="58307" y="144018"/>
                      </a:cubicBezTo>
                      <a:lnTo>
                        <a:pt x="288398" y="156573"/>
                      </a:lnTo>
                      <a:cubicBezTo>
                        <a:pt x="398374" y="142690"/>
                        <a:pt x="508590" y="104060"/>
                        <a:pt x="566777" y="18108"/>
                      </a:cubicBezTo>
                      <a:close/>
                    </a:path>
                  </a:pathLst>
                </a:custGeom>
                <a:solidFill>
                  <a:srgbClr val="BACBD6"/>
                </a:solidFill>
                <a:ln w="12054"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735E7079-2089-57F6-018E-C59663A3C4C0}"/>
                    </a:ext>
                  </a:extLst>
                </p:cNvPr>
                <p:cNvSpPr/>
                <p:nvPr/>
              </p:nvSpPr>
              <p:spPr>
                <a:xfrm>
                  <a:off x="8854288" y="3097291"/>
                  <a:ext cx="154762" cy="154762"/>
                </a:xfrm>
                <a:custGeom>
                  <a:avLst/>
                  <a:gdLst>
                    <a:gd name="connsiteX0" fmla="*/ 154641 w 154762"/>
                    <a:gd name="connsiteY0" fmla="*/ 77381 h 154762"/>
                    <a:gd name="connsiteX1" fmla="*/ 77260 w 154762"/>
                    <a:gd name="connsiteY1" fmla="*/ 0 h 154762"/>
                    <a:gd name="connsiteX2" fmla="*/ 0 w 154762"/>
                    <a:gd name="connsiteY2" fmla="*/ 77381 h 154762"/>
                    <a:gd name="connsiteX3" fmla="*/ 77381 w 154762"/>
                    <a:gd name="connsiteY3" fmla="*/ 154762 h 154762"/>
                    <a:gd name="connsiteX4" fmla="*/ 154762 w 154762"/>
                    <a:gd name="connsiteY4" fmla="*/ 77381 h 15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62" h="154762">
                      <a:moveTo>
                        <a:pt x="154641" y="77381"/>
                      </a:moveTo>
                      <a:cubicBezTo>
                        <a:pt x="154641" y="34767"/>
                        <a:pt x="119995" y="0"/>
                        <a:pt x="77260" y="0"/>
                      </a:cubicBezTo>
                      <a:cubicBezTo>
                        <a:pt x="34526" y="0"/>
                        <a:pt x="0" y="34767"/>
                        <a:pt x="0" y="77381"/>
                      </a:cubicBezTo>
                      <a:cubicBezTo>
                        <a:pt x="0" y="119995"/>
                        <a:pt x="34646" y="154762"/>
                        <a:pt x="77381" y="154762"/>
                      </a:cubicBezTo>
                      <a:cubicBezTo>
                        <a:pt x="120116" y="154762"/>
                        <a:pt x="154762" y="120116"/>
                        <a:pt x="154762" y="77381"/>
                      </a:cubicBezTo>
                      <a:close/>
                    </a:path>
                  </a:pathLst>
                </a:custGeom>
                <a:solidFill>
                  <a:srgbClr val="52585D"/>
                </a:solidFill>
                <a:ln w="12054"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F66AE3A9-B78A-AD01-41B4-2009FEC202F0}"/>
                    </a:ext>
                  </a:extLst>
                </p:cNvPr>
                <p:cNvSpPr/>
                <p:nvPr/>
              </p:nvSpPr>
              <p:spPr>
                <a:xfrm>
                  <a:off x="9400444" y="5275777"/>
                  <a:ext cx="364791" cy="487623"/>
                </a:xfrm>
                <a:custGeom>
                  <a:avLst/>
                  <a:gdLst>
                    <a:gd name="connsiteX0" fmla="*/ 245521 w 364791"/>
                    <a:gd name="connsiteY0" fmla="*/ 15347 h 487623"/>
                    <a:gd name="connsiteX1" fmla="*/ 91363 w 364791"/>
                    <a:gd name="connsiteY1" fmla="*/ 1705 h 487623"/>
                    <a:gd name="connsiteX2" fmla="*/ 98244 w 364791"/>
                    <a:gd name="connsiteY2" fmla="*/ 28867 h 487623"/>
                    <a:gd name="connsiteX3" fmla="*/ 166450 w 364791"/>
                    <a:gd name="connsiteY3" fmla="*/ 287448 h 487623"/>
                    <a:gd name="connsiteX4" fmla="*/ 152688 w 364791"/>
                    <a:gd name="connsiteY4" fmla="*/ 308332 h 487623"/>
                    <a:gd name="connsiteX5" fmla="*/ 49473 w 364791"/>
                    <a:gd name="connsiteY5" fmla="*/ 396216 h 487623"/>
                    <a:gd name="connsiteX6" fmla="*/ 39091 w 364791"/>
                    <a:gd name="connsiteY6" fmla="*/ 402735 h 487623"/>
                    <a:gd name="connsiteX7" fmla="*/ 2875 w 364791"/>
                    <a:gd name="connsiteY7" fmla="*/ 434725 h 487623"/>
                    <a:gd name="connsiteX8" fmla="*/ 20862 w 364791"/>
                    <a:gd name="connsiteY8" fmla="*/ 476374 h 487623"/>
                    <a:gd name="connsiteX9" fmla="*/ 101865 w 364791"/>
                    <a:gd name="connsiteY9" fmla="*/ 486635 h 487623"/>
                    <a:gd name="connsiteX10" fmla="*/ 115989 w 364791"/>
                    <a:gd name="connsiteY10" fmla="*/ 485910 h 487623"/>
                    <a:gd name="connsiteX11" fmla="*/ 364792 w 364791"/>
                    <a:gd name="connsiteY11" fmla="*/ 429655 h 487623"/>
                    <a:gd name="connsiteX12" fmla="*/ 319401 w 364791"/>
                    <a:gd name="connsiteY12" fmla="*/ 317507 h 487623"/>
                    <a:gd name="connsiteX13" fmla="*/ 245400 w 364791"/>
                    <a:gd name="connsiteY13" fmla="*/ 15105 h 4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791" h="487623">
                      <a:moveTo>
                        <a:pt x="245521" y="15347"/>
                      </a:moveTo>
                      <a:cubicBezTo>
                        <a:pt x="202304" y="1826"/>
                        <a:pt x="150636" y="-2882"/>
                        <a:pt x="91363" y="1705"/>
                      </a:cubicBezTo>
                      <a:cubicBezTo>
                        <a:pt x="93535" y="10880"/>
                        <a:pt x="95829" y="19934"/>
                        <a:pt x="98244" y="28867"/>
                      </a:cubicBezTo>
                      <a:lnTo>
                        <a:pt x="166450" y="287448"/>
                      </a:lnTo>
                      <a:lnTo>
                        <a:pt x="152688" y="308332"/>
                      </a:lnTo>
                      <a:cubicBezTo>
                        <a:pt x="129027" y="333804"/>
                        <a:pt x="81826" y="375211"/>
                        <a:pt x="49473" y="396216"/>
                      </a:cubicBezTo>
                      <a:cubicBezTo>
                        <a:pt x="46093" y="398389"/>
                        <a:pt x="42592" y="400562"/>
                        <a:pt x="39091" y="402735"/>
                      </a:cubicBezTo>
                      <a:cubicBezTo>
                        <a:pt x="24363" y="411789"/>
                        <a:pt x="10360" y="420360"/>
                        <a:pt x="2875" y="434725"/>
                      </a:cubicBezTo>
                      <a:cubicBezTo>
                        <a:pt x="-7748" y="455369"/>
                        <a:pt x="13981" y="471786"/>
                        <a:pt x="20862" y="476374"/>
                      </a:cubicBezTo>
                      <a:cubicBezTo>
                        <a:pt x="41385" y="489894"/>
                        <a:pt x="74945" y="488083"/>
                        <a:pt x="101865" y="486635"/>
                      </a:cubicBezTo>
                      <a:cubicBezTo>
                        <a:pt x="106815" y="486393"/>
                        <a:pt x="111523" y="486152"/>
                        <a:pt x="115989" y="485910"/>
                      </a:cubicBezTo>
                      <a:cubicBezTo>
                        <a:pt x="211478" y="482530"/>
                        <a:pt x="295016" y="463577"/>
                        <a:pt x="364792" y="429655"/>
                      </a:cubicBezTo>
                      <a:cubicBezTo>
                        <a:pt x="353686" y="388369"/>
                        <a:pt x="325196" y="346117"/>
                        <a:pt x="319401" y="317507"/>
                      </a:cubicBezTo>
                      <a:cubicBezTo>
                        <a:pt x="288135" y="223587"/>
                        <a:pt x="255179" y="119527"/>
                        <a:pt x="245400" y="15105"/>
                      </a:cubicBezTo>
                      <a:close/>
                    </a:path>
                  </a:pathLst>
                </a:custGeom>
                <a:solidFill>
                  <a:srgbClr val="FFFFFF"/>
                </a:solidFill>
                <a:ln w="12054"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9CE6F14C-8119-D1A0-CE01-F3332731EA1F}"/>
                    </a:ext>
                  </a:extLst>
                </p:cNvPr>
                <p:cNvSpPr/>
                <p:nvPr/>
              </p:nvSpPr>
              <p:spPr>
                <a:xfrm>
                  <a:off x="9645965" y="5291123"/>
                  <a:ext cx="157007" cy="414550"/>
                </a:xfrm>
                <a:custGeom>
                  <a:avLst/>
                  <a:gdLst>
                    <a:gd name="connsiteX0" fmla="*/ 154762 w 157007"/>
                    <a:gd name="connsiteY0" fmla="*/ 354190 h 414550"/>
                    <a:gd name="connsiteX1" fmla="*/ 111665 w 157007"/>
                    <a:gd name="connsiteY1" fmla="*/ 75208 h 414550"/>
                    <a:gd name="connsiteX2" fmla="*/ 106595 w 157007"/>
                    <a:gd name="connsiteY2" fmla="*/ 71586 h 414550"/>
                    <a:gd name="connsiteX3" fmla="*/ 0 w 157007"/>
                    <a:gd name="connsiteY3" fmla="*/ 0 h 414550"/>
                    <a:gd name="connsiteX4" fmla="*/ 74001 w 157007"/>
                    <a:gd name="connsiteY4" fmla="*/ 302402 h 414550"/>
                    <a:gd name="connsiteX5" fmla="*/ 119391 w 157007"/>
                    <a:gd name="connsiteY5" fmla="*/ 414550 h 414550"/>
                    <a:gd name="connsiteX6" fmla="*/ 133878 w 157007"/>
                    <a:gd name="connsiteY6" fmla="*/ 407186 h 414550"/>
                    <a:gd name="connsiteX7" fmla="*/ 155487 w 157007"/>
                    <a:gd name="connsiteY7" fmla="*/ 356846 h 414550"/>
                    <a:gd name="connsiteX8" fmla="*/ 154762 w 157007"/>
                    <a:gd name="connsiteY8" fmla="*/ 354190 h 4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07" h="414550">
                      <a:moveTo>
                        <a:pt x="154762" y="354190"/>
                      </a:moveTo>
                      <a:cubicBezTo>
                        <a:pt x="128325" y="264255"/>
                        <a:pt x="113838" y="169731"/>
                        <a:pt x="111665" y="75208"/>
                      </a:cubicBezTo>
                      <a:cubicBezTo>
                        <a:pt x="109734" y="74484"/>
                        <a:pt x="107923" y="73397"/>
                        <a:pt x="106595" y="71586"/>
                      </a:cubicBezTo>
                      <a:cubicBezTo>
                        <a:pt x="81244" y="38147"/>
                        <a:pt x="45270" y="14124"/>
                        <a:pt x="0" y="0"/>
                      </a:cubicBezTo>
                      <a:cubicBezTo>
                        <a:pt x="9778" y="104301"/>
                        <a:pt x="42735" y="208482"/>
                        <a:pt x="74001" y="302402"/>
                      </a:cubicBezTo>
                      <a:cubicBezTo>
                        <a:pt x="79675" y="330892"/>
                        <a:pt x="108285" y="373143"/>
                        <a:pt x="119391" y="414550"/>
                      </a:cubicBezTo>
                      <a:cubicBezTo>
                        <a:pt x="124220" y="412136"/>
                        <a:pt x="129049" y="409721"/>
                        <a:pt x="133878" y="407186"/>
                      </a:cubicBezTo>
                      <a:cubicBezTo>
                        <a:pt x="151865" y="397649"/>
                        <a:pt x="160798" y="376886"/>
                        <a:pt x="155487" y="356846"/>
                      </a:cubicBezTo>
                      <a:lnTo>
                        <a:pt x="154762" y="354190"/>
                      </a:lnTo>
                      <a:close/>
                    </a:path>
                  </a:pathLst>
                </a:custGeom>
                <a:solidFill>
                  <a:srgbClr val="BACBD6"/>
                </a:solidFill>
                <a:ln w="12054"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FC7CDEFA-22CB-D96C-8BC3-FEF00CFA04B1}"/>
                    </a:ext>
                  </a:extLst>
                </p:cNvPr>
                <p:cNvSpPr/>
                <p:nvPr/>
              </p:nvSpPr>
              <p:spPr>
                <a:xfrm>
                  <a:off x="9642922" y="4974839"/>
                  <a:ext cx="161788" cy="360347"/>
                </a:xfrm>
                <a:custGeom>
                  <a:avLst/>
                  <a:gdLst>
                    <a:gd name="connsiteX0" fmla="*/ 1232 w 161788"/>
                    <a:gd name="connsiteY0" fmla="*/ 293469 h 360347"/>
                    <a:gd name="connsiteX1" fmla="*/ 114467 w 161788"/>
                    <a:gd name="connsiteY1" fmla="*/ 360347 h 360347"/>
                    <a:gd name="connsiteX2" fmla="*/ 121227 w 161788"/>
                    <a:gd name="connsiteY2" fmla="*/ 245422 h 360347"/>
                    <a:gd name="connsiteX3" fmla="*/ 121227 w 161788"/>
                    <a:gd name="connsiteY3" fmla="*/ 244457 h 360347"/>
                    <a:gd name="connsiteX4" fmla="*/ 161789 w 161788"/>
                    <a:gd name="connsiteY4" fmla="*/ 89212 h 360347"/>
                    <a:gd name="connsiteX5" fmla="*/ 108431 w 161788"/>
                    <a:gd name="connsiteY5" fmla="*/ 32594 h 360347"/>
                    <a:gd name="connsiteX6" fmla="*/ 82838 w 161788"/>
                    <a:gd name="connsiteY6" fmla="*/ 4225 h 360347"/>
                    <a:gd name="connsiteX7" fmla="*/ 76923 w 161788"/>
                    <a:gd name="connsiteY7" fmla="*/ 0 h 360347"/>
                    <a:gd name="connsiteX8" fmla="*/ 1111 w 161788"/>
                    <a:gd name="connsiteY8" fmla="*/ 293469 h 36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88" h="360347">
                      <a:moveTo>
                        <a:pt x="1232" y="293469"/>
                      </a:moveTo>
                      <a:cubicBezTo>
                        <a:pt x="54710" y="308679"/>
                        <a:pt x="90564" y="334393"/>
                        <a:pt x="114467" y="360347"/>
                      </a:cubicBezTo>
                      <a:cubicBezTo>
                        <a:pt x="114708" y="321838"/>
                        <a:pt x="116881" y="283449"/>
                        <a:pt x="121227" y="245422"/>
                      </a:cubicBezTo>
                      <a:lnTo>
                        <a:pt x="121227" y="244457"/>
                      </a:lnTo>
                      <a:cubicBezTo>
                        <a:pt x="122313" y="239990"/>
                        <a:pt x="144284" y="137258"/>
                        <a:pt x="161789" y="89212"/>
                      </a:cubicBezTo>
                      <a:cubicBezTo>
                        <a:pt x="144646" y="76053"/>
                        <a:pt x="129798" y="55531"/>
                        <a:pt x="108431" y="32594"/>
                      </a:cubicBezTo>
                      <a:cubicBezTo>
                        <a:pt x="99980" y="22937"/>
                        <a:pt x="91530" y="13521"/>
                        <a:pt x="82838" y="4225"/>
                      </a:cubicBezTo>
                      <a:cubicBezTo>
                        <a:pt x="80907" y="2777"/>
                        <a:pt x="78854" y="1449"/>
                        <a:pt x="76923" y="0"/>
                      </a:cubicBezTo>
                      <a:cubicBezTo>
                        <a:pt x="12700" y="91264"/>
                        <a:pt x="-4925" y="192185"/>
                        <a:pt x="1111" y="293469"/>
                      </a:cubicBezTo>
                      <a:close/>
                    </a:path>
                  </a:pathLst>
                </a:custGeom>
                <a:solidFill>
                  <a:srgbClr val="BACBD6"/>
                </a:solidFill>
                <a:ln w="12054"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27AF110B-1295-2893-BF40-8CE57CC19420}"/>
                    </a:ext>
                  </a:extLst>
                </p:cNvPr>
                <p:cNvSpPr/>
                <p:nvPr/>
              </p:nvSpPr>
              <p:spPr>
                <a:xfrm>
                  <a:off x="9484316" y="4773962"/>
                  <a:ext cx="705368" cy="588144"/>
                </a:xfrm>
                <a:custGeom>
                  <a:avLst/>
                  <a:gdLst>
                    <a:gd name="connsiteX0" fmla="*/ 587667 w 705368"/>
                    <a:gd name="connsiteY0" fmla="*/ 30301 h 588144"/>
                    <a:gd name="connsiteX1" fmla="*/ 458859 w 705368"/>
                    <a:gd name="connsiteY1" fmla="*/ 34767 h 588144"/>
                    <a:gd name="connsiteX2" fmla="*/ 92476 w 705368"/>
                    <a:gd name="connsiteY2" fmla="*/ 0 h 588144"/>
                    <a:gd name="connsiteX3" fmla="*/ 90303 w 705368"/>
                    <a:gd name="connsiteY3" fmla="*/ 21367 h 588144"/>
                    <a:gd name="connsiteX4" fmla="*/ 63383 w 705368"/>
                    <a:gd name="connsiteY4" fmla="*/ 125307 h 588144"/>
                    <a:gd name="connsiteX5" fmla="*/ 56261 w 705368"/>
                    <a:gd name="connsiteY5" fmla="*/ 147640 h 588144"/>
                    <a:gd name="connsiteX6" fmla="*/ 3023 w 705368"/>
                    <a:gd name="connsiteY6" fmla="*/ 401754 h 588144"/>
                    <a:gd name="connsiteX7" fmla="*/ 488 w 705368"/>
                    <a:gd name="connsiteY7" fmla="*/ 460786 h 588144"/>
                    <a:gd name="connsiteX8" fmla="*/ 3144 w 705368"/>
                    <a:gd name="connsiteY8" fmla="*/ 482394 h 588144"/>
                    <a:gd name="connsiteX9" fmla="*/ 159838 w 705368"/>
                    <a:gd name="connsiteY9" fmla="*/ 494225 h 588144"/>
                    <a:gd name="connsiteX10" fmla="*/ 235650 w 705368"/>
                    <a:gd name="connsiteY10" fmla="*/ 200756 h 588144"/>
                    <a:gd name="connsiteX11" fmla="*/ 241565 w 705368"/>
                    <a:gd name="connsiteY11" fmla="*/ 204982 h 588144"/>
                    <a:gd name="connsiteX12" fmla="*/ 161166 w 705368"/>
                    <a:gd name="connsiteY12" fmla="*/ 127721 h 588144"/>
                    <a:gd name="connsiteX13" fmla="*/ 160441 w 705368"/>
                    <a:gd name="connsiteY13" fmla="*/ 120840 h 588144"/>
                    <a:gd name="connsiteX14" fmla="*/ 166236 w 705368"/>
                    <a:gd name="connsiteY14" fmla="*/ 119512 h 588144"/>
                    <a:gd name="connsiteX15" fmla="*/ 311461 w 705368"/>
                    <a:gd name="connsiteY15" fmla="*/ 245060 h 588144"/>
                    <a:gd name="connsiteX16" fmla="*/ 363612 w 705368"/>
                    <a:gd name="connsiteY16" fmla="*/ 281518 h 588144"/>
                    <a:gd name="connsiteX17" fmla="*/ 394033 w 705368"/>
                    <a:gd name="connsiteY17" fmla="*/ 278741 h 588144"/>
                    <a:gd name="connsiteX18" fmla="*/ 444252 w 705368"/>
                    <a:gd name="connsiteY18" fmla="*/ 209327 h 588144"/>
                    <a:gd name="connsiteX19" fmla="*/ 509924 w 705368"/>
                    <a:gd name="connsiteY19" fmla="*/ 148002 h 588144"/>
                    <a:gd name="connsiteX20" fmla="*/ 519943 w 705368"/>
                    <a:gd name="connsiteY20" fmla="*/ 158867 h 588144"/>
                    <a:gd name="connsiteX21" fmla="*/ 411175 w 705368"/>
                    <a:gd name="connsiteY21" fmla="*/ 292020 h 588144"/>
                    <a:gd name="connsiteX22" fmla="*/ 411779 w 705368"/>
                    <a:gd name="connsiteY22" fmla="*/ 293348 h 588144"/>
                    <a:gd name="connsiteX23" fmla="*/ 537448 w 705368"/>
                    <a:gd name="connsiteY23" fmla="*/ 588145 h 588144"/>
                    <a:gd name="connsiteX24" fmla="*/ 646578 w 705368"/>
                    <a:gd name="connsiteY24" fmla="*/ 504003 h 588144"/>
                    <a:gd name="connsiteX25" fmla="*/ 705368 w 705368"/>
                    <a:gd name="connsiteY25" fmla="*/ 484205 h 588144"/>
                    <a:gd name="connsiteX26" fmla="*/ 587667 w 705368"/>
                    <a:gd name="connsiteY26" fmla="*/ 30180 h 5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5368" h="588144">
                      <a:moveTo>
                        <a:pt x="587667" y="30301"/>
                      </a:moveTo>
                      <a:cubicBezTo>
                        <a:pt x="544691" y="33077"/>
                        <a:pt x="501715" y="34767"/>
                        <a:pt x="458859" y="34767"/>
                      </a:cubicBezTo>
                      <a:cubicBezTo>
                        <a:pt x="335846" y="34767"/>
                        <a:pt x="213316" y="23057"/>
                        <a:pt x="92476" y="0"/>
                      </a:cubicBezTo>
                      <a:cubicBezTo>
                        <a:pt x="91994" y="7123"/>
                        <a:pt x="91269" y="14245"/>
                        <a:pt x="90303" y="21367"/>
                      </a:cubicBezTo>
                      <a:cubicBezTo>
                        <a:pt x="85354" y="57221"/>
                        <a:pt x="74127" y="91867"/>
                        <a:pt x="63383" y="125307"/>
                      </a:cubicBezTo>
                      <a:cubicBezTo>
                        <a:pt x="60969" y="132791"/>
                        <a:pt x="58554" y="140155"/>
                        <a:pt x="56261" y="147640"/>
                      </a:cubicBezTo>
                      <a:cubicBezTo>
                        <a:pt x="30427" y="230212"/>
                        <a:pt x="12440" y="315802"/>
                        <a:pt x="3023" y="401754"/>
                      </a:cubicBezTo>
                      <a:cubicBezTo>
                        <a:pt x="1092" y="419741"/>
                        <a:pt x="-960" y="440505"/>
                        <a:pt x="488" y="460786"/>
                      </a:cubicBezTo>
                      <a:cubicBezTo>
                        <a:pt x="971" y="468029"/>
                        <a:pt x="1937" y="475151"/>
                        <a:pt x="3144" y="482394"/>
                      </a:cubicBezTo>
                      <a:cubicBezTo>
                        <a:pt x="67367" y="477083"/>
                        <a:pt x="118793" y="482515"/>
                        <a:pt x="159838" y="494225"/>
                      </a:cubicBezTo>
                      <a:cubicBezTo>
                        <a:pt x="153802" y="392821"/>
                        <a:pt x="171427" y="292020"/>
                        <a:pt x="235650" y="200756"/>
                      </a:cubicBezTo>
                      <a:cubicBezTo>
                        <a:pt x="237581" y="202084"/>
                        <a:pt x="239513" y="203533"/>
                        <a:pt x="241565" y="204982"/>
                      </a:cubicBezTo>
                      <a:cubicBezTo>
                        <a:pt x="216334" y="177699"/>
                        <a:pt x="190018" y="151744"/>
                        <a:pt x="161166" y="127721"/>
                      </a:cubicBezTo>
                      <a:cubicBezTo>
                        <a:pt x="159113" y="126031"/>
                        <a:pt x="158751" y="122892"/>
                        <a:pt x="160441" y="120840"/>
                      </a:cubicBezTo>
                      <a:cubicBezTo>
                        <a:pt x="161890" y="119029"/>
                        <a:pt x="164304" y="118546"/>
                        <a:pt x="166236" y="119512"/>
                      </a:cubicBezTo>
                      <a:cubicBezTo>
                        <a:pt x="225147" y="146553"/>
                        <a:pt x="268606" y="198342"/>
                        <a:pt x="311461" y="245060"/>
                      </a:cubicBezTo>
                      <a:cubicBezTo>
                        <a:pt x="327034" y="263048"/>
                        <a:pt x="338985" y="280552"/>
                        <a:pt x="363612" y="281518"/>
                      </a:cubicBezTo>
                      <a:cubicBezTo>
                        <a:pt x="373149" y="282242"/>
                        <a:pt x="383410" y="280672"/>
                        <a:pt x="394033" y="278741"/>
                      </a:cubicBezTo>
                      <a:cubicBezTo>
                        <a:pt x="407916" y="253511"/>
                        <a:pt x="425420" y="230695"/>
                        <a:pt x="444252" y="209327"/>
                      </a:cubicBezTo>
                      <a:cubicBezTo>
                        <a:pt x="464292" y="186994"/>
                        <a:pt x="486021" y="166110"/>
                        <a:pt x="509924" y="148002"/>
                      </a:cubicBezTo>
                      <a:cubicBezTo>
                        <a:pt x="516805" y="142690"/>
                        <a:pt x="525859" y="152348"/>
                        <a:pt x="519943" y="158867"/>
                      </a:cubicBezTo>
                      <a:cubicBezTo>
                        <a:pt x="482038" y="201118"/>
                        <a:pt x="445460" y="246871"/>
                        <a:pt x="411175" y="292020"/>
                      </a:cubicBezTo>
                      <a:cubicBezTo>
                        <a:pt x="411417" y="292382"/>
                        <a:pt x="411658" y="292865"/>
                        <a:pt x="411779" y="293348"/>
                      </a:cubicBezTo>
                      <a:cubicBezTo>
                        <a:pt x="450771" y="401633"/>
                        <a:pt x="492299" y="498933"/>
                        <a:pt x="537448" y="588145"/>
                      </a:cubicBezTo>
                      <a:cubicBezTo>
                        <a:pt x="567990" y="558689"/>
                        <a:pt x="604085" y="525612"/>
                        <a:pt x="646578" y="504003"/>
                      </a:cubicBezTo>
                      <a:cubicBezTo>
                        <a:pt x="663116" y="495553"/>
                        <a:pt x="683759" y="489034"/>
                        <a:pt x="705368" y="484205"/>
                      </a:cubicBezTo>
                      <a:cubicBezTo>
                        <a:pt x="659133" y="334634"/>
                        <a:pt x="613863" y="185666"/>
                        <a:pt x="587667" y="30180"/>
                      </a:cubicBezTo>
                      <a:close/>
                    </a:path>
                  </a:pathLst>
                </a:custGeom>
                <a:solidFill>
                  <a:srgbClr val="FFFFFF"/>
                </a:solidFill>
                <a:ln w="12054"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12A11F11-CB6A-47EB-45D2-5601517EFEAF}"/>
                    </a:ext>
                  </a:extLst>
                </p:cNvPr>
                <p:cNvSpPr/>
                <p:nvPr/>
              </p:nvSpPr>
              <p:spPr>
                <a:xfrm>
                  <a:off x="10071983" y="4795933"/>
                  <a:ext cx="186511" cy="462234"/>
                </a:xfrm>
                <a:custGeom>
                  <a:avLst/>
                  <a:gdLst>
                    <a:gd name="connsiteX0" fmla="*/ 92954 w 186511"/>
                    <a:gd name="connsiteY0" fmla="*/ 121 h 462234"/>
                    <a:gd name="connsiteX1" fmla="*/ 0 w 186511"/>
                    <a:gd name="connsiteY1" fmla="*/ 8209 h 462234"/>
                    <a:gd name="connsiteX2" fmla="*/ 117701 w 186511"/>
                    <a:gd name="connsiteY2" fmla="*/ 462234 h 462234"/>
                    <a:gd name="connsiteX3" fmla="*/ 186511 w 186511"/>
                    <a:gd name="connsiteY3" fmla="*/ 452939 h 462234"/>
                    <a:gd name="connsiteX4" fmla="*/ 92954 w 186511"/>
                    <a:gd name="connsiteY4" fmla="*/ 0 h 4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11" h="462234">
                      <a:moveTo>
                        <a:pt x="92954" y="121"/>
                      </a:moveTo>
                      <a:cubicBezTo>
                        <a:pt x="61929" y="3622"/>
                        <a:pt x="31025" y="6277"/>
                        <a:pt x="0" y="8209"/>
                      </a:cubicBezTo>
                      <a:cubicBezTo>
                        <a:pt x="26196" y="163575"/>
                        <a:pt x="71466" y="312663"/>
                        <a:pt x="117701" y="462234"/>
                      </a:cubicBezTo>
                      <a:cubicBezTo>
                        <a:pt x="141000" y="457043"/>
                        <a:pt x="165265" y="453905"/>
                        <a:pt x="186511" y="452939"/>
                      </a:cubicBezTo>
                      <a:cubicBezTo>
                        <a:pt x="141242" y="305178"/>
                        <a:pt x="113718" y="153072"/>
                        <a:pt x="92954" y="0"/>
                      </a:cubicBezTo>
                      <a:close/>
                    </a:path>
                  </a:pathLst>
                </a:custGeom>
                <a:solidFill>
                  <a:srgbClr val="BACBD6"/>
                </a:solidFill>
                <a:ln w="12054"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86832C67-22A7-8024-CA87-08EE3B9ED3BB}"/>
                    </a:ext>
                  </a:extLst>
                </p:cNvPr>
                <p:cNvSpPr/>
                <p:nvPr/>
              </p:nvSpPr>
              <p:spPr>
                <a:xfrm>
                  <a:off x="10195962" y="5270118"/>
                  <a:ext cx="198284" cy="542271"/>
                </a:xfrm>
                <a:custGeom>
                  <a:avLst/>
                  <a:gdLst>
                    <a:gd name="connsiteX0" fmla="*/ 194237 w 198284"/>
                    <a:gd name="connsiteY0" fmla="*/ 480946 h 542271"/>
                    <a:gd name="connsiteX1" fmla="*/ 177578 w 198284"/>
                    <a:gd name="connsiteY1" fmla="*/ 412377 h 542271"/>
                    <a:gd name="connsiteX2" fmla="*/ 178061 w 198284"/>
                    <a:gd name="connsiteY2" fmla="*/ 405979 h 542271"/>
                    <a:gd name="connsiteX3" fmla="*/ 175043 w 198284"/>
                    <a:gd name="connsiteY3" fmla="*/ 399822 h 542271"/>
                    <a:gd name="connsiteX4" fmla="*/ 149571 w 198284"/>
                    <a:gd name="connsiteY4" fmla="*/ 227677 h 542271"/>
                    <a:gd name="connsiteX5" fmla="*/ 99835 w 198284"/>
                    <a:gd name="connsiteY5" fmla="*/ 62895 h 542271"/>
                    <a:gd name="connsiteX6" fmla="*/ 70259 w 198284"/>
                    <a:gd name="connsiteY6" fmla="*/ 0 h 542271"/>
                    <a:gd name="connsiteX7" fmla="*/ 0 w 198284"/>
                    <a:gd name="connsiteY7" fmla="*/ 8571 h 542271"/>
                    <a:gd name="connsiteX8" fmla="*/ 50098 w 198284"/>
                    <a:gd name="connsiteY8" fmla="*/ 174077 h 542271"/>
                    <a:gd name="connsiteX9" fmla="*/ 71466 w 198284"/>
                    <a:gd name="connsiteY9" fmla="*/ 302040 h 542271"/>
                    <a:gd name="connsiteX10" fmla="*/ 85711 w 198284"/>
                    <a:gd name="connsiteY10" fmla="*/ 294917 h 542271"/>
                    <a:gd name="connsiteX11" fmla="*/ 99956 w 198284"/>
                    <a:gd name="connsiteY11" fmla="*/ 394511 h 542271"/>
                    <a:gd name="connsiteX12" fmla="*/ 165506 w 198284"/>
                    <a:gd name="connsiteY12" fmla="*/ 542271 h 542271"/>
                    <a:gd name="connsiteX13" fmla="*/ 171059 w 198284"/>
                    <a:gd name="connsiteY13" fmla="*/ 540581 h 542271"/>
                    <a:gd name="connsiteX14" fmla="*/ 191944 w 198284"/>
                    <a:gd name="connsiteY14" fmla="*/ 529113 h 542271"/>
                    <a:gd name="connsiteX15" fmla="*/ 194117 w 198284"/>
                    <a:gd name="connsiteY15" fmla="*/ 480946 h 54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8284" h="542271">
                      <a:moveTo>
                        <a:pt x="194237" y="480946"/>
                      </a:moveTo>
                      <a:lnTo>
                        <a:pt x="177578" y="412377"/>
                      </a:lnTo>
                      <a:cubicBezTo>
                        <a:pt x="177095" y="410204"/>
                        <a:pt x="177216" y="407911"/>
                        <a:pt x="178061" y="405979"/>
                      </a:cubicBezTo>
                      <a:cubicBezTo>
                        <a:pt x="176492" y="404289"/>
                        <a:pt x="175284" y="402237"/>
                        <a:pt x="175043" y="399822"/>
                      </a:cubicBezTo>
                      <a:cubicBezTo>
                        <a:pt x="168283" y="341998"/>
                        <a:pt x="160798" y="284415"/>
                        <a:pt x="149571" y="227677"/>
                      </a:cubicBezTo>
                      <a:cubicBezTo>
                        <a:pt x="138103" y="171059"/>
                        <a:pt x="122530" y="115408"/>
                        <a:pt x="99835" y="62895"/>
                      </a:cubicBezTo>
                      <a:cubicBezTo>
                        <a:pt x="90902" y="41527"/>
                        <a:pt x="79313" y="21367"/>
                        <a:pt x="70259" y="0"/>
                      </a:cubicBezTo>
                      <a:cubicBezTo>
                        <a:pt x="49133" y="483"/>
                        <a:pt x="24023" y="3380"/>
                        <a:pt x="0" y="8571"/>
                      </a:cubicBezTo>
                      <a:cubicBezTo>
                        <a:pt x="17021" y="63498"/>
                        <a:pt x="34043" y="118546"/>
                        <a:pt x="50098" y="174077"/>
                      </a:cubicBezTo>
                      <a:cubicBezTo>
                        <a:pt x="64343" y="216691"/>
                        <a:pt x="64343" y="259426"/>
                        <a:pt x="71466" y="302040"/>
                      </a:cubicBezTo>
                      <a:cubicBezTo>
                        <a:pt x="78588" y="309162"/>
                        <a:pt x="78588" y="287795"/>
                        <a:pt x="85711" y="294917"/>
                      </a:cubicBezTo>
                      <a:cubicBezTo>
                        <a:pt x="92833" y="330530"/>
                        <a:pt x="85711" y="380266"/>
                        <a:pt x="99956" y="394511"/>
                      </a:cubicBezTo>
                      <a:cubicBezTo>
                        <a:pt x="158142" y="426864"/>
                        <a:pt x="169248" y="488551"/>
                        <a:pt x="165506" y="542271"/>
                      </a:cubicBezTo>
                      <a:cubicBezTo>
                        <a:pt x="167317" y="541668"/>
                        <a:pt x="169248" y="541185"/>
                        <a:pt x="171059" y="540581"/>
                      </a:cubicBezTo>
                      <a:cubicBezTo>
                        <a:pt x="179027" y="537925"/>
                        <a:pt x="187115" y="534666"/>
                        <a:pt x="191944" y="529113"/>
                      </a:cubicBezTo>
                      <a:cubicBezTo>
                        <a:pt x="201481" y="518248"/>
                        <a:pt x="198583" y="499537"/>
                        <a:pt x="194117" y="480946"/>
                      </a:cubicBezTo>
                      <a:close/>
                    </a:path>
                  </a:pathLst>
                </a:custGeom>
                <a:solidFill>
                  <a:srgbClr val="BACBD6"/>
                </a:solidFill>
                <a:ln w="12054"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5F8E0564-D692-4979-83D1-5BAFAEE6EE00}"/>
                    </a:ext>
                  </a:extLst>
                </p:cNvPr>
                <p:cNvSpPr/>
                <p:nvPr/>
              </p:nvSpPr>
              <p:spPr>
                <a:xfrm>
                  <a:off x="10031542" y="5278689"/>
                  <a:ext cx="330579" cy="548182"/>
                </a:xfrm>
                <a:custGeom>
                  <a:avLst/>
                  <a:gdLst>
                    <a:gd name="connsiteX0" fmla="*/ 264496 w 330579"/>
                    <a:gd name="connsiteY0" fmla="*/ 385940 h 548182"/>
                    <a:gd name="connsiteX1" fmla="*/ 250251 w 330579"/>
                    <a:gd name="connsiteY1" fmla="*/ 286346 h 548182"/>
                    <a:gd name="connsiteX2" fmla="*/ 236006 w 330579"/>
                    <a:gd name="connsiteY2" fmla="*/ 293469 h 548182"/>
                    <a:gd name="connsiteX3" fmla="*/ 214639 w 330579"/>
                    <a:gd name="connsiteY3" fmla="*/ 165506 h 548182"/>
                    <a:gd name="connsiteX4" fmla="*/ 164540 w 330579"/>
                    <a:gd name="connsiteY4" fmla="*/ 0 h 548182"/>
                    <a:gd name="connsiteX5" fmla="*/ 109130 w 330579"/>
                    <a:gd name="connsiteY5" fmla="*/ 18470 h 548182"/>
                    <a:gd name="connsiteX6" fmla="*/ 3863 w 330579"/>
                    <a:gd name="connsiteY6" fmla="*/ 100197 h 548182"/>
                    <a:gd name="connsiteX7" fmla="*/ 0 w 330579"/>
                    <a:gd name="connsiteY7" fmla="*/ 102491 h 548182"/>
                    <a:gd name="connsiteX8" fmla="*/ 40441 w 330579"/>
                    <a:gd name="connsiteY8" fmla="*/ 176612 h 548182"/>
                    <a:gd name="connsiteX9" fmla="*/ 85228 w 330579"/>
                    <a:gd name="connsiteY9" fmla="*/ 263530 h 548182"/>
                    <a:gd name="connsiteX10" fmla="*/ 101163 w 330579"/>
                    <a:gd name="connsiteY10" fmla="*/ 300591 h 548182"/>
                    <a:gd name="connsiteX11" fmla="*/ 104784 w 330579"/>
                    <a:gd name="connsiteY11" fmla="*/ 309283 h 548182"/>
                    <a:gd name="connsiteX12" fmla="*/ 107078 w 330579"/>
                    <a:gd name="connsiteY12" fmla="*/ 314474 h 548182"/>
                    <a:gd name="connsiteX13" fmla="*/ 115528 w 330579"/>
                    <a:gd name="connsiteY13" fmla="*/ 358778 h 548182"/>
                    <a:gd name="connsiteX14" fmla="*/ 94885 w 330579"/>
                    <a:gd name="connsiteY14" fmla="*/ 392458 h 548182"/>
                    <a:gd name="connsiteX15" fmla="*/ 90419 w 330579"/>
                    <a:gd name="connsiteY15" fmla="*/ 397529 h 548182"/>
                    <a:gd name="connsiteX16" fmla="*/ 61808 w 330579"/>
                    <a:gd name="connsiteY16" fmla="*/ 473823 h 548182"/>
                    <a:gd name="connsiteX17" fmla="*/ 102491 w 330579"/>
                    <a:gd name="connsiteY17" fmla="*/ 538046 h 548182"/>
                    <a:gd name="connsiteX18" fmla="*/ 153434 w 330579"/>
                    <a:gd name="connsiteY18" fmla="*/ 546496 h 548182"/>
                    <a:gd name="connsiteX19" fmla="*/ 329926 w 330579"/>
                    <a:gd name="connsiteY19" fmla="*/ 533942 h 548182"/>
                    <a:gd name="connsiteX20" fmla="*/ 264375 w 330579"/>
                    <a:gd name="connsiteY20" fmla="*/ 386181 h 5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579" h="548182">
                      <a:moveTo>
                        <a:pt x="264496" y="385940"/>
                      </a:moveTo>
                      <a:cubicBezTo>
                        <a:pt x="250251" y="371695"/>
                        <a:pt x="257374" y="321958"/>
                        <a:pt x="250251" y="286346"/>
                      </a:cubicBezTo>
                      <a:cubicBezTo>
                        <a:pt x="243129" y="279224"/>
                        <a:pt x="243129" y="300591"/>
                        <a:pt x="236006" y="293469"/>
                      </a:cubicBezTo>
                      <a:cubicBezTo>
                        <a:pt x="228884" y="250855"/>
                        <a:pt x="228884" y="208120"/>
                        <a:pt x="214639" y="165506"/>
                      </a:cubicBezTo>
                      <a:cubicBezTo>
                        <a:pt x="198463" y="109975"/>
                        <a:pt x="181441" y="54927"/>
                        <a:pt x="164540" y="0"/>
                      </a:cubicBezTo>
                      <a:cubicBezTo>
                        <a:pt x="144139" y="4467"/>
                        <a:pt x="124582" y="10503"/>
                        <a:pt x="109130" y="18470"/>
                      </a:cubicBezTo>
                      <a:cubicBezTo>
                        <a:pt x="68689" y="39113"/>
                        <a:pt x="33560" y="71466"/>
                        <a:pt x="3863" y="100197"/>
                      </a:cubicBezTo>
                      <a:cubicBezTo>
                        <a:pt x="2776" y="101284"/>
                        <a:pt x="1449" y="102008"/>
                        <a:pt x="0" y="102491"/>
                      </a:cubicBezTo>
                      <a:cubicBezTo>
                        <a:pt x="13158" y="127842"/>
                        <a:pt x="26558" y="152468"/>
                        <a:pt x="40441" y="176612"/>
                      </a:cubicBezTo>
                      <a:cubicBezTo>
                        <a:pt x="56859" y="205223"/>
                        <a:pt x="71949" y="234437"/>
                        <a:pt x="85228" y="263530"/>
                      </a:cubicBezTo>
                      <a:cubicBezTo>
                        <a:pt x="90902" y="275844"/>
                        <a:pt x="96093" y="288398"/>
                        <a:pt x="101163" y="300591"/>
                      </a:cubicBezTo>
                      <a:lnTo>
                        <a:pt x="104784" y="309283"/>
                      </a:lnTo>
                      <a:cubicBezTo>
                        <a:pt x="105509" y="310973"/>
                        <a:pt x="106233" y="312784"/>
                        <a:pt x="107078" y="314474"/>
                      </a:cubicBezTo>
                      <a:cubicBezTo>
                        <a:pt x="112752" y="327391"/>
                        <a:pt x="119150" y="342119"/>
                        <a:pt x="115528" y="358778"/>
                      </a:cubicBezTo>
                      <a:cubicBezTo>
                        <a:pt x="112510" y="372781"/>
                        <a:pt x="103215" y="383284"/>
                        <a:pt x="94885" y="392458"/>
                      </a:cubicBezTo>
                      <a:cubicBezTo>
                        <a:pt x="93437" y="394149"/>
                        <a:pt x="91867" y="395839"/>
                        <a:pt x="90419" y="397529"/>
                      </a:cubicBezTo>
                      <a:cubicBezTo>
                        <a:pt x="70862" y="420345"/>
                        <a:pt x="60480" y="448110"/>
                        <a:pt x="61808" y="473823"/>
                      </a:cubicBezTo>
                      <a:cubicBezTo>
                        <a:pt x="63257" y="501830"/>
                        <a:pt x="79554" y="527664"/>
                        <a:pt x="102491" y="538046"/>
                      </a:cubicBezTo>
                      <a:cubicBezTo>
                        <a:pt x="117822" y="545048"/>
                        <a:pt x="135930" y="545772"/>
                        <a:pt x="153434" y="546496"/>
                      </a:cubicBezTo>
                      <a:cubicBezTo>
                        <a:pt x="212345" y="548911"/>
                        <a:pt x="273308" y="551325"/>
                        <a:pt x="329926" y="533942"/>
                      </a:cubicBezTo>
                      <a:cubicBezTo>
                        <a:pt x="333668" y="480221"/>
                        <a:pt x="322562" y="418534"/>
                        <a:pt x="264375" y="386181"/>
                      </a:cubicBezTo>
                      <a:close/>
                    </a:path>
                  </a:pathLst>
                </a:custGeom>
                <a:solidFill>
                  <a:srgbClr val="FFFFFF"/>
                </a:solidFill>
                <a:ln w="12054"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0A037B8A-4F0D-8D72-C836-DFE6E2C8A0A6}"/>
                    </a:ext>
                  </a:extLst>
                </p:cNvPr>
                <p:cNvSpPr/>
                <p:nvPr/>
              </p:nvSpPr>
              <p:spPr>
                <a:xfrm>
                  <a:off x="9078584" y="4331646"/>
                  <a:ext cx="58911" cy="69534"/>
                </a:xfrm>
                <a:custGeom>
                  <a:avLst/>
                  <a:gdLst>
                    <a:gd name="connsiteX0" fmla="*/ 0 w 58911"/>
                    <a:gd name="connsiteY0" fmla="*/ 26437 h 69534"/>
                    <a:gd name="connsiteX1" fmla="*/ 58911 w 58911"/>
                    <a:gd name="connsiteY1" fmla="*/ 69534 h 69534"/>
                    <a:gd name="connsiteX2" fmla="*/ 44787 w 58911"/>
                    <a:gd name="connsiteY2" fmla="*/ 0 h 69534"/>
                    <a:gd name="connsiteX3" fmla="*/ 0 w 58911"/>
                    <a:gd name="connsiteY3" fmla="*/ 26437 h 69534"/>
                  </a:gdLst>
                  <a:ahLst/>
                  <a:cxnLst>
                    <a:cxn ang="0">
                      <a:pos x="connsiteX0" y="connsiteY0"/>
                    </a:cxn>
                    <a:cxn ang="0">
                      <a:pos x="connsiteX1" y="connsiteY1"/>
                    </a:cxn>
                    <a:cxn ang="0">
                      <a:pos x="connsiteX2" y="connsiteY2"/>
                    </a:cxn>
                    <a:cxn ang="0">
                      <a:pos x="connsiteX3" y="connsiteY3"/>
                    </a:cxn>
                  </a:cxnLst>
                  <a:rect l="l" t="t" r="r" b="b"/>
                  <a:pathLst>
                    <a:path w="58911" h="69534">
                      <a:moveTo>
                        <a:pt x="0" y="26437"/>
                      </a:moveTo>
                      <a:cubicBezTo>
                        <a:pt x="10382" y="35009"/>
                        <a:pt x="28369" y="48529"/>
                        <a:pt x="58911" y="69534"/>
                      </a:cubicBezTo>
                      <a:lnTo>
                        <a:pt x="44787" y="0"/>
                      </a:lnTo>
                      <a:cubicBezTo>
                        <a:pt x="30904" y="9899"/>
                        <a:pt x="15935" y="18832"/>
                        <a:pt x="0" y="26437"/>
                      </a:cubicBezTo>
                      <a:close/>
                    </a:path>
                  </a:pathLst>
                </a:custGeom>
                <a:solidFill>
                  <a:srgbClr val="FFFFFF"/>
                </a:solidFill>
                <a:ln w="12054"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F222AC4A-CB10-1B51-05EB-3E03ED168D19}"/>
                    </a:ext>
                  </a:extLst>
                </p:cNvPr>
                <p:cNvSpPr/>
                <p:nvPr/>
              </p:nvSpPr>
              <p:spPr>
                <a:xfrm>
                  <a:off x="8929375" y="3263642"/>
                  <a:ext cx="515954" cy="2403642"/>
                </a:xfrm>
                <a:custGeom>
                  <a:avLst/>
                  <a:gdLst>
                    <a:gd name="connsiteX0" fmla="*/ 508832 w 515954"/>
                    <a:gd name="connsiteY0" fmla="*/ 2390605 h 2403642"/>
                    <a:gd name="connsiteX1" fmla="*/ 515954 w 515954"/>
                    <a:gd name="connsiteY1" fmla="*/ 2385776 h 2403642"/>
                    <a:gd name="connsiteX2" fmla="*/ 44666 w 515954"/>
                    <a:gd name="connsiteY2" fmla="*/ 0 h 2403642"/>
                    <a:gd name="connsiteX3" fmla="*/ 2173 w 515954"/>
                    <a:gd name="connsiteY3" fmla="*/ 9778 h 2403642"/>
                    <a:gd name="connsiteX4" fmla="*/ 0 w 515954"/>
                    <a:gd name="connsiteY4" fmla="*/ 9778 h 2403642"/>
                    <a:gd name="connsiteX5" fmla="*/ 162609 w 515954"/>
                    <a:gd name="connsiteY5" fmla="*/ 807250 h 2403642"/>
                    <a:gd name="connsiteX6" fmla="*/ 168645 w 515954"/>
                    <a:gd name="connsiteY6" fmla="*/ 804956 h 2403642"/>
                    <a:gd name="connsiteX7" fmla="*/ 183976 w 515954"/>
                    <a:gd name="connsiteY7" fmla="*/ 803870 h 2403642"/>
                    <a:gd name="connsiteX8" fmla="*/ 194358 w 515954"/>
                    <a:gd name="connsiteY8" fmla="*/ 811958 h 2403642"/>
                    <a:gd name="connsiteX9" fmla="*/ 205947 w 515954"/>
                    <a:gd name="connsiteY9" fmla="*/ 868576 h 2403642"/>
                    <a:gd name="connsiteX10" fmla="*/ 186873 w 515954"/>
                    <a:gd name="connsiteY10" fmla="*/ 893323 h 2403642"/>
                    <a:gd name="connsiteX11" fmla="*/ 194358 w 515954"/>
                    <a:gd name="connsiteY11" fmla="*/ 900083 h 2403642"/>
                    <a:gd name="connsiteX12" fmla="*/ 205947 w 515954"/>
                    <a:gd name="connsiteY12" fmla="*/ 956701 h 2403642"/>
                    <a:gd name="connsiteX13" fmla="*/ 201118 w 515954"/>
                    <a:gd name="connsiteY13" fmla="*/ 965755 h 2403642"/>
                    <a:gd name="connsiteX14" fmla="*/ 207396 w 515954"/>
                    <a:gd name="connsiteY14" fmla="*/ 966479 h 2403642"/>
                    <a:gd name="connsiteX15" fmla="*/ 217657 w 515954"/>
                    <a:gd name="connsiteY15" fmla="*/ 974446 h 2403642"/>
                    <a:gd name="connsiteX16" fmla="*/ 229246 w 515954"/>
                    <a:gd name="connsiteY16" fmla="*/ 1031064 h 2403642"/>
                    <a:gd name="connsiteX17" fmla="*/ 212949 w 515954"/>
                    <a:gd name="connsiteY17" fmla="*/ 1053397 h 2403642"/>
                    <a:gd name="connsiteX18" fmla="*/ 488310 w 515954"/>
                    <a:gd name="connsiteY18" fmla="*/ 2403642 h 2403642"/>
                    <a:gd name="connsiteX19" fmla="*/ 499054 w 515954"/>
                    <a:gd name="connsiteY19" fmla="*/ 2396882 h 2403642"/>
                    <a:gd name="connsiteX20" fmla="*/ 508953 w 515954"/>
                    <a:gd name="connsiteY20" fmla="*/ 2390605 h 240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954" h="2403642">
                      <a:moveTo>
                        <a:pt x="508832" y="2390605"/>
                      </a:moveTo>
                      <a:cubicBezTo>
                        <a:pt x="511126" y="2389156"/>
                        <a:pt x="513540" y="2387466"/>
                        <a:pt x="515954" y="2385776"/>
                      </a:cubicBezTo>
                      <a:lnTo>
                        <a:pt x="44666" y="0"/>
                      </a:lnTo>
                      <a:cubicBezTo>
                        <a:pt x="31749" y="6157"/>
                        <a:pt x="17384" y="9778"/>
                        <a:pt x="2173" y="9778"/>
                      </a:cubicBezTo>
                      <a:cubicBezTo>
                        <a:pt x="1449" y="9778"/>
                        <a:pt x="724" y="9778"/>
                        <a:pt x="0" y="9778"/>
                      </a:cubicBezTo>
                      <a:lnTo>
                        <a:pt x="162609" y="807250"/>
                      </a:lnTo>
                      <a:cubicBezTo>
                        <a:pt x="164661" y="806526"/>
                        <a:pt x="166593" y="805681"/>
                        <a:pt x="168645" y="804956"/>
                      </a:cubicBezTo>
                      <a:cubicBezTo>
                        <a:pt x="171542" y="803991"/>
                        <a:pt x="177578" y="801938"/>
                        <a:pt x="183976" y="803870"/>
                      </a:cubicBezTo>
                      <a:cubicBezTo>
                        <a:pt x="189771" y="805801"/>
                        <a:pt x="193030" y="810027"/>
                        <a:pt x="194358" y="811958"/>
                      </a:cubicBezTo>
                      <a:cubicBezTo>
                        <a:pt x="208603" y="831273"/>
                        <a:pt x="212707" y="851433"/>
                        <a:pt x="205947" y="868576"/>
                      </a:cubicBezTo>
                      <a:cubicBezTo>
                        <a:pt x="201963" y="878474"/>
                        <a:pt x="194720" y="886563"/>
                        <a:pt x="186873" y="893323"/>
                      </a:cubicBezTo>
                      <a:cubicBezTo>
                        <a:pt x="190857" y="895496"/>
                        <a:pt x="193272" y="898514"/>
                        <a:pt x="194358" y="900083"/>
                      </a:cubicBezTo>
                      <a:cubicBezTo>
                        <a:pt x="208603" y="919398"/>
                        <a:pt x="212707" y="939559"/>
                        <a:pt x="205947" y="956701"/>
                      </a:cubicBezTo>
                      <a:cubicBezTo>
                        <a:pt x="204619" y="959960"/>
                        <a:pt x="203050" y="962857"/>
                        <a:pt x="201118" y="965755"/>
                      </a:cubicBezTo>
                      <a:cubicBezTo>
                        <a:pt x="203171" y="965755"/>
                        <a:pt x="205223" y="965755"/>
                        <a:pt x="207396" y="966479"/>
                      </a:cubicBezTo>
                      <a:cubicBezTo>
                        <a:pt x="213190" y="968290"/>
                        <a:pt x="216329" y="972636"/>
                        <a:pt x="217657" y="974446"/>
                      </a:cubicBezTo>
                      <a:cubicBezTo>
                        <a:pt x="231902" y="993882"/>
                        <a:pt x="236006" y="1013922"/>
                        <a:pt x="229246" y="1031064"/>
                      </a:cubicBezTo>
                      <a:cubicBezTo>
                        <a:pt x="225745" y="1039876"/>
                        <a:pt x="219709" y="1047119"/>
                        <a:pt x="212949" y="1053397"/>
                      </a:cubicBezTo>
                      <a:lnTo>
                        <a:pt x="488310" y="2403642"/>
                      </a:lnTo>
                      <a:cubicBezTo>
                        <a:pt x="491931" y="2401349"/>
                        <a:pt x="495553" y="2399055"/>
                        <a:pt x="499054" y="2396882"/>
                      </a:cubicBezTo>
                      <a:cubicBezTo>
                        <a:pt x="502434" y="2394830"/>
                        <a:pt x="505693" y="2392778"/>
                        <a:pt x="508953" y="2390605"/>
                      </a:cubicBezTo>
                      <a:close/>
                    </a:path>
                  </a:pathLst>
                </a:custGeom>
                <a:solidFill>
                  <a:srgbClr val="52585D"/>
                </a:solidFill>
                <a:ln w="12054"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94D63D02-2E78-F408-4B6D-376B223BF3C0}"/>
                    </a:ext>
                  </a:extLst>
                </p:cNvPr>
                <p:cNvSpPr/>
                <p:nvPr/>
              </p:nvSpPr>
              <p:spPr>
                <a:xfrm>
                  <a:off x="9222602" y="4407458"/>
                  <a:ext cx="335116" cy="142618"/>
                </a:xfrm>
                <a:custGeom>
                  <a:avLst/>
                  <a:gdLst>
                    <a:gd name="connsiteX0" fmla="*/ 121 w 335116"/>
                    <a:gd name="connsiteY0" fmla="*/ 4949 h 142618"/>
                    <a:gd name="connsiteX1" fmla="*/ 10382 w 335116"/>
                    <a:gd name="connsiteY1" fmla="*/ 56980 h 142618"/>
                    <a:gd name="connsiteX2" fmla="*/ 11710 w 335116"/>
                    <a:gd name="connsiteY2" fmla="*/ 57704 h 142618"/>
                    <a:gd name="connsiteX3" fmla="*/ 96938 w 335116"/>
                    <a:gd name="connsiteY3" fmla="*/ 112028 h 142618"/>
                    <a:gd name="connsiteX4" fmla="*/ 116494 w 335116"/>
                    <a:gd name="connsiteY4" fmla="*/ 124341 h 142618"/>
                    <a:gd name="connsiteX5" fmla="*/ 154521 w 335116"/>
                    <a:gd name="connsiteY5" fmla="*/ 141604 h 142618"/>
                    <a:gd name="connsiteX6" fmla="*/ 189288 w 335116"/>
                    <a:gd name="connsiteY6" fmla="*/ 141121 h 142618"/>
                    <a:gd name="connsiteX7" fmla="*/ 328839 w 335116"/>
                    <a:gd name="connsiteY7" fmla="*/ 126514 h 142618"/>
                    <a:gd name="connsiteX8" fmla="*/ 335117 w 335116"/>
                    <a:gd name="connsiteY8" fmla="*/ 0 h 142618"/>
                    <a:gd name="connsiteX9" fmla="*/ 0 w 335116"/>
                    <a:gd name="connsiteY9" fmla="*/ 4949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116" h="142618">
                      <a:moveTo>
                        <a:pt x="121" y="4949"/>
                      </a:moveTo>
                      <a:lnTo>
                        <a:pt x="10382" y="56980"/>
                      </a:lnTo>
                      <a:cubicBezTo>
                        <a:pt x="10382" y="56980"/>
                        <a:pt x="11348" y="57342"/>
                        <a:pt x="11710" y="57704"/>
                      </a:cubicBezTo>
                      <a:cubicBezTo>
                        <a:pt x="45270" y="79313"/>
                        <a:pt x="76415" y="98990"/>
                        <a:pt x="96938" y="112028"/>
                      </a:cubicBezTo>
                      <a:cubicBezTo>
                        <a:pt x="105388" y="117339"/>
                        <a:pt x="112148" y="121685"/>
                        <a:pt x="116494" y="124341"/>
                      </a:cubicBezTo>
                      <a:cubicBezTo>
                        <a:pt x="128325" y="131946"/>
                        <a:pt x="141121" y="139189"/>
                        <a:pt x="154521" y="141604"/>
                      </a:cubicBezTo>
                      <a:cubicBezTo>
                        <a:pt x="165627" y="143535"/>
                        <a:pt x="177578" y="142328"/>
                        <a:pt x="189288" y="141121"/>
                      </a:cubicBezTo>
                      <a:lnTo>
                        <a:pt x="328839" y="126514"/>
                      </a:lnTo>
                      <a:lnTo>
                        <a:pt x="335117" y="0"/>
                      </a:lnTo>
                      <a:cubicBezTo>
                        <a:pt x="219588" y="38630"/>
                        <a:pt x="100559" y="86797"/>
                        <a:pt x="0" y="4949"/>
                      </a:cubicBezTo>
                      <a:close/>
                    </a:path>
                  </a:pathLst>
                </a:custGeom>
                <a:solidFill>
                  <a:srgbClr val="BACBD6"/>
                </a:solidFill>
                <a:ln w="12054"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69BEB6D-981B-1CC7-656D-709F626CA530}"/>
                    </a:ext>
                  </a:extLst>
                </p:cNvPr>
                <p:cNvSpPr/>
                <p:nvPr/>
              </p:nvSpPr>
              <p:spPr>
                <a:xfrm>
                  <a:off x="9148119" y="3990363"/>
                  <a:ext cx="486740" cy="466786"/>
                </a:xfrm>
                <a:custGeom>
                  <a:avLst/>
                  <a:gdLst>
                    <a:gd name="connsiteX0" fmla="*/ 434469 w 486740"/>
                    <a:gd name="connsiteY0" fmla="*/ 318588 h 466786"/>
                    <a:gd name="connsiteX1" fmla="*/ 450404 w 486740"/>
                    <a:gd name="connsiteY1" fmla="*/ 307965 h 466786"/>
                    <a:gd name="connsiteX2" fmla="*/ 486740 w 486740"/>
                    <a:gd name="connsiteY2" fmla="*/ 193885 h 466786"/>
                    <a:gd name="connsiteX3" fmla="*/ 428312 w 486740"/>
                    <a:gd name="connsiteY3" fmla="*/ 226238 h 466786"/>
                    <a:gd name="connsiteX4" fmla="*/ 283932 w 486740"/>
                    <a:gd name="connsiteY4" fmla="*/ 331505 h 466786"/>
                    <a:gd name="connsiteX5" fmla="*/ 209207 w 486740"/>
                    <a:gd name="connsiteY5" fmla="*/ 382449 h 466786"/>
                    <a:gd name="connsiteX6" fmla="*/ 202808 w 486740"/>
                    <a:gd name="connsiteY6" fmla="*/ 374119 h 466786"/>
                    <a:gd name="connsiteX7" fmla="*/ 234316 w 486740"/>
                    <a:gd name="connsiteY7" fmla="*/ 342370 h 466786"/>
                    <a:gd name="connsiteX8" fmla="*/ 88125 w 486740"/>
                    <a:gd name="connsiteY8" fmla="*/ 240724 h 466786"/>
                    <a:gd name="connsiteX9" fmla="*/ 77985 w 486740"/>
                    <a:gd name="connsiteY9" fmla="*/ 268248 h 466786"/>
                    <a:gd name="connsiteX10" fmla="*/ 67724 w 486740"/>
                    <a:gd name="connsiteY10" fmla="*/ 275129 h 466786"/>
                    <a:gd name="connsiteX11" fmla="*/ 63498 w 486740"/>
                    <a:gd name="connsiteY11" fmla="*/ 274284 h 466786"/>
                    <a:gd name="connsiteX12" fmla="*/ 57462 w 486740"/>
                    <a:gd name="connsiteY12" fmla="*/ 259798 h 466786"/>
                    <a:gd name="connsiteX13" fmla="*/ 72311 w 486740"/>
                    <a:gd name="connsiteY13" fmla="*/ 191592 h 466786"/>
                    <a:gd name="connsiteX14" fmla="*/ 67482 w 486740"/>
                    <a:gd name="connsiteY14" fmla="*/ 170345 h 466786"/>
                    <a:gd name="connsiteX15" fmla="*/ 61929 w 486740"/>
                    <a:gd name="connsiteY15" fmla="*/ 144270 h 466786"/>
                    <a:gd name="connsiteX16" fmla="*/ 60963 w 486740"/>
                    <a:gd name="connsiteY16" fmla="*/ 127007 h 466786"/>
                    <a:gd name="connsiteX17" fmla="*/ 58911 w 486740"/>
                    <a:gd name="connsiteY17" fmla="*/ 104191 h 466786"/>
                    <a:gd name="connsiteX18" fmla="*/ 36940 w 486740"/>
                    <a:gd name="connsiteY18" fmla="*/ 855 h 466786"/>
                    <a:gd name="connsiteX19" fmla="*/ 36940 w 486740"/>
                    <a:gd name="connsiteY19" fmla="*/ 493 h 466786"/>
                    <a:gd name="connsiteX20" fmla="*/ 12072 w 486740"/>
                    <a:gd name="connsiteY20" fmla="*/ 8943 h 466786"/>
                    <a:gd name="connsiteX21" fmla="*/ 0 w 486740"/>
                    <a:gd name="connsiteY21" fmla="*/ 38278 h 466786"/>
                    <a:gd name="connsiteX22" fmla="*/ 17504 w 486740"/>
                    <a:gd name="connsiteY22" fmla="*/ 118194 h 466786"/>
                    <a:gd name="connsiteX23" fmla="*/ 16056 w 486740"/>
                    <a:gd name="connsiteY23" fmla="*/ 126403 h 466786"/>
                    <a:gd name="connsiteX24" fmla="*/ 74484 w 486740"/>
                    <a:gd name="connsiteY24" fmla="*/ 422045 h 466786"/>
                    <a:gd name="connsiteX25" fmla="*/ 409601 w 486740"/>
                    <a:gd name="connsiteY25" fmla="*/ 417095 h 466786"/>
                    <a:gd name="connsiteX26" fmla="*/ 412256 w 486740"/>
                    <a:gd name="connsiteY26" fmla="*/ 364582 h 466786"/>
                    <a:gd name="connsiteX27" fmla="*/ 434348 w 486740"/>
                    <a:gd name="connsiteY27" fmla="*/ 318588 h 46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6740" h="466786">
                      <a:moveTo>
                        <a:pt x="434469" y="318588"/>
                      </a:moveTo>
                      <a:cubicBezTo>
                        <a:pt x="439298" y="314242"/>
                        <a:pt x="444730" y="310742"/>
                        <a:pt x="450404" y="307965"/>
                      </a:cubicBezTo>
                      <a:cubicBezTo>
                        <a:pt x="461027" y="266920"/>
                        <a:pt x="473220" y="228290"/>
                        <a:pt x="486740" y="193885"/>
                      </a:cubicBezTo>
                      <a:cubicBezTo>
                        <a:pt x="466821" y="202577"/>
                        <a:pt x="447265" y="214166"/>
                        <a:pt x="428312" y="226238"/>
                      </a:cubicBezTo>
                      <a:cubicBezTo>
                        <a:pt x="378334" y="258349"/>
                        <a:pt x="331133" y="295169"/>
                        <a:pt x="283932" y="331505"/>
                      </a:cubicBezTo>
                      <a:cubicBezTo>
                        <a:pt x="262444" y="347320"/>
                        <a:pt x="234920" y="373274"/>
                        <a:pt x="209207" y="382449"/>
                      </a:cubicBezTo>
                      <a:cubicBezTo>
                        <a:pt x="204378" y="384501"/>
                        <a:pt x="199670" y="378224"/>
                        <a:pt x="202808" y="374119"/>
                      </a:cubicBezTo>
                      <a:cubicBezTo>
                        <a:pt x="211862" y="361564"/>
                        <a:pt x="222848" y="351786"/>
                        <a:pt x="234316" y="342370"/>
                      </a:cubicBezTo>
                      <a:lnTo>
                        <a:pt x="88125" y="240724"/>
                      </a:lnTo>
                      <a:cubicBezTo>
                        <a:pt x="85107" y="250261"/>
                        <a:pt x="81486" y="259557"/>
                        <a:pt x="77985" y="268248"/>
                      </a:cubicBezTo>
                      <a:cubicBezTo>
                        <a:pt x="76174" y="272474"/>
                        <a:pt x="72069" y="275129"/>
                        <a:pt x="67724" y="275129"/>
                      </a:cubicBezTo>
                      <a:cubicBezTo>
                        <a:pt x="66275" y="275129"/>
                        <a:pt x="64947" y="274888"/>
                        <a:pt x="63498" y="274284"/>
                      </a:cubicBezTo>
                      <a:cubicBezTo>
                        <a:pt x="57825" y="271991"/>
                        <a:pt x="55169" y="265472"/>
                        <a:pt x="57462" y="259798"/>
                      </a:cubicBezTo>
                      <a:cubicBezTo>
                        <a:pt x="66516" y="237827"/>
                        <a:pt x="75087" y="214528"/>
                        <a:pt x="72311" y="191592"/>
                      </a:cubicBezTo>
                      <a:cubicBezTo>
                        <a:pt x="71466" y="184590"/>
                        <a:pt x="69534" y="177709"/>
                        <a:pt x="67482" y="170345"/>
                      </a:cubicBezTo>
                      <a:cubicBezTo>
                        <a:pt x="65188" y="162015"/>
                        <a:pt x="62895" y="153444"/>
                        <a:pt x="61929" y="144270"/>
                      </a:cubicBezTo>
                      <a:cubicBezTo>
                        <a:pt x="61325" y="138113"/>
                        <a:pt x="61084" y="132439"/>
                        <a:pt x="60963" y="127007"/>
                      </a:cubicBezTo>
                      <a:cubicBezTo>
                        <a:pt x="60722" y="119281"/>
                        <a:pt x="60601" y="112038"/>
                        <a:pt x="58911" y="104191"/>
                      </a:cubicBezTo>
                      <a:lnTo>
                        <a:pt x="36940" y="855"/>
                      </a:lnTo>
                      <a:cubicBezTo>
                        <a:pt x="36940" y="855"/>
                        <a:pt x="36940" y="614"/>
                        <a:pt x="36940" y="493"/>
                      </a:cubicBezTo>
                      <a:cubicBezTo>
                        <a:pt x="28128" y="-1318"/>
                        <a:pt x="18711" y="1942"/>
                        <a:pt x="12072" y="8943"/>
                      </a:cubicBezTo>
                      <a:cubicBezTo>
                        <a:pt x="5312" y="15945"/>
                        <a:pt x="1086" y="26327"/>
                        <a:pt x="0" y="38278"/>
                      </a:cubicBezTo>
                      <a:lnTo>
                        <a:pt x="17504" y="118194"/>
                      </a:lnTo>
                      <a:cubicBezTo>
                        <a:pt x="18108" y="121091"/>
                        <a:pt x="17504" y="124109"/>
                        <a:pt x="16056" y="126403"/>
                      </a:cubicBezTo>
                      <a:lnTo>
                        <a:pt x="74484" y="422045"/>
                      </a:lnTo>
                      <a:cubicBezTo>
                        <a:pt x="175043" y="503893"/>
                        <a:pt x="294072" y="455725"/>
                        <a:pt x="409601" y="417095"/>
                      </a:cubicBezTo>
                      <a:lnTo>
                        <a:pt x="412256" y="364582"/>
                      </a:lnTo>
                      <a:cubicBezTo>
                        <a:pt x="413222" y="346837"/>
                        <a:pt x="421069" y="330419"/>
                        <a:pt x="434348" y="318588"/>
                      </a:cubicBezTo>
                      <a:close/>
                    </a:path>
                  </a:pathLst>
                </a:custGeom>
                <a:solidFill>
                  <a:srgbClr val="FFFFFF"/>
                </a:solidFill>
                <a:ln w="12054"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0AB89681-7564-300C-CD68-E88E98B20B52}"/>
                    </a:ext>
                  </a:extLst>
                </p:cNvPr>
                <p:cNvSpPr/>
                <p:nvPr/>
              </p:nvSpPr>
              <p:spPr>
                <a:xfrm>
                  <a:off x="9550015" y="3513290"/>
                  <a:ext cx="98002" cy="195444"/>
                </a:xfrm>
                <a:custGeom>
                  <a:avLst/>
                  <a:gdLst>
                    <a:gd name="connsiteX0" fmla="*/ 82792 w 98002"/>
                    <a:gd name="connsiteY0" fmla="*/ 0 h 195444"/>
                    <a:gd name="connsiteX1" fmla="*/ 2393 w 98002"/>
                    <a:gd name="connsiteY1" fmla="*/ 159591 h 195444"/>
                    <a:gd name="connsiteX2" fmla="*/ 13861 w 98002"/>
                    <a:gd name="connsiteY2" fmla="*/ 195445 h 195444"/>
                    <a:gd name="connsiteX3" fmla="*/ 98003 w 98002"/>
                    <a:gd name="connsiteY3" fmla="*/ 83658 h 195444"/>
                    <a:gd name="connsiteX4" fmla="*/ 82792 w 98002"/>
                    <a:gd name="connsiteY4" fmla="*/ 0 h 1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02" h="195444">
                      <a:moveTo>
                        <a:pt x="82792" y="0"/>
                      </a:moveTo>
                      <a:cubicBezTo>
                        <a:pt x="24967" y="28610"/>
                        <a:pt x="-9679" y="92954"/>
                        <a:pt x="2393" y="159591"/>
                      </a:cubicBezTo>
                      <a:cubicBezTo>
                        <a:pt x="4687" y="172266"/>
                        <a:pt x="8670" y="184218"/>
                        <a:pt x="13861" y="195445"/>
                      </a:cubicBezTo>
                      <a:cubicBezTo>
                        <a:pt x="34021" y="152106"/>
                        <a:pt x="62873" y="114200"/>
                        <a:pt x="98003" y="83658"/>
                      </a:cubicBezTo>
                      <a:lnTo>
                        <a:pt x="82792" y="0"/>
                      </a:lnTo>
                      <a:close/>
                    </a:path>
                  </a:pathLst>
                </a:custGeom>
                <a:solidFill>
                  <a:srgbClr val="B3DE46"/>
                </a:solidFill>
                <a:ln w="12054"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767AFE2A-32DA-1045-256D-04D01A4CA31B}"/>
                    </a:ext>
                  </a:extLst>
                </p:cNvPr>
                <p:cNvSpPr/>
                <p:nvPr/>
              </p:nvSpPr>
              <p:spPr>
                <a:xfrm>
                  <a:off x="8998789" y="3238983"/>
                  <a:ext cx="1402758" cy="887319"/>
                </a:xfrm>
                <a:custGeom>
                  <a:avLst/>
                  <a:gdLst>
                    <a:gd name="connsiteX0" fmla="*/ 215363 w 1402758"/>
                    <a:gd name="connsiteY0" fmla="*/ 122562 h 887319"/>
                    <a:gd name="connsiteX1" fmla="*/ 0 w 1402758"/>
                    <a:gd name="connsiteY1" fmla="*/ 40352 h 887319"/>
                    <a:gd name="connsiteX2" fmla="*/ 140397 w 1402758"/>
                    <a:gd name="connsiteY2" fmla="*/ 751148 h 887319"/>
                    <a:gd name="connsiteX3" fmla="*/ 145467 w 1402758"/>
                    <a:gd name="connsiteY3" fmla="*/ 744991 h 887319"/>
                    <a:gd name="connsiteX4" fmla="*/ 192909 w 1402758"/>
                    <a:gd name="connsiteY4" fmla="*/ 730746 h 887319"/>
                    <a:gd name="connsiteX5" fmla="*/ 202808 w 1402758"/>
                    <a:gd name="connsiteY5" fmla="*/ 736299 h 887319"/>
                    <a:gd name="connsiteX6" fmla="*/ 207999 w 1402758"/>
                    <a:gd name="connsiteY6" fmla="*/ 747647 h 887319"/>
                    <a:gd name="connsiteX7" fmla="*/ 222244 w 1402758"/>
                    <a:gd name="connsiteY7" fmla="*/ 815008 h 887319"/>
                    <a:gd name="connsiteX8" fmla="*/ 550239 w 1402758"/>
                    <a:gd name="connsiteY8" fmla="*/ 769376 h 887319"/>
                    <a:gd name="connsiteX9" fmla="*/ 530078 w 1402758"/>
                    <a:gd name="connsiteY9" fmla="*/ 582744 h 887319"/>
                    <a:gd name="connsiteX10" fmla="*/ 532976 w 1402758"/>
                    <a:gd name="connsiteY10" fmla="*/ 566568 h 887319"/>
                    <a:gd name="connsiteX11" fmla="*/ 472737 w 1402758"/>
                    <a:gd name="connsiteY11" fmla="*/ 448504 h 887319"/>
                    <a:gd name="connsiteX12" fmla="*/ 618807 w 1402758"/>
                    <a:gd name="connsiteY12" fmla="*/ 191734 h 887319"/>
                    <a:gd name="connsiteX13" fmla="*/ 612650 w 1402758"/>
                    <a:gd name="connsiteY13" fmla="*/ 158054 h 887319"/>
                    <a:gd name="connsiteX14" fmla="*/ 645607 w 1402758"/>
                    <a:gd name="connsiteY14" fmla="*/ 110490 h 887319"/>
                    <a:gd name="connsiteX15" fmla="*/ 693170 w 1402758"/>
                    <a:gd name="connsiteY15" fmla="*/ 143447 h 887319"/>
                    <a:gd name="connsiteX16" fmla="*/ 699327 w 1402758"/>
                    <a:gd name="connsiteY16" fmla="*/ 177127 h 887319"/>
                    <a:gd name="connsiteX17" fmla="*/ 888011 w 1402758"/>
                    <a:gd name="connsiteY17" fmla="*/ 275151 h 887319"/>
                    <a:gd name="connsiteX18" fmla="*/ 917225 w 1402758"/>
                    <a:gd name="connsiteY18" fmla="*/ 278049 h 887319"/>
                    <a:gd name="connsiteX19" fmla="*/ 944025 w 1402758"/>
                    <a:gd name="connsiteY19" fmla="*/ 281187 h 887319"/>
                    <a:gd name="connsiteX20" fmla="*/ 1180514 w 1402758"/>
                    <a:gd name="connsiteY20" fmla="*/ 425688 h 887319"/>
                    <a:gd name="connsiteX21" fmla="*/ 1245823 w 1402758"/>
                    <a:gd name="connsiteY21" fmla="*/ 583710 h 887319"/>
                    <a:gd name="connsiteX22" fmla="*/ 1300026 w 1402758"/>
                    <a:gd name="connsiteY22" fmla="*/ 690064 h 887319"/>
                    <a:gd name="connsiteX23" fmla="*/ 1296767 w 1402758"/>
                    <a:gd name="connsiteY23" fmla="*/ 747888 h 887319"/>
                    <a:gd name="connsiteX24" fmla="*/ 1270208 w 1402758"/>
                    <a:gd name="connsiteY24" fmla="*/ 799918 h 887319"/>
                    <a:gd name="connsiteX25" fmla="*/ 1310287 w 1402758"/>
                    <a:gd name="connsiteY25" fmla="*/ 835168 h 887319"/>
                    <a:gd name="connsiteX26" fmla="*/ 1351694 w 1402758"/>
                    <a:gd name="connsiteY26" fmla="*/ 887319 h 887319"/>
                    <a:gd name="connsiteX27" fmla="*/ 1377407 w 1402758"/>
                    <a:gd name="connsiteY27" fmla="*/ 714570 h 887319"/>
                    <a:gd name="connsiteX28" fmla="*/ 1353143 w 1402758"/>
                    <a:gd name="connsiteY28" fmla="*/ 559445 h 887319"/>
                    <a:gd name="connsiteX29" fmla="*/ 1335880 w 1402758"/>
                    <a:gd name="connsiteY29" fmla="*/ 470958 h 887319"/>
                    <a:gd name="connsiteX30" fmla="*/ 1367870 w 1402758"/>
                    <a:gd name="connsiteY30" fmla="*/ 269478 h 887319"/>
                    <a:gd name="connsiteX31" fmla="*/ 1402758 w 1402758"/>
                    <a:gd name="connsiteY31" fmla="*/ 219741 h 887319"/>
                    <a:gd name="connsiteX32" fmla="*/ 1024545 w 1402758"/>
                    <a:gd name="connsiteY32" fmla="*/ 5585 h 887319"/>
                    <a:gd name="connsiteX33" fmla="*/ 657679 w 1402758"/>
                    <a:gd name="connsiteY33" fmla="*/ 63289 h 887319"/>
                    <a:gd name="connsiteX34" fmla="*/ 440988 w 1402758"/>
                    <a:gd name="connsiteY34" fmla="*/ 120148 h 887319"/>
                    <a:gd name="connsiteX35" fmla="*/ 215363 w 1402758"/>
                    <a:gd name="connsiteY35" fmla="*/ 122321 h 88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758" h="887319">
                      <a:moveTo>
                        <a:pt x="215363" y="122562"/>
                      </a:moveTo>
                      <a:cubicBezTo>
                        <a:pt x="144984" y="110007"/>
                        <a:pt x="56497" y="82363"/>
                        <a:pt x="0" y="40352"/>
                      </a:cubicBezTo>
                      <a:lnTo>
                        <a:pt x="140397" y="751148"/>
                      </a:lnTo>
                      <a:cubicBezTo>
                        <a:pt x="141966" y="748975"/>
                        <a:pt x="143656" y="746923"/>
                        <a:pt x="145467" y="744991"/>
                      </a:cubicBezTo>
                      <a:cubicBezTo>
                        <a:pt x="158022" y="731833"/>
                        <a:pt x="176733" y="726280"/>
                        <a:pt x="192909" y="730746"/>
                      </a:cubicBezTo>
                      <a:cubicBezTo>
                        <a:pt x="195565" y="731470"/>
                        <a:pt x="199549" y="732798"/>
                        <a:pt x="202808" y="736299"/>
                      </a:cubicBezTo>
                      <a:cubicBezTo>
                        <a:pt x="206430" y="740162"/>
                        <a:pt x="207396" y="744870"/>
                        <a:pt x="207999" y="747647"/>
                      </a:cubicBezTo>
                      <a:lnTo>
                        <a:pt x="222244" y="815008"/>
                      </a:lnTo>
                      <a:cubicBezTo>
                        <a:pt x="323407" y="823338"/>
                        <a:pt x="436642" y="807765"/>
                        <a:pt x="550239" y="769376"/>
                      </a:cubicBezTo>
                      <a:cubicBezTo>
                        <a:pt x="527906" y="711914"/>
                        <a:pt x="519938" y="647933"/>
                        <a:pt x="530078" y="582744"/>
                      </a:cubicBezTo>
                      <a:cubicBezTo>
                        <a:pt x="530923" y="577312"/>
                        <a:pt x="531889" y="572000"/>
                        <a:pt x="532976" y="566568"/>
                      </a:cubicBezTo>
                      <a:cubicBezTo>
                        <a:pt x="502796" y="535060"/>
                        <a:pt x="481066" y="494619"/>
                        <a:pt x="472737" y="448504"/>
                      </a:cubicBezTo>
                      <a:cubicBezTo>
                        <a:pt x="452577" y="337201"/>
                        <a:pt x="516437" y="230002"/>
                        <a:pt x="618807" y="191734"/>
                      </a:cubicBezTo>
                      <a:lnTo>
                        <a:pt x="612650" y="158054"/>
                      </a:lnTo>
                      <a:cubicBezTo>
                        <a:pt x="608667" y="135841"/>
                        <a:pt x="623394" y="114474"/>
                        <a:pt x="645607" y="110490"/>
                      </a:cubicBezTo>
                      <a:cubicBezTo>
                        <a:pt x="667819" y="106507"/>
                        <a:pt x="689186" y="121234"/>
                        <a:pt x="693170" y="143447"/>
                      </a:cubicBezTo>
                      <a:lnTo>
                        <a:pt x="699327" y="177127"/>
                      </a:lnTo>
                      <a:cubicBezTo>
                        <a:pt x="775259" y="177127"/>
                        <a:pt x="845518" y="214792"/>
                        <a:pt x="888011" y="275151"/>
                      </a:cubicBezTo>
                      <a:cubicBezTo>
                        <a:pt x="897669" y="275634"/>
                        <a:pt x="907447" y="276721"/>
                        <a:pt x="917225" y="278049"/>
                      </a:cubicBezTo>
                      <a:cubicBezTo>
                        <a:pt x="926158" y="278773"/>
                        <a:pt x="935092" y="279739"/>
                        <a:pt x="944025" y="281187"/>
                      </a:cubicBezTo>
                      <a:cubicBezTo>
                        <a:pt x="1039635" y="296157"/>
                        <a:pt x="1123655" y="347462"/>
                        <a:pt x="1180514" y="425688"/>
                      </a:cubicBezTo>
                      <a:cubicBezTo>
                        <a:pt x="1215160" y="473252"/>
                        <a:pt x="1237131" y="527213"/>
                        <a:pt x="1245823" y="583710"/>
                      </a:cubicBezTo>
                      <a:cubicBezTo>
                        <a:pt x="1278055" y="605922"/>
                        <a:pt x="1298095" y="645518"/>
                        <a:pt x="1300026" y="690064"/>
                      </a:cubicBezTo>
                      <a:cubicBezTo>
                        <a:pt x="1303044" y="708775"/>
                        <a:pt x="1301958" y="728452"/>
                        <a:pt x="1296767" y="747888"/>
                      </a:cubicBezTo>
                      <a:cubicBezTo>
                        <a:pt x="1291455" y="767807"/>
                        <a:pt x="1282039" y="785432"/>
                        <a:pt x="1270208" y="799918"/>
                      </a:cubicBezTo>
                      <a:cubicBezTo>
                        <a:pt x="1285178" y="811025"/>
                        <a:pt x="1298577" y="822855"/>
                        <a:pt x="1310287" y="835168"/>
                      </a:cubicBezTo>
                      <a:cubicBezTo>
                        <a:pt x="1314995" y="840239"/>
                        <a:pt x="1338294" y="865348"/>
                        <a:pt x="1351694" y="887319"/>
                      </a:cubicBezTo>
                      <a:cubicBezTo>
                        <a:pt x="1371009" y="833116"/>
                        <a:pt x="1379942" y="773481"/>
                        <a:pt x="1377407" y="714570"/>
                      </a:cubicBezTo>
                      <a:cubicBezTo>
                        <a:pt x="1375234" y="662419"/>
                        <a:pt x="1364007" y="610148"/>
                        <a:pt x="1353143" y="559445"/>
                      </a:cubicBezTo>
                      <a:cubicBezTo>
                        <a:pt x="1346986" y="530594"/>
                        <a:pt x="1340588" y="500655"/>
                        <a:pt x="1335880" y="470958"/>
                      </a:cubicBezTo>
                      <a:cubicBezTo>
                        <a:pt x="1323083" y="390559"/>
                        <a:pt x="1322118" y="344565"/>
                        <a:pt x="1367870" y="269478"/>
                      </a:cubicBezTo>
                      <a:lnTo>
                        <a:pt x="1402758" y="219741"/>
                      </a:lnTo>
                      <a:cubicBezTo>
                        <a:pt x="1302561" y="78379"/>
                        <a:pt x="1142246" y="25262"/>
                        <a:pt x="1024545" y="5585"/>
                      </a:cubicBezTo>
                      <a:cubicBezTo>
                        <a:pt x="902015" y="-14937"/>
                        <a:pt x="777794" y="24900"/>
                        <a:pt x="657679" y="63289"/>
                      </a:cubicBezTo>
                      <a:cubicBezTo>
                        <a:pt x="586575" y="85984"/>
                        <a:pt x="513057" y="109525"/>
                        <a:pt x="440988" y="120148"/>
                      </a:cubicBezTo>
                      <a:cubicBezTo>
                        <a:pt x="352138" y="133186"/>
                        <a:pt x="280431" y="133910"/>
                        <a:pt x="215363" y="122321"/>
                      </a:cubicBezTo>
                      <a:close/>
                    </a:path>
                  </a:pathLst>
                </a:custGeom>
                <a:solidFill>
                  <a:srgbClr val="B3DE46"/>
                </a:solidFill>
                <a:ln w="12054"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16D9CC51-DDE2-F90E-A4CA-602E993E91EA}"/>
                    </a:ext>
                  </a:extLst>
                </p:cNvPr>
                <p:cNvSpPr/>
                <p:nvPr/>
              </p:nvSpPr>
              <p:spPr>
                <a:xfrm>
                  <a:off x="9713447" y="3498683"/>
                  <a:ext cx="70137" cy="49012"/>
                </a:xfrm>
                <a:custGeom>
                  <a:avLst/>
                  <a:gdLst>
                    <a:gd name="connsiteX0" fmla="*/ 8812 w 70137"/>
                    <a:gd name="connsiteY0" fmla="*/ 49012 h 49012"/>
                    <a:gd name="connsiteX1" fmla="*/ 70138 w 70137"/>
                    <a:gd name="connsiteY1" fmla="*/ 26196 h 49012"/>
                    <a:gd name="connsiteX2" fmla="*/ 0 w 70137"/>
                    <a:gd name="connsiteY2" fmla="*/ 0 h 49012"/>
                    <a:gd name="connsiteX3" fmla="*/ 8933 w 70137"/>
                    <a:gd name="connsiteY3" fmla="*/ 49012 h 49012"/>
                  </a:gdLst>
                  <a:ahLst/>
                  <a:cxnLst>
                    <a:cxn ang="0">
                      <a:pos x="connsiteX0" y="connsiteY0"/>
                    </a:cxn>
                    <a:cxn ang="0">
                      <a:pos x="connsiteX1" y="connsiteY1"/>
                    </a:cxn>
                    <a:cxn ang="0">
                      <a:pos x="connsiteX2" y="connsiteY2"/>
                    </a:cxn>
                    <a:cxn ang="0">
                      <a:pos x="connsiteX3" y="connsiteY3"/>
                    </a:cxn>
                  </a:cxnLst>
                  <a:rect l="l" t="t" r="r" b="b"/>
                  <a:pathLst>
                    <a:path w="70137" h="49012">
                      <a:moveTo>
                        <a:pt x="8812" y="49012"/>
                      </a:moveTo>
                      <a:cubicBezTo>
                        <a:pt x="28369" y="39475"/>
                        <a:pt x="48891" y="31749"/>
                        <a:pt x="70138" y="26196"/>
                      </a:cubicBezTo>
                      <a:cubicBezTo>
                        <a:pt x="49616" y="11831"/>
                        <a:pt x="25592" y="2535"/>
                        <a:pt x="0" y="0"/>
                      </a:cubicBezTo>
                      <a:lnTo>
                        <a:pt x="8933" y="49012"/>
                      </a:lnTo>
                      <a:close/>
                    </a:path>
                  </a:pathLst>
                </a:custGeom>
                <a:solidFill>
                  <a:srgbClr val="B3DE46"/>
                </a:solidFill>
                <a:ln w="12054"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D51ED095-ED34-4B26-CBB7-005E33A30840}"/>
                    </a:ext>
                  </a:extLst>
                </p:cNvPr>
                <p:cNvSpPr/>
                <p:nvPr/>
              </p:nvSpPr>
              <p:spPr>
                <a:xfrm>
                  <a:off x="9468056" y="3348792"/>
                  <a:ext cx="418864" cy="456759"/>
                </a:xfrm>
                <a:custGeom>
                  <a:avLst/>
                  <a:gdLst>
                    <a:gd name="connsiteX0" fmla="*/ 230301 w 418864"/>
                    <a:gd name="connsiteY0" fmla="*/ 67319 h 456759"/>
                    <a:gd name="connsiteX1" fmla="*/ 224144 w 418864"/>
                    <a:gd name="connsiteY1" fmla="*/ 33639 h 456759"/>
                    <a:gd name="connsiteX2" fmla="*/ 176581 w 418864"/>
                    <a:gd name="connsiteY2" fmla="*/ 682 h 456759"/>
                    <a:gd name="connsiteX3" fmla="*/ 143624 w 418864"/>
                    <a:gd name="connsiteY3" fmla="*/ 48246 h 456759"/>
                    <a:gd name="connsiteX4" fmla="*/ 149781 w 418864"/>
                    <a:gd name="connsiteY4" fmla="*/ 81926 h 456759"/>
                    <a:gd name="connsiteX5" fmla="*/ 3711 w 418864"/>
                    <a:gd name="connsiteY5" fmla="*/ 338696 h 456759"/>
                    <a:gd name="connsiteX6" fmla="*/ 63950 w 418864"/>
                    <a:gd name="connsiteY6" fmla="*/ 456760 h 456759"/>
                    <a:gd name="connsiteX7" fmla="*/ 79039 w 418864"/>
                    <a:gd name="connsiteY7" fmla="*/ 403402 h 456759"/>
                    <a:gd name="connsiteX8" fmla="*/ 95699 w 418864"/>
                    <a:gd name="connsiteY8" fmla="*/ 359822 h 456759"/>
                    <a:gd name="connsiteX9" fmla="*/ 84230 w 418864"/>
                    <a:gd name="connsiteY9" fmla="*/ 323969 h 456759"/>
                    <a:gd name="connsiteX10" fmla="*/ 164629 w 418864"/>
                    <a:gd name="connsiteY10" fmla="*/ 164378 h 456759"/>
                    <a:gd name="connsiteX11" fmla="*/ 179840 w 418864"/>
                    <a:gd name="connsiteY11" fmla="*/ 248036 h 456759"/>
                    <a:gd name="connsiteX12" fmla="*/ 254083 w 418864"/>
                    <a:gd name="connsiteY12" fmla="*/ 198783 h 456759"/>
                    <a:gd name="connsiteX13" fmla="*/ 245149 w 418864"/>
                    <a:gd name="connsiteY13" fmla="*/ 149771 h 456759"/>
                    <a:gd name="connsiteX14" fmla="*/ 315287 w 418864"/>
                    <a:gd name="connsiteY14" fmla="*/ 175967 h 456759"/>
                    <a:gd name="connsiteX15" fmla="*/ 418864 w 418864"/>
                    <a:gd name="connsiteY15" fmla="*/ 165223 h 456759"/>
                    <a:gd name="connsiteX16" fmla="*/ 230180 w 418864"/>
                    <a:gd name="connsiteY16" fmla="*/ 67198 h 45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8864" h="456759">
                      <a:moveTo>
                        <a:pt x="230301" y="67319"/>
                      </a:moveTo>
                      <a:lnTo>
                        <a:pt x="224144" y="33639"/>
                      </a:lnTo>
                      <a:cubicBezTo>
                        <a:pt x="220160" y="11426"/>
                        <a:pt x="198793" y="-3422"/>
                        <a:pt x="176581" y="682"/>
                      </a:cubicBezTo>
                      <a:cubicBezTo>
                        <a:pt x="154368" y="4787"/>
                        <a:pt x="139520" y="26033"/>
                        <a:pt x="143624" y="48246"/>
                      </a:cubicBezTo>
                      <a:lnTo>
                        <a:pt x="149781" y="81926"/>
                      </a:lnTo>
                      <a:cubicBezTo>
                        <a:pt x="47411" y="120194"/>
                        <a:pt x="-16449" y="227393"/>
                        <a:pt x="3711" y="338696"/>
                      </a:cubicBezTo>
                      <a:cubicBezTo>
                        <a:pt x="12040" y="384811"/>
                        <a:pt x="33770" y="425252"/>
                        <a:pt x="63950" y="456760"/>
                      </a:cubicBezTo>
                      <a:cubicBezTo>
                        <a:pt x="67692" y="438410"/>
                        <a:pt x="72762" y="420544"/>
                        <a:pt x="79039" y="403402"/>
                      </a:cubicBezTo>
                      <a:cubicBezTo>
                        <a:pt x="83627" y="388312"/>
                        <a:pt x="89180" y="373826"/>
                        <a:pt x="95699" y="359822"/>
                      </a:cubicBezTo>
                      <a:cubicBezTo>
                        <a:pt x="90508" y="348595"/>
                        <a:pt x="86524" y="336644"/>
                        <a:pt x="84230" y="323969"/>
                      </a:cubicBezTo>
                      <a:cubicBezTo>
                        <a:pt x="72158" y="257331"/>
                        <a:pt x="106805" y="192988"/>
                        <a:pt x="164629" y="164378"/>
                      </a:cubicBezTo>
                      <a:lnTo>
                        <a:pt x="179840" y="248036"/>
                      </a:lnTo>
                      <a:cubicBezTo>
                        <a:pt x="202294" y="228480"/>
                        <a:pt x="227283" y="211941"/>
                        <a:pt x="254083" y="198783"/>
                      </a:cubicBezTo>
                      <a:lnTo>
                        <a:pt x="245149" y="149771"/>
                      </a:lnTo>
                      <a:cubicBezTo>
                        <a:pt x="270742" y="152306"/>
                        <a:pt x="294765" y="161601"/>
                        <a:pt x="315287" y="175967"/>
                      </a:cubicBezTo>
                      <a:cubicBezTo>
                        <a:pt x="348364" y="167154"/>
                        <a:pt x="383252" y="163291"/>
                        <a:pt x="418864" y="165223"/>
                      </a:cubicBezTo>
                      <a:cubicBezTo>
                        <a:pt x="376371" y="104863"/>
                        <a:pt x="306113" y="67198"/>
                        <a:pt x="230180" y="67198"/>
                      </a:cubicBezTo>
                      <a:close/>
                    </a:path>
                  </a:pathLst>
                </a:custGeom>
                <a:solidFill>
                  <a:srgbClr val="FFFFFF"/>
                </a:solidFill>
                <a:ln w="12054"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83604877-F02A-37FE-098F-EF6CDD77794C}"/>
                    </a:ext>
                  </a:extLst>
                </p:cNvPr>
                <p:cNvSpPr/>
                <p:nvPr/>
              </p:nvSpPr>
              <p:spPr>
                <a:xfrm>
                  <a:off x="9570571" y="4313220"/>
                  <a:ext cx="460068" cy="339602"/>
                </a:xfrm>
                <a:custGeom>
                  <a:avLst/>
                  <a:gdLst>
                    <a:gd name="connsiteX0" fmla="*/ 65 w 460068"/>
                    <a:gd name="connsiteY0" fmla="*/ 266866 h 339602"/>
                    <a:gd name="connsiteX1" fmla="*/ 42800 w 460068"/>
                    <a:gd name="connsiteY1" fmla="*/ 314550 h 339602"/>
                    <a:gd name="connsiteX2" fmla="*/ 403992 w 460068"/>
                    <a:gd name="connsiteY2" fmla="*/ 339539 h 339602"/>
                    <a:gd name="connsiteX3" fmla="*/ 433448 w 460068"/>
                    <a:gd name="connsiteY3" fmla="*/ 329157 h 339602"/>
                    <a:gd name="connsiteX4" fmla="*/ 446968 w 460068"/>
                    <a:gd name="connsiteY4" fmla="*/ 301030 h 339602"/>
                    <a:gd name="connsiteX5" fmla="*/ 460006 w 460068"/>
                    <a:gd name="connsiteY5" fmla="*/ 62851 h 339602"/>
                    <a:gd name="connsiteX6" fmla="*/ 449624 w 460068"/>
                    <a:gd name="connsiteY6" fmla="*/ 33395 h 339602"/>
                    <a:gd name="connsiteX7" fmla="*/ 421496 w 460068"/>
                    <a:gd name="connsiteY7" fmla="*/ 19874 h 339602"/>
                    <a:gd name="connsiteX8" fmla="*/ 59097 w 460068"/>
                    <a:gd name="connsiteY8" fmla="*/ 76 h 339602"/>
                    <a:gd name="connsiteX9" fmla="*/ 11413 w 460068"/>
                    <a:gd name="connsiteY9" fmla="*/ 42811 h 339602"/>
                    <a:gd name="connsiteX10" fmla="*/ 186 w 460068"/>
                    <a:gd name="connsiteY10" fmla="*/ 266866 h 339602"/>
                    <a:gd name="connsiteX11" fmla="*/ 396870 w 460068"/>
                    <a:gd name="connsiteY11" fmla="*/ 278455 h 339602"/>
                    <a:gd name="connsiteX12" fmla="*/ 399284 w 460068"/>
                    <a:gd name="connsiteY12" fmla="*/ 245378 h 339602"/>
                    <a:gd name="connsiteX13" fmla="*/ 404113 w 460068"/>
                    <a:gd name="connsiteY13" fmla="*/ 179224 h 339602"/>
                    <a:gd name="connsiteX14" fmla="*/ 416547 w 460068"/>
                    <a:gd name="connsiteY14" fmla="*/ 47036 h 339602"/>
                    <a:gd name="connsiteX15" fmla="*/ 432361 w 460068"/>
                    <a:gd name="connsiteY15" fmla="*/ 48123 h 339602"/>
                    <a:gd name="connsiteX16" fmla="*/ 420531 w 460068"/>
                    <a:gd name="connsiteY16" fmla="*/ 280025 h 339602"/>
                    <a:gd name="connsiteX17" fmla="*/ 402785 w 460068"/>
                    <a:gd name="connsiteY17" fmla="*/ 316120 h 339602"/>
                    <a:gd name="connsiteX18" fmla="*/ 399043 w 460068"/>
                    <a:gd name="connsiteY18" fmla="*/ 311774 h 339602"/>
                    <a:gd name="connsiteX19" fmla="*/ 396870 w 460068"/>
                    <a:gd name="connsiteY19" fmla="*/ 278335 h 33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0068" h="339602">
                      <a:moveTo>
                        <a:pt x="65" y="266866"/>
                      </a:moveTo>
                      <a:cubicBezTo>
                        <a:pt x="-1263" y="291855"/>
                        <a:pt x="17811" y="313222"/>
                        <a:pt x="42800" y="314550"/>
                      </a:cubicBezTo>
                      <a:lnTo>
                        <a:pt x="403992" y="339539"/>
                      </a:lnTo>
                      <a:cubicBezTo>
                        <a:pt x="414857" y="340143"/>
                        <a:pt x="425239" y="336401"/>
                        <a:pt x="433448" y="329157"/>
                      </a:cubicBezTo>
                      <a:cubicBezTo>
                        <a:pt x="441536" y="321914"/>
                        <a:pt x="446365" y="311895"/>
                        <a:pt x="446968" y="301030"/>
                      </a:cubicBezTo>
                      <a:lnTo>
                        <a:pt x="460006" y="62851"/>
                      </a:lnTo>
                      <a:cubicBezTo>
                        <a:pt x="460609" y="51986"/>
                        <a:pt x="456867" y="41483"/>
                        <a:pt x="449624" y="33395"/>
                      </a:cubicBezTo>
                      <a:cubicBezTo>
                        <a:pt x="442381" y="25307"/>
                        <a:pt x="432361" y="20478"/>
                        <a:pt x="421496" y="19874"/>
                      </a:cubicBezTo>
                      <a:lnTo>
                        <a:pt x="59097" y="76"/>
                      </a:lnTo>
                      <a:cubicBezTo>
                        <a:pt x="34108" y="-1372"/>
                        <a:pt x="12862" y="17943"/>
                        <a:pt x="11413" y="42811"/>
                      </a:cubicBezTo>
                      <a:lnTo>
                        <a:pt x="186" y="266866"/>
                      </a:lnTo>
                      <a:close/>
                      <a:moveTo>
                        <a:pt x="396870" y="278455"/>
                      </a:moveTo>
                      <a:lnTo>
                        <a:pt x="399284" y="245378"/>
                      </a:lnTo>
                      <a:lnTo>
                        <a:pt x="404113" y="179224"/>
                      </a:lnTo>
                      <a:cubicBezTo>
                        <a:pt x="407493" y="140352"/>
                        <a:pt x="412080" y="85304"/>
                        <a:pt x="416547" y="47036"/>
                      </a:cubicBezTo>
                      <a:cubicBezTo>
                        <a:pt x="417754" y="37258"/>
                        <a:pt x="432482" y="38103"/>
                        <a:pt x="432361" y="48123"/>
                      </a:cubicBezTo>
                      <a:cubicBezTo>
                        <a:pt x="430550" y="121520"/>
                        <a:pt x="425239" y="206627"/>
                        <a:pt x="420531" y="280025"/>
                      </a:cubicBezTo>
                      <a:cubicBezTo>
                        <a:pt x="419686" y="289803"/>
                        <a:pt x="419444" y="322397"/>
                        <a:pt x="402785" y="316120"/>
                      </a:cubicBezTo>
                      <a:cubicBezTo>
                        <a:pt x="400974" y="315154"/>
                        <a:pt x="399646" y="313585"/>
                        <a:pt x="399043" y="311774"/>
                      </a:cubicBezTo>
                      <a:cubicBezTo>
                        <a:pt x="394817" y="300426"/>
                        <a:pt x="396025" y="289441"/>
                        <a:pt x="396870" y="278335"/>
                      </a:cubicBezTo>
                      <a:close/>
                    </a:path>
                  </a:pathLst>
                </a:custGeom>
                <a:solidFill>
                  <a:srgbClr val="FFFFFF"/>
                </a:solidFill>
                <a:ln w="12054"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EF0C2E07-E983-F48B-56F6-7FFFE21801E1}"/>
                    </a:ext>
                  </a:extLst>
                </p:cNvPr>
                <p:cNvSpPr/>
                <p:nvPr/>
              </p:nvSpPr>
              <p:spPr>
                <a:xfrm>
                  <a:off x="9574016" y="4012344"/>
                  <a:ext cx="578245" cy="206484"/>
                </a:xfrm>
                <a:custGeom>
                  <a:avLst/>
                  <a:gdLst>
                    <a:gd name="connsiteX0" fmla="*/ 578004 w 578245"/>
                    <a:gd name="connsiteY0" fmla="*/ 79433 h 206484"/>
                    <a:gd name="connsiteX1" fmla="*/ 563276 w 578245"/>
                    <a:gd name="connsiteY1" fmla="*/ 76657 h 206484"/>
                    <a:gd name="connsiteX2" fmla="*/ 542271 w 578245"/>
                    <a:gd name="connsiteY2" fmla="*/ 68327 h 206484"/>
                    <a:gd name="connsiteX3" fmla="*/ 494104 w 578245"/>
                    <a:gd name="connsiteY3" fmla="*/ 110941 h 206484"/>
                    <a:gd name="connsiteX4" fmla="*/ 296366 w 578245"/>
                    <a:gd name="connsiteY4" fmla="*/ 175647 h 206484"/>
                    <a:gd name="connsiteX5" fmla="*/ 243370 w 578245"/>
                    <a:gd name="connsiteY5" fmla="*/ 171542 h 206484"/>
                    <a:gd name="connsiteX6" fmla="*/ 0 w 578245"/>
                    <a:gd name="connsiteY6" fmla="*/ 0 h 206484"/>
                    <a:gd name="connsiteX7" fmla="*/ 260150 w 578245"/>
                    <a:gd name="connsiteY7" fmla="*/ 202326 h 206484"/>
                    <a:gd name="connsiteX8" fmla="*/ 578245 w 578245"/>
                    <a:gd name="connsiteY8" fmla="*/ 79433 h 20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245" h="206484">
                      <a:moveTo>
                        <a:pt x="578004" y="79433"/>
                      </a:moveTo>
                      <a:cubicBezTo>
                        <a:pt x="573055" y="78830"/>
                        <a:pt x="568105" y="77864"/>
                        <a:pt x="563276" y="76657"/>
                      </a:cubicBezTo>
                      <a:cubicBezTo>
                        <a:pt x="555912" y="74725"/>
                        <a:pt x="548911" y="71828"/>
                        <a:pt x="542271" y="68327"/>
                      </a:cubicBezTo>
                      <a:cubicBezTo>
                        <a:pt x="527785" y="83900"/>
                        <a:pt x="511608" y="98145"/>
                        <a:pt x="494104" y="110941"/>
                      </a:cubicBezTo>
                      <a:cubicBezTo>
                        <a:pt x="435797" y="153434"/>
                        <a:pt x="367107" y="175647"/>
                        <a:pt x="296366" y="175647"/>
                      </a:cubicBezTo>
                      <a:cubicBezTo>
                        <a:pt x="278741" y="175647"/>
                        <a:pt x="260995" y="174319"/>
                        <a:pt x="243370" y="171542"/>
                      </a:cubicBezTo>
                      <a:cubicBezTo>
                        <a:pt x="136051" y="154642"/>
                        <a:pt x="48529" y="88608"/>
                        <a:pt x="0" y="0"/>
                      </a:cubicBezTo>
                      <a:cubicBezTo>
                        <a:pt x="44787" y="103939"/>
                        <a:pt x="140276" y="183493"/>
                        <a:pt x="260150" y="202326"/>
                      </a:cubicBezTo>
                      <a:cubicBezTo>
                        <a:pt x="384612" y="221882"/>
                        <a:pt x="504124" y="171059"/>
                        <a:pt x="578245" y="79433"/>
                      </a:cubicBezTo>
                      <a:close/>
                    </a:path>
                  </a:pathLst>
                </a:custGeom>
                <a:solidFill>
                  <a:srgbClr val="FFFFFF"/>
                </a:solidFill>
                <a:ln w="12054"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BB22EF81-E9C0-5DB1-E264-C2A411DA3F70}"/>
                    </a:ext>
                  </a:extLst>
                </p:cNvPr>
                <p:cNvSpPr/>
                <p:nvPr/>
              </p:nvSpPr>
              <p:spPr>
                <a:xfrm>
                  <a:off x="10139948" y="3649582"/>
                  <a:ext cx="81123" cy="160918"/>
                </a:xfrm>
                <a:custGeom>
                  <a:avLst/>
                  <a:gdLst>
                    <a:gd name="connsiteX0" fmla="*/ 0 w 81123"/>
                    <a:gd name="connsiteY0" fmla="*/ 121 h 160918"/>
                    <a:gd name="connsiteX1" fmla="*/ 2052 w 81123"/>
                    <a:gd name="connsiteY1" fmla="*/ 2777 h 160918"/>
                    <a:gd name="connsiteX2" fmla="*/ 63861 w 81123"/>
                    <a:gd name="connsiteY2" fmla="*/ 156332 h 160918"/>
                    <a:gd name="connsiteX3" fmla="*/ 72794 w 81123"/>
                    <a:gd name="connsiteY3" fmla="*/ 158142 h 160918"/>
                    <a:gd name="connsiteX4" fmla="*/ 81123 w 81123"/>
                    <a:gd name="connsiteY4" fmla="*/ 160919 h 160918"/>
                    <a:gd name="connsiteX5" fmla="*/ 22333 w 81123"/>
                    <a:gd name="connsiteY5" fmla="*/ 27524 h 160918"/>
                    <a:gd name="connsiteX6" fmla="*/ 0 w 81123"/>
                    <a:gd name="connsiteY6" fmla="*/ 0 h 16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23" h="160918">
                      <a:moveTo>
                        <a:pt x="0" y="121"/>
                      </a:moveTo>
                      <a:cubicBezTo>
                        <a:pt x="604" y="966"/>
                        <a:pt x="1328" y="1811"/>
                        <a:pt x="2052" y="2777"/>
                      </a:cubicBezTo>
                      <a:cubicBezTo>
                        <a:pt x="35612" y="48891"/>
                        <a:pt x="56497" y="101404"/>
                        <a:pt x="63861" y="156332"/>
                      </a:cubicBezTo>
                      <a:cubicBezTo>
                        <a:pt x="66879" y="156814"/>
                        <a:pt x="69896" y="157418"/>
                        <a:pt x="72794" y="158142"/>
                      </a:cubicBezTo>
                      <a:cubicBezTo>
                        <a:pt x="75691" y="158867"/>
                        <a:pt x="78347" y="159953"/>
                        <a:pt x="81123" y="160919"/>
                      </a:cubicBezTo>
                      <a:cubicBezTo>
                        <a:pt x="71587" y="113355"/>
                        <a:pt x="51789" y="67965"/>
                        <a:pt x="22333" y="27524"/>
                      </a:cubicBezTo>
                      <a:cubicBezTo>
                        <a:pt x="15331" y="17867"/>
                        <a:pt x="7847" y="8813"/>
                        <a:pt x="0" y="0"/>
                      </a:cubicBezTo>
                      <a:close/>
                    </a:path>
                  </a:pathLst>
                </a:custGeom>
                <a:solidFill>
                  <a:srgbClr val="FFFFFF"/>
                </a:solidFill>
                <a:ln w="12054"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363BD05E-1A96-10F4-919B-2A75AA448059}"/>
                    </a:ext>
                  </a:extLst>
                </p:cNvPr>
                <p:cNvSpPr/>
                <p:nvPr/>
              </p:nvSpPr>
              <p:spPr>
                <a:xfrm>
                  <a:off x="9890663" y="4057613"/>
                  <a:ext cx="207516" cy="108285"/>
                </a:xfrm>
                <a:custGeom>
                  <a:avLst/>
                  <a:gdLst>
                    <a:gd name="connsiteX0" fmla="*/ 195686 w 207516"/>
                    <a:gd name="connsiteY0" fmla="*/ 121 h 108285"/>
                    <a:gd name="connsiteX1" fmla="*/ 0 w 207516"/>
                    <a:gd name="connsiteY1" fmla="*/ 108285 h 108285"/>
                    <a:gd name="connsiteX2" fmla="*/ 164903 w 207516"/>
                    <a:gd name="connsiteY2" fmla="*/ 48408 h 108285"/>
                    <a:gd name="connsiteX3" fmla="*/ 207516 w 207516"/>
                    <a:gd name="connsiteY3" fmla="*/ 10986 h 108285"/>
                    <a:gd name="connsiteX4" fmla="*/ 195686 w 207516"/>
                    <a:gd name="connsiteY4" fmla="*/ 0 h 10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16" h="108285">
                      <a:moveTo>
                        <a:pt x="195686" y="121"/>
                      </a:moveTo>
                      <a:cubicBezTo>
                        <a:pt x="146674" y="58428"/>
                        <a:pt x="76898" y="97783"/>
                        <a:pt x="0" y="108285"/>
                      </a:cubicBezTo>
                      <a:cubicBezTo>
                        <a:pt x="59032" y="104422"/>
                        <a:pt x="115891" y="84141"/>
                        <a:pt x="164903" y="48408"/>
                      </a:cubicBezTo>
                      <a:cubicBezTo>
                        <a:pt x="180355" y="37182"/>
                        <a:pt x="194599" y="24627"/>
                        <a:pt x="207516" y="10986"/>
                      </a:cubicBezTo>
                      <a:cubicBezTo>
                        <a:pt x="203412" y="7605"/>
                        <a:pt x="199428" y="3984"/>
                        <a:pt x="195686" y="0"/>
                      </a:cubicBezTo>
                      <a:close/>
                    </a:path>
                  </a:pathLst>
                </a:custGeom>
                <a:solidFill>
                  <a:srgbClr val="FFFFFF"/>
                </a:solidFill>
                <a:ln w="12054"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313F36F4-3559-A11A-6767-666121128793}"/>
                    </a:ext>
                  </a:extLst>
                </p:cNvPr>
                <p:cNvSpPr/>
                <p:nvPr/>
              </p:nvSpPr>
              <p:spPr>
                <a:xfrm>
                  <a:off x="9683750" y="3534899"/>
                  <a:ext cx="498208" cy="273791"/>
                </a:xfrm>
                <a:custGeom>
                  <a:avLst/>
                  <a:gdLst>
                    <a:gd name="connsiteX0" fmla="*/ 185546 w 498208"/>
                    <a:gd name="connsiteY0" fmla="*/ 0 h 273791"/>
                    <a:gd name="connsiteX1" fmla="*/ 0 w 498208"/>
                    <a:gd name="connsiteY1" fmla="*/ 60722 h 273791"/>
                    <a:gd name="connsiteX2" fmla="*/ 212949 w 498208"/>
                    <a:gd name="connsiteY2" fmla="*/ 16901 h 273791"/>
                    <a:gd name="connsiteX3" fmla="*/ 471047 w 498208"/>
                    <a:gd name="connsiteY3" fmla="*/ 273791 h 273791"/>
                    <a:gd name="connsiteX4" fmla="*/ 498208 w 498208"/>
                    <a:gd name="connsiteY4" fmla="*/ 269566 h 273791"/>
                    <a:gd name="connsiteX5" fmla="*/ 440988 w 498208"/>
                    <a:gd name="connsiteY5" fmla="*/ 130015 h 273791"/>
                    <a:gd name="connsiteX6" fmla="*/ 234799 w 498208"/>
                    <a:gd name="connsiteY6" fmla="*/ 3984 h 273791"/>
                    <a:gd name="connsiteX7" fmla="*/ 185546 w 498208"/>
                    <a:gd name="connsiteY7" fmla="*/ 121 h 27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208" h="273791">
                      <a:moveTo>
                        <a:pt x="185546" y="0"/>
                      </a:moveTo>
                      <a:cubicBezTo>
                        <a:pt x="117339" y="0"/>
                        <a:pt x="52754" y="22212"/>
                        <a:pt x="0" y="60722"/>
                      </a:cubicBezTo>
                      <a:cubicBezTo>
                        <a:pt x="61205" y="22212"/>
                        <a:pt x="136051" y="4829"/>
                        <a:pt x="212949" y="16901"/>
                      </a:cubicBezTo>
                      <a:cubicBezTo>
                        <a:pt x="348637" y="38268"/>
                        <a:pt x="450042" y="144984"/>
                        <a:pt x="471047" y="273791"/>
                      </a:cubicBezTo>
                      <a:cubicBezTo>
                        <a:pt x="479980" y="271256"/>
                        <a:pt x="489034" y="269808"/>
                        <a:pt x="498208" y="269566"/>
                      </a:cubicBezTo>
                      <a:cubicBezTo>
                        <a:pt x="490845" y="219709"/>
                        <a:pt x="471530" y="172025"/>
                        <a:pt x="440988" y="130015"/>
                      </a:cubicBezTo>
                      <a:cubicBezTo>
                        <a:pt x="391372" y="61808"/>
                        <a:pt x="318095" y="17021"/>
                        <a:pt x="234799" y="3984"/>
                      </a:cubicBezTo>
                      <a:cubicBezTo>
                        <a:pt x="218260" y="1449"/>
                        <a:pt x="201843" y="121"/>
                        <a:pt x="185546" y="121"/>
                      </a:cubicBezTo>
                      <a:close/>
                    </a:path>
                  </a:pathLst>
                </a:custGeom>
                <a:solidFill>
                  <a:srgbClr val="FFFFFF"/>
                </a:solidFill>
                <a:ln w="12054"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34C54962-DBF7-BFAE-E9FA-2CD342280142}"/>
                    </a:ext>
                  </a:extLst>
                </p:cNvPr>
                <p:cNvSpPr/>
                <p:nvPr/>
              </p:nvSpPr>
              <p:spPr>
                <a:xfrm>
                  <a:off x="10072008" y="3825470"/>
                  <a:ext cx="171879" cy="243128"/>
                </a:xfrm>
                <a:custGeom>
                  <a:avLst/>
                  <a:gdLst>
                    <a:gd name="connsiteX0" fmla="*/ 135180 w 171879"/>
                    <a:gd name="connsiteY0" fmla="*/ 2897 h 243128"/>
                    <a:gd name="connsiteX1" fmla="*/ 113451 w 171879"/>
                    <a:gd name="connsiteY1" fmla="*/ 0 h 243128"/>
                    <a:gd name="connsiteX2" fmla="*/ 57437 w 171879"/>
                    <a:gd name="connsiteY2" fmla="*/ 18953 h 243128"/>
                    <a:gd name="connsiteX3" fmla="*/ 5166 w 171879"/>
                    <a:gd name="connsiteY3" fmla="*/ 96696 h 243128"/>
                    <a:gd name="connsiteX4" fmla="*/ 70837 w 171879"/>
                    <a:gd name="connsiteY4" fmla="*/ 242887 h 243128"/>
                    <a:gd name="connsiteX5" fmla="*/ 72286 w 171879"/>
                    <a:gd name="connsiteY5" fmla="*/ 243129 h 243128"/>
                    <a:gd name="connsiteX6" fmla="*/ 25809 w 171879"/>
                    <a:gd name="connsiteY6" fmla="*/ 108285 h 243128"/>
                    <a:gd name="connsiteX7" fmla="*/ 76269 w 171879"/>
                    <a:gd name="connsiteY7" fmla="*/ 33801 h 243128"/>
                    <a:gd name="connsiteX8" fmla="*/ 156306 w 171879"/>
                    <a:gd name="connsiteY8" fmla="*/ 17746 h 243128"/>
                    <a:gd name="connsiteX9" fmla="*/ 171879 w 171879"/>
                    <a:gd name="connsiteY9" fmla="*/ 23661 h 243128"/>
                    <a:gd name="connsiteX10" fmla="*/ 135301 w 171879"/>
                    <a:gd name="connsiteY10" fmla="*/ 2897 h 24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879" h="243128">
                      <a:moveTo>
                        <a:pt x="135180" y="2897"/>
                      </a:moveTo>
                      <a:cubicBezTo>
                        <a:pt x="128058" y="966"/>
                        <a:pt x="120694" y="0"/>
                        <a:pt x="113451" y="0"/>
                      </a:cubicBezTo>
                      <a:cubicBezTo>
                        <a:pt x="94377" y="0"/>
                        <a:pt x="75062" y="6398"/>
                        <a:pt x="57437" y="18953"/>
                      </a:cubicBezTo>
                      <a:cubicBezTo>
                        <a:pt x="32448" y="36699"/>
                        <a:pt x="13858" y="64223"/>
                        <a:pt x="5166" y="96696"/>
                      </a:cubicBezTo>
                      <a:cubicBezTo>
                        <a:pt x="-12580" y="162850"/>
                        <a:pt x="16876" y="228522"/>
                        <a:pt x="70837" y="242887"/>
                      </a:cubicBezTo>
                      <a:cubicBezTo>
                        <a:pt x="71320" y="243008"/>
                        <a:pt x="71803" y="243008"/>
                        <a:pt x="72286" y="243129"/>
                      </a:cubicBezTo>
                      <a:cubicBezTo>
                        <a:pt x="31362" y="219468"/>
                        <a:pt x="10840" y="163937"/>
                        <a:pt x="25809" y="108285"/>
                      </a:cubicBezTo>
                      <a:cubicBezTo>
                        <a:pt x="34138" y="77381"/>
                        <a:pt x="52005" y="50823"/>
                        <a:pt x="76269" y="33801"/>
                      </a:cubicBezTo>
                      <a:cubicBezTo>
                        <a:pt x="101138" y="16297"/>
                        <a:pt x="129507" y="10503"/>
                        <a:pt x="156306" y="17746"/>
                      </a:cubicBezTo>
                      <a:cubicBezTo>
                        <a:pt x="161739" y="19194"/>
                        <a:pt x="166930" y="21247"/>
                        <a:pt x="171879" y="23661"/>
                      </a:cubicBezTo>
                      <a:cubicBezTo>
                        <a:pt x="161618" y="13883"/>
                        <a:pt x="149305" y="6640"/>
                        <a:pt x="135301" y="2897"/>
                      </a:cubicBezTo>
                      <a:close/>
                    </a:path>
                  </a:pathLst>
                </a:custGeom>
                <a:solidFill>
                  <a:srgbClr val="FFFFFF"/>
                </a:solidFill>
                <a:ln w="12054"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C5EBD053-E97C-1378-21FA-9A605E16BE2D}"/>
                    </a:ext>
                  </a:extLst>
                </p:cNvPr>
                <p:cNvSpPr/>
                <p:nvPr/>
              </p:nvSpPr>
              <p:spPr>
                <a:xfrm>
                  <a:off x="10114182" y="3861440"/>
                  <a:ext cx="165167" cy="197725"/>
                </a:xfrm>
                <a:custGeom>
                  <a:avLst/>
                  <a:gdLst>
                    <a:gd name="connsiteX0" fmla="*/ 160972 w 165167"/>
                    <a:gd name="connsiteY0" fmla="*/ 119879 h 197725"/>
                    <a:gd name="connsiteX1" fmla="*/ 155902 w 165167"/>
                    <a:gd name="connsiteY1" fmla="*/ 44550 h 197725"/>
                    <a:gd name="connsiteX2" fmla="*/ 108460 w 165167"/>
                    <a:gd name="connsiteY2" fmla="*/ 2298 h 197725"/>
                    <a:gd name="connsiteX3" fmla="*/ 46289 w 165167"/>
                    <a:gd name="connsiteY3" fmla="*/ 15215 h 197725"/>
                    <a:gd name="connsiteX4" fmla="*/ 4158 w 165167"/>
                    <a:gd name="connsiteY4" fmla="*/ 77869 h 197725"/>
                    <a:gd name="connsiteX5" fmla="*/ 56671 w 165167"/>
                    <a:gd name="connsiteY5" fmla="*/ 195449 h 197725"/>
                    <a:gd name="connsiteX6" fmla="*/ 160972 w 165167"/>
                    <a:gd name="connsiteY6" fmla="*/ 120000 h 197725"/>
                    <a:gd name="connsiteX7" fmla="*/ 63552 w 165167"/>
                    <a:gd name="connsiteY7" fmla="*/ 161286 h 197725"/>
                    <a:gd name="connsiteX8" fmla="*/ 38201 w 165167"/>
                    <a:gd name="connsiteY8" fmla="*/ 93562 h 197725"/>
                    <a:gd name="connsiteX9" fmla="*/ 71640 w 165167"/>
                    <a:gd name="connsiteY9" fmla="*/ 46482 h 197725"/>
                    <a:gd name="connsiteX10" fmla="*/ 120290 w 165167"/>
                    <a:gd name="connsiteY10" fmla="*/ 38273 h 197725"/>
                    <a:gd name="connsiteX11" fmla="*/ 145762 w 165167"/>
                    <a:gd name="connsiteY11" fmla="*/ 86078 h 197725"/>
                    <a:gd name="connsiteX12" fmla="*/ 113650 w 165167"/>
                    <a:gd name="connsiteY12" fmla="*/ 93321 h 197725"/>
                    <a:gd name="connsiteX13" fmla="*/ 104476 w 165167"/>
                    <a:gd name="connsiteY13" fmla="*/ 73885 h 197725"/>
                    <a:gd name="connsiteX14" fmla="*/ 86851 w 165167"/>
                    <a:gd name="connsiteY14" fmla="*/ 77507 h 197725"/>
                    <a:gd name="connsiteX15" fmla="*/ 71157 w 165167"/>
                    <a:gd name="connsiteY15" fmla="*/ 100323 h 197725"/>
                    <a:gd name="connsiteX16" fmla="*/ 78521 w 165167"/>
                    <a:gd name="connsiteY16" fmla="*/ 125915 h 197725"/>
                    <a:gd name="connsiteX17" fmla="*/ 100251 w 165167"/>
                    <a:gd name="connsiteY17" fmla="*/ 118793 h 197725"/>
                    <a:gd name="connsiteX18" fmla="*/ 113892 w 165167"/>
                    <a:gd name="connsiteY18" fmla="*/ 148007 h 197725"/>
                    <a:gd name="connsiteX19" fmla="*/ 63793 w 165167"/>
                    <a:gd name="connsiteY19" fmla="*/ 161406 h 19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167" h="197725">
                      <a:moveTo>
                        <a:pt x="160972" y="119879"/>
                      </a:moveTo>
                      <a:cubicBezTo>
                        <a:pt x="167974" y="93683"/>
                        <a:pt x="166163" y="67004"/>
                        <a:pt x="155902" y="44550"/>
                      </a:cubicBezTo>
                      <a:cubicBezTo>
                        <a:pt x="145882" y="22821"/>
                        <a:pt x="129102" y="7731"/>
                        <a:pt x="108460" y="2298"/>
                      </a:cubicBezTo>
                      <a:cubicBezTo>
                        <a:pt x="87817" y="-3255"/>
                        <a:pt x="65725" y="1333"/>
                        <a:pt x="46289" y="15215"/>
                      </a:cubicBezTo>
                      <a:cubicBezTo>
                        <a:pt x="26129" y="29460"/>
                        <a:pt x="11160" y="51673"/>
                        <a:pt x="4158" y="77869"/>
                      </a:cubicBezTo>
                      <a:cubicBezTo>
                        <a:pt x="-10087" y="131106"/>
                        <a:pt x="13453" y="183860"/>
                        <a:pt x="56671" y="195449"/>
                      </a:cubicBezTo>
                      <a:cubicBezTo>
                        <a:pt x="99888" y="207038"/>
                        <a:pt x="146728" y="173237"/>
                        <a:pt x="160972" y="120000"/>
                      </a:cubicBezTo>
                      <a:close/>
                      <a:moveTo>
                        <a:pt x="63552" y="161286"/>
                      </a:moveTo>
                      <a:cubicBezTo>
                        <a:pt x="38201" y="153077"/>
                        <a:pt x="27457" y="126519"/>
                        <a:pt x="38201" y="93562"/>
                      </a:cubicBezTo>
                      <a:cubicBezTo>
                        <a:pt x="43995" y="75816"/>
                        <a:pt x="55222" y="58191"/>
                        <a:pt x="71640" y="46482"/>
                      </a:cubicBezTo>
                      <a:cubicBezTo>
                        <a:pt x="85040" y="36824"/>
                        <a:pt x="101820" y="32237"/>
                        <a:pt x="120290" y="38273"/>
                      </a:cubicBezTo>
                      <a:cubicBezTo>
                        <a:pt x="139726" y="44550"/>
                        <a:pt x="148900" y="63020"/>
                        <a:pt x="145762" y="86078"/>
                      </a:cubicBezTo>
                      <a:lnTo>
                        <a:pt x="113650" y="93321"/>
                      </a:lnTo>
                      <a:cubicBezTo>
                        <a:pt x="114978" y="82697"/>
                        <a:pt x="111236" y="76058"/>
                        <a:pt x="104476" y="73885"/>
                      </a:cubicBezTo>
                      <a:cubicBezTo>
                        <a:pt x="98440" y="71953"/>
                        <a:pt x="92283" y="73644"/>
                        <a:pt x="86851" y="77507"/>
                      </a:cubicBezTo>
                      <a:cubicBezTo>
                        <a:pt x="79970" y="82456"/>
                        <a:pt x="74175" y="91027"/>
                        <a:pt x="71157" y="100323"/>
                      </a:cubicBezTo>
                      <a:cubicBezTo>
                        <a:pt x="66811" y="113843"/>
                        <a:pt x="70433" y="123380"/>
                        <a:pt x="78521" y="125915"/>
                      </a:cubicBezTo>
                      <a:cubicBezTo>
                        <a:pt x="85644" y="128209"/>
                        <a:pt x="92525" y="125432"/>
                        <a:pt x="100251" y="118793"/>
                      </a:cubicBezTo>
                      <a:lnTo>
                        <a:pt x="113892" y="148007"/>
                      </a:lnTo>
                      <a:cubicBezTo>
                        <a:pt x="99526" y="161165"/>
                        <a:pt x="82988" y="167684"/>
                        <a:pt x="63793" y="161406"/>
                      </a:cubicBezTo>
                      <a:close/>
                    </a:path>
                  </a:pathLst>
                </a:custGeom>
                <a:solidFill>
                  <a:srgbClr val="FFFFFF"/>
                </a:solidFill>
                <a:ln w="12054"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09DA5C1A-DC4D-D59F-F4E0-2528A08B7967}"/>
                    </a:ext>
                  </a:extLst>
                </p:cNvPr>
                <p:cNvSpPr/>
                <p:nvPr/>
              </p:nvSpPr>
              <p:spPr>
                <a:xfrm>
                  <a:off x="10148118" y="3897020"/>
                  <a:ext cx="112314" cy="128115"/>
                </a:xfrm>
                <a:custGeom>
                  <a:avLst/>
                  <a:gdLst>
                    <a:gd name="connsiteX0" fmla="*/ 79835 w 112314"/>
                    <a:gd name="connsiteY0" fmla="*/ 112426 h 128115"/>
                    <a:gd name="connsiteX1" fmla="*/ 66193 w 112314"/>
                    <a:gd name="connsiteY1" fmla="*/ 83212 h 128115"/>
                    <a:gd name="connsiteX2" fmla="*/ 44464 w 112314"/>
                    <a:gd name="connsiteY2" fmla="*/ 90335 h 128115"/>
                    <a:gd name="connsiteX3" fmla="*/ 37100 w 112314"/>
                    <a:gd name="connsiteY3" fmla="*/ 64742 h 128115"/>
                    <a:gd name="connsiteX4" fmla="*/ 52793 w 112314"/>
                    <a:gd name="connsiteY4" fmla="*/ 41926 h 128115"/>
                    <a:gd name="connsiteX5" fmla="*/ 70418 w 112314"/>
                    <a:gd name="connsiteY5" fmla="*/ 38305 h 128115"/>
                    <a:gd name="connsiteX6" fmla="*/ 79593 w 112314"/>
                    <a:gd name="connsiteY6" fmla="*/ 57740 h 128115"/>
                    <a:gd name="connsiteX7" fmla="*/ 111704 w 112314"/>
                    <a:gd name="connsiteY7" fmla="*/ 50497 h 128115"/>
                    <a:gd name="connsiteX8" fmla="*/ 86233 w 112314"/>
                    <a:gd name="connsiteY8" fmla="*/ 2692 h 128115"/>
                    <a:gd name="connsiteX9" fmla="*/ 37583 w 112314"/>
                    <a:gd name="connsiteY9" fmla="*/ 10901 h 128115"/>
                    <a:gd name="connsiteX10" fmla="*/ 4144 w 112314"/>
                    <a:gd name="connsiteY10" fmla="*/ 57982 h 128115"/>
                    <a:gd name="connsiteX11" fmla="*/ 29495 w 112314"/>
                    <a:gd name="connsiteY11" fmla="*/ 125705 h 128115"/>
                    <a:gd name="connsiteX12" fmla="*/ 79593 w 112314"/>
                    <a:gd name="connsiteY12" fmla="*/ 112306 h 1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14" h="128115">
                      <a:moveTo>
                        <a:pt x="79835" y="112426"/>
                      </a:moveTo>
                      <a:lnTo>
                        <a:pt x="66193" y="83212"/>
                      </a:lnTo>
                      <a:cubicBezTo>
                        <a:pt x="58467" y="89852"/>
                        <a:pt x="51586" y="92628"/>
                        <a:pt x="44464" y="90335"/>
                      </a:cubicBezTo>
                      <a:cubicBezTo>
                        <a:pt x="36376" y="87679"/>
                        <a:pt x="32754" y="78142"/>
                        <a:pt x="37100" y="64742"/>
                      </a:cubicBezTo>
                      <a:cubicBezTo>
                        <a:pt x="40118" y="55447"/>
                        <a:pt x="45912" y="46876"/>
                        <a:pt x="52793" y="41926"/>
                      </a:cubicBezTo>
                      <a:cubicBezTo>
                        <a:pt x="58226" y="38063"/>
                        <a:pt x="64262" y="36373"/>
                        <a:pt x="70418" y="38305"/>
                      </a:cubicBezTo>
                      <a:cubicBezTo>
                        <a:pt x="77299" y="40478"/>
                        <a:pt x="80921" y="47117"/>
                        <a:pt x="79593" y="57740"/>
                      </a:cubicBezTo>
                      <a:lnTo>
                        <a:pt x="111704" y="50497"/>
                      </a:lnTo>
                      <a:cubicBezTo>
                        <a:pt x="114843" y="27561"/>
                        <a:pt x="105789" y="9091"/>
                        <a:pt x="86233" y="2692"/>
                      </a:cubicBezTo>
                      <a:cubicBezTo>
                        <a:pt x="67763" y="-3344"/>
                        <a:pt x="50983" y="1365"/>
                        <a:pt x="37583" y="10901"/>
                      </a:cubicBezTo>
                      <a:cubicBezTo>
                        <a:pt x="21165" y="22611"/>
                        <a:pt x="9938" y="40236"/>
                        <a:pt x="4144" y="57982"/>
                      </a:cubicBezTo>
                      <a:cubicBezTo>
                        <a:pt x="-6600" y="90938"/>
                        <a:pt x="4144" y="117496"/>
                        <a:pt x="29495" y="125705"/>
                      </a:cubicBezTo>
                      <a:cubicBezTo>
                        <a:pt x="48689" y="131983"/>
                        <a:pt x="65227" y="125464"/>
                        <a:pt x="79593" y="112306"/>
                      </a:cubicBezTo>
                      <a:close/>
                    </a:path>
                  </a:pathLst>
                </a:custGeom>
                <a:solidFill>
                  <a:srgbClr val="7A58F5"/>
                </a:solidFill>
                <a:ln w="12054"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85B02B60-ACED-C947-7FA9-FB00BE78CB0C}"/>
                    </a:ext>
                  </a:extLst>
                </p:cNvPr>
                <p:cNvSpPr/>
                <p:nvPr/>
              </p:nvSpPr>
              <p:spPr>
                <a:xfrm>
                  <a:off x="9877263" y="3651272"/>
                  <a:ext cx="163212" cy="163453"/>
                </a:xfrm>
                <a:custGeom>
                  <a:avLst/>
                  <a:gdLst>
                    <a:gd name="connsiteX0" fmla="*/ 140276 w 163212"/>
                    <a:gd name="connsiteY0" fmla="*/ 138586 h 163453"/>
                    <a:gd name="connsiteX1" fmla="*/ 147519 w 163212"/>
                    <a:gd name="connsiteY1" fmla="*/ 130015 h 163453"/>
                    <a:gd name="connsiteX2" fmla="*/ 153072 w 163212"/>
                    <a:gd name="connsiteY2" fmla="*/ 121444 h 163453"/>
                    <a:gd name="connsiteX3" fmla="*/ 157176 w 163212"/>
                    <a:gd name="connsiteY3" fmla="*/ 112873 h 163453"/>
                    <a:gd name="connsiteX4" fmla="*/ 160074 w 163212"/>
                    <a:gd name="connsiteY4" fmla="*/ 104301 h 163453"/>
                    <a:gd name="connsiteX5" fmla="*/ 162005 w 163212"/>
                    <a:gd name="connsiteY5" fmla="*/ 95730 h 163453"/>
                    <a:gd name="connsiteX6" fmla="*/ 162971 w 163212"/>
                    <a:gd name="connsiteY6" fmla="*/ 87159 h 163453"/>
                    <a:gd name="connsiteX7" fmla="*/ 163212 w 163212"/>
                    <a:gd name="connsiteY7" fmla="*/ 81727 h 163453"/>
                    <a:gd name="connsiteX8" fmla="*/ 163092 w 163212"/>
                    <a:gd name="connsiteY8" fmla="*/ 78709 h 163453"/>
                    <a:gd name="connsiteX9" fmla="*/ 162367 w 163212"/>
                    <a:gd name="connsiteY9" fmla="*/ 70138 h 163453"/>
                    <a:gd name="connsiteX10" fmla="*/ 160677 w 163212"/>
                    <a:gd name="connsiteY10" fmla="*/ 61567 h 163453"/>
                    <a:gd name="connsiteX11" fmla="*/ 158022 w 163212"/>
                    <a:gd name="connsiteY11" fmla="*/ 52996 h 163453"/>
                    <a:gd name="connsiteX12" fmla="*/ 154279 w 163212"/>
                    <a:gd name="connsiteY12" fmla="*/ 44425 h 163453"/>
                    <a:gd name="connsiteX13" fmla="*/ 149209 w 163212"/>
                    <a:gd name="connsiteY13" fmla="*/ 35854 h 163453"/>
                    <a:gd name="connsiteX14" fmla="*/ 142449 w 163212"/>
                    <a:gd name="connsiteY14" fmla="*/ 27283 h 163453"/>
                    <a:gd name="connsiteX15" fmla="*/ 133636 w 163212"/>
                    <a:gd name="connsiteY15" fmla="*/ 18711 h 163453"/>
                    <a:gd name="connsiteX16" fmla="*/ 121081 w 163212"/>
                    <a:gd name="connsiteY16" fmla="*/ 10140 h 163453"/>
                    <a:gd name="connsiteX17" fmla="*/ 97783 w 163212"/>
                    <a:gd name="connsiteY17" fmla="*/ 1569 h 163453"/>
                    <a:gd name="connsiteX18" fmla="*/ 81606 w 163212"/>
                    <a:gd name="connsiteY18" fmla="*/ 0 h 163453"/>
                    <a:gd name="connsiteX19" fmla="*/ 65430 w 163212"/>
                    <a:gd name="connsiteY19" fmla="*/ 1569 h 163453"/>
                    <a:gd name="connsiteX20" fmla="*/ 42131 w 163212"/>
                    <a:gd name="connsiteY20" fmla="*/ 10140 h 163453"/>
                    <a:gd name="connsiteX21" fmla="*/ 29576 w 163212"/>
                    <a:gd name="connsiteY21" fmla="*/ 18711 h 163453"/>
                    <a:gd name="connsiteX22" fmla="*/ 20764 w 163212"/>
                    <a:gd name="connsiteY22" fmla="*/ 27283 h 163453"/>
                    <a:gd name="connsiteX23" fmla="*/ 14003 w 163212"/>
                    <a:gd name="connsiteY23" fmla="*/ 35854 h 163453"/>
                    <a:gd name="connsiteX24" fmla="*/ 8933 w 163212"/>
                    <a:gd name="connsiteY24" fmla="*/ 44425 h 163453"/>
                    <a:gd name="connsiteX25" fmla="*/ 5191 w 163212"/>
                    <a:gd name="connsiteY25" fmla="*/ 52996 h 163453"/>
                    <a:gd name="connsiteX26" fmla="*/ 2535 w 163212"/>
                    <a:gd name="connsiteY26" fmla="*/ 61567 h 163453"/>
                    <a:gd name="connsiteX27" fmla="*/ 845 w 163212"/>
                    <a:gd name="connsiteY27" fmla="*/ 70138 h 163453"/>
                    <a:gd name="connsiteX28" fmla="*/ 121 w 163212"/>
                    <a:gd name="connsiteY28" fmla="*/ 78709 h 163453"/>
                    <a:gd name="connsiteX29" fmla="*/ 0 w 163212"/>
                    <a:gd name="connsiteY29" fmla="*/ 81727 h 163453"/>
                    <a:gd name="connsiteX30" fmla="*/ 241 w 163212"/>
                    <a:gd name="connsiteY30" fmla="*/ 87159 h 163453"/>
                    <a:gd name="connsiteX31" fmla="*/ 1207 w 163212"/>
                    <a:gd name="connsiteY31" fmla="*/ 95730 h 163453"/>
                    <a:gd name="connsiteX32" fmla="*/ 3139 w 163212"/>
                    <a:gd name="connsiteY32" fmla="*/ 104301 h 163453"/>
                    <a:gd name="connsiteX33" fmla="*/ 6036 w 163212"/>
                    <a:gd name="connsiteY33" fmla="*/ 112873 h 163453"/>
                    <a:gd name="connsiteX34" fmla="*/ 10140 w 163212"/>
                    <a:gd name="connsiteY34" fmla="*/ 121444 h 163453"/>
                    <a:gd name="connsiteX35" fmla="*/ 15693 w 163212"/>
                    <a:gd name="connsiteY35" fmla="*/ 130015 h 163453"/>
                    <a:gd name="connsiteX36" fmla="*/ 22937 w 163212"/>
                    <a:gd name="connsiteY36" fmla="*/ 138586 h 163453"/>
                    <a:gd name="connsiteX37" fmla="*/ 32715 w 163212"/>
                    <a:gd name="connsiteY37" fmla="*/ 147157 h 163453"/>
                    <a:gd name="connsiteX38" fmla="*/ 46960 w 163212"/>
                    <a:gd name="connsiteY38" fmla="*/ 155728 h 163453"/>
                    <a:gd name="connsiteX39" fmla="*/ 81606 w 163212"/>
                    <a:gd name="connsiteY39" fmla="*/ 163454 h 163453"/>
                    <a:gd name="connsiteX40" fmla="*/ 116253 w 163212"/>
                    <a:gd name="connsiteY40" fmla="*/ 155728 h 163453"/>
                    <a:gd name="connsiteX41" fmla="*/ 130498 w 163212"/>
                    <a:gd name="connsiteY41" fmla="*/ 147157 h 163453"/>
                    <a:gd name="connsiteX42" fmla="*/ 140276 w 163212"/>
                    <a:gd name="connsiteY42" fmla="*/ 138586 h 1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212" h="163453">
                      <a:moveTo>
                        <a:pt x="140276" y="138586"/>
                      </a:moveTo>
                      <a:cubicBezTo>
                        <a:pt x="142932" y="135930"/>
                        <a:pt x="145225" y="133033"/>
                        <a:pt x="147519" y="130015"/>
                      </a:cubicBezTo>
                      <a:cubicBezTo>
                        <a:pt x="149571" y="127238"/>
                        <a:pt x="151382" y="124462"/>
                        <a:pt x="153072" y="121444"/>
                      </a:cubicBezTo>
                      <a:cubicBezTo>
                        <a:pt x="154641" y="118667"/>
                        <a:pt x="155969" y="115770"/>
                        <a:pt x="157176" y="112873"/>
                      </a:cubicBezTo>
                      <a:cubicBezTo>
                        <a:pt x="158384" y="110096"/>
                        <a:pt x="159229" y="107199"/>
                        <a:pt x="160074" y="104301"/>
                      </a:cubicBezTo>
                      <a:cubicBezTo>
                        <a:pt x="160919" y="101525"/>
                        <a:pt x="161522" y="98628"/>
                        <a:pt x="162005" y="95730"/>
                      </a:cubicBezTo>
                      <a:cubicBezTo>
                        <a:pt x="162488" y="92954"/>
                        <a:pt x="162850" y="90057"/>
                        <a:pt x="162971" y="87159"/>
                      </a:cubicBezTo>
                      <a:cubicBezTo>
                        <a:pt x="163092" y="85349"/>
                        <a:pt x="163212" y="83538"/>
                        <a:pt x="163212" y="81727"/>
                      </a:cubicBezTo>
                      <a:cubicBezTo>
                        <a:pt x="163212" y="80641"/>
                        <a:pt x="163212" y="79675"/>
                        <a:pt x="163092" y="78709"/>
                      </a:cubicBezTo>
                      <a:cubicBezTo>
                        <a:pt x="163092" y="75812"/>
                        <a:pt x="162730" y="72914"/>
                        <a:pt x="162367" y="70138"/>
                      </a:cubicBezTo>
                      <a:cubicBezTo>
                        <a:pt x="162005" y="67241"/>
                        <a:pt x="161402" y="64343"/>
                        <a:pt x="160677" y="61567"/>
                      </a:cubicBezTo>
                      <a:cubicBezTo>
                        <a:pt x="159953" y="58670"/>
                        <a:pt x="158987" y="55772"/>
                        <a:pt x="158022" y="52996"/>
                      </a:cubicBezTo>
                      <a:cubicBezTo>
                        <a:pt x="156935" y="50098"/>
                        <a:pt x="155728" y="47201"/>
                        <a:pt x="154279" y="44425"/>
                      </a:cubicBezTo>
                      <a:cubicBezTo>
                        <a:pt x="152710" y="41527"/>
                        <a:pt x="151141" y="38630"/>
                        <a:pt x="149209" y="35854"/>
                      </a:cubicBezTo>
                      <a:cubicBezTo>
                        <a:pt x="147157" y="32836"/>
                        <a:pt x="144863" y="30059"/>
                        <a:pt x="142449" y="27283"/>
                      </a:cubicBezTo>
                      <a:cubicBezTo>
                        <a:pt x="139672" y="24265"/>
                        <a:pt x="136775" y="21367"/>
                        <a:pt x="133636" y="18711"/>
                      </a:cubicBezTo>
                      <a:cubicBezTo>
                        <a:pt x="129773" y="15452"/>
                        <a:pt x="125548" y="12676"/>
                        <a:pt x="121081" y="10140"/>
                      </a:cubicBezTo>
                      <a:cubicBezTo>
                        <a:pt x="113959" y="6157"/>
                        <a:pt x="106112" y="3259"/>
                        <a:pt x="97783" y="1569"/>
                      </a:cubicBezTo>
                      <a:cubicBezTo>
                        <a:pt x="92592" y="483"/>
                        <a:pt x="87159" y="0"/>
                        <a:pt x="81606" y="0"/>
                      </a:cubicBezTo>
                      <a:cubicBezTo>
                        <a:pt x="76053" y="0"/>
                        <a:pt x="70621" y="604"/>
                        <a:pt x="65430" y="1569"/>
                      </a:cubicBezTo>
                      <a:cubicBezTo>
                        <a:pt x="57100" y="3259"/>
                        <a:pt x="49374" y="6157"/>
                        <a:pt x="42131" y="10140"/>
                      </a:cubicBezTo>
                      <a:cubicBezTo>
                        <a:pt x="37664" y="12555"/>
                        <a:pt x="33439" y="15452"/>
                        <a:pt x="29576" y="18711"/>
                      </a:cubicBezTo>
                      <a:cubicBezTo>
                        <a:pt x="26437" y="21367"/>
                        <a:pt x="23540" y="24265"/>
                        <a:pt x="20764" y="27283"/>
                      </a:cubicBezTo>
                      <a:cubicBezTo>
                        <a:pt x="18349" y="29938"/>
                        <a:pt x="16056" y="32836"/>
                        <a:pt x="14003" y="35854"/>
                      </a:cubicBezTo>
                      <a:cubicBezTo>
                        <a:pt x="12193" y="38630"/>
                        <a:pt x="10503" y="41407"/>
                        <a:pt x="8933" y="44425"/>
                      </a:cubicBezTo>
                      <a:cubicBezTo>
                        <a:pt x="7485" y="47201"/>
                        <a:pt x="6277" y="50098"/>
                        <a:pt x="5191" y="52996"/>
                      </a:cubicBezTo>
                      <a:cubicBezTo>
                        <a:pt x="4104" y="55772"/>
                        <a:pt x="3259" y="58670"/>
                        <a:pt x="2535" y="61567"/>
                      </a:cubicBezTo>
                      <a:cubicBezTo>
                        <a:pt x="1811" y="64343"/>
                        <a:pt x="1207" y="67241"/>
                        <a:pt x="845" y="70138"/>
                      </a:cubicBezTo>
                      <a:cubicBezTo>
                        <a:pt x="483" y="72914"/>
                        <a:pt x="241" y="75812"/>
                        <a:pt x="121" y="78709"/>
                      </a:cubicBezTo>
                      <a:cubicBezTo>
                        <a:pt x="121" y="79795"/>
                        <a:pt x="0" y="80761"/>
                        <a:pt x="0" y="81727"/>
                      </a:cubicBezTo>
                      <a:cubicBezTo>
                        <a:pt x="0" y="83538"/>
                        <a:pt x="121" y="85349"/>
                        <a:pt x="241" y="87159"/>
                      </a:cubicBezTo>
                      <a:cubicBezTo>
                        <a:pt x="483" y="90057"/>
                        <a:pt x="724" y="92954"/>
                        <a:pt x="1207" y="95730"/>
                      </a:cubicBezTo>
                      <a:cubicBezTo>
                        <a:pt x="1690" y="98628"/>
                        <a:pt x="2294" y="101525"/>
                        <a:pt x="3139" y="104301"/>
                      </a:cubicBezTo>
                      <a:cubicBezTo>
                        <a:pt x="3984" y="107199"/>
                        <a:pt x="4949" y="110096"/>
                        <a:pt x="6036" y="112873"/>
                      </a:cubicBezTo>
                      <a:cubicBezTo>
                        <a:pt x="7243" y="115770"/>
                        <a:pt x="8692" y="118667"/>
                        <a:pt x="10140" y="121444"/>
                      </a:cubicBezTo>
                      <a:cubicBezTo>
                        <a:pt x="11830" y="124462"/>
                        <a:pt x="13641" y="127238"/>
                        <a:pt x="15693" y="130015"/>
                      </a:cubicBezTo>
                      <a:cubicBezTo>
                        <a:pt x="17866" y="133033"/>
                        <a:pt x="20281" y="135930"/>
                        <a:pt x="22937" y="138586"/>
                      </a:cubicBezTo>
                      <a:cubicBezTo>
                        <a:pt x="25955" y="141724"/>
                        <a:pt x="29214" y="144501"/>
                        <a:pt x="32715" y="147157"/>
                      </a:cubicBezTo>
                      <a:cubicBezTo>
                        <a:pt x="37181" y="150416"/>
                        <a:pt x="41890" y="153314"/>
                        <a:pt x="46960" y="155728"/>
                      </a:cubicBezTo>
                      <a:cubicBezTo>
                        <a:pt x="57462" y="160677"/>
                        <a:pt x="69172" y="163454"/>
                        <a:pt x="81606" y="163454"/>
                      </a:cubicBezTo>
                      <a:cubicBezTo>
                        <a:pt x="94040" y="163454"/>
                        <a:pt x="105629" y="160677"/>
                        <a:pt x="116253" y="155728"/>
                      </a:cubicBezTo>
                      <a:cubicBezTo>
                        <a:pt x="121323" y="153314"/>
                        <a:pt x="126031" y="150537"/>
                        <a:pt x="130498" y="147157"/>
                      </a:cubicBezTo>
                      <a:cubicBezTo>
                        <a:pt x="133998" y="144501"/>
                        <a:pt x="137258" y="141724"/>
                        <a:pt x="140276" y="138586"/>
                      </a:cubicBezTo>
                      <a:close/>
                    </a:path>
                  </a:pathLst>
                </a:custGeom>
                <a:solidFill>
                  <a:srgbClr val="FFFFFF">
                    <a:alpha val="45000"/>
                  </a:srgbClr>
                </a:solidFill>
                <a:ln w="12054"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78079624-87CD-21DD-0808-5FF39FA4C1BA}"/>
                    </a:ext>
                  </a:extLst>
                </p:cNvPr>
                <p:cNvSpPr/>
                <p:nvPr/>
              </p:nvSpPr>
              <p:spPr>
                <a:xfrm>
                  <a:off x="9966728" y="4353358"/>
                  <a:ext cx="36324" cy="276778"/>
                </a:xfrm>
                <a:custGeom>
                  <a:avLst/>
                  <a:gdLst>
                    <a:gd name="connsiteX0" fmla="*/ 6748 w 36324"/>
                    <a:gd name="connsiteY0" fmla="*/ 275982 h 276778"/>
                    <a:gd name="connsiteX1" fmla="*/ 24494 w 36324"/>
                    <a:gd name="connsiteY1" fmla="*/ 239887 h 276778"/>
                    <a:gd name="connsiteX2" fmla="*/ 36324 w 36324"/>
                    <a:gd name="connsiteY2" fmla="*/ 7985 h 276778"/>
                    <a:gd name="connsiteX3" fmla="*/ 20510 w 36324"/>
                    <a:gd name="connsiteY3" fmla="*/ 6899 h 276778"/>
                    <a:gd name="connsiteX4" fmla="*/ 8076 w 36324"/>
                    <a:gd name="connsiteY4" fmla="*/ 139086 h 276778"/>
                    <a:gd name="connsiteX5" fmla="*/ 3247 w 36324"/>
                    <a:gd name="connsiteY5" fmla="*/ 205240 h 276778"/>
                    <a:gd name="connsiteX6" fmla="*/ 833 w 36324"/>
                    <a:gd name="connsiteY6" fmla="*/ 238318 h 276778"/>
                    <a:gd name="connsiteX7" fmla="*/ 3006 w 36324"/>
                    <a:gd name="connsiteY7" fmla="*/ 271757 h 276778"/>
                    <a:gd name="connsiteX8" fmla="*/ 6748 w 36324"/>
                    <a:gd name="connsiteY8" fmla="*/ 276103 h 2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4" h="276778">
                      <a:moveTo>
                        <a:pt x="6748" y="275982"/>
                      </a:moveTo>
                      <a:cubicBezTo>
                        <a:pt x="23407" y="282259"/>
                        <a:pt x="23649" y="249665"/>
                        <a:pt x="24494" y="239887"/>
                      </a:cubicBezTo>
                      <a:cubicBezTo>
                        <a:pt x="29202" y="166490"/>
                        <a:pt x="34513" y="81383"/>
                        <a:pt x="36324" y="7985"/>
                      </a:cubicBezTo>
                      <a:cubicBezTo>
                        <a:pt x="36324" y="-2035"/>
                        <a:pt x="21717" y="-2880"/>
                        <a:pt x="20510" y="6899"/>
                      </a:cubicBezTo>
                      <a:cubicBezTo>
                        <a:pt x="16043" y="45167"/>
                        <a:pt x="11456" y="100215"/>
                        <a:pt x="8076" y="139086"/>
                      </a:cubicBezTo>
                      <a:lnTo>
                        <a:pt x="3247" y="205240"/>
                      </a:lnTo>
                      <a:lnTo>
                        <a:pt x="833" y="238318"/>
                      </a:lnTo>
                      <a:cubicBezTo>
                        <a:pt x="-12" y="249303"/>
                        <a:pt x="-1219" y="260289"/>
                        <a:pt x="3006" y="271757"/>
                      </a:cubicBezTo>
                      <a:cubicBezTo>
                        <a:pt x="3730" y="273568"/>
                        <a:pt x="4937" y="275137"/>
                        <a:pt x="6748" y="276103"/>
                      </a:cubicBezTo>
                      <a:close/>
                    </a:path>
                  </a:pathLst>
                </a:custGeom>
                <a:solidFill>
                  <a:srgbClr val="16102C"/>
                </a:solidFill>
                <a:ln w="12054"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B545588F-12A5-8830-DE5C-B925F066F011}"/>
                    </a:ext>
                  </a:extLst>
                </p:cNvPr>
                <p:cNvSpPr/>
                <p:nvPr/>
              </p:nvSpPr>
              <p:spPr>
                <a:xfrm>
                  <a:off x="9025784" y="4251609"/>
                  <a:ext cx="113861" cy="95494"/>
                </a:xfrm>
                <a:custGeom>
                  <a:avLst/>
                  <a:gdLst>
                    <a:gd name="connsiteX0" fmla="*/ 91189 w 113861"/>
                    <a:gd name="connsiteY0" fmla="*/ 57462 h 95494"/>
                    <a:gd name="connsiteX1" fmla="*/ 112194 w 113861"/>
                    <a:gd name="connsiteY1" fmla="*/ 34767 h 95494"/>
                    <a:gd name="connsiteX2" fmla="*/ 103743 w 113861"/>
                    <a:gd name="connsiteY2" fmla="*/ 0 h 95494"/>
                    <a:gd name="connsiteX3" fmla="*/ 102778 w 113861"/>
                    <a:gd name="connsiteY3" fmla="*/ 362 h 95494"/>
                    <a:gd name="connsiteX4" fmla="*/ 45677 w 113861"/>
                    <a:gd name="connsiteY4" fmla="*/ 23782 h 95494"/>
                    <a:gd name="connsiteX5" fmla="*/ 22499 w 113861"/>
                    <a:gd name="connsiteY5" fmla="*/ 35492 h 95494"/>
                    <a:gd name="connsiteX6" fmla="*/ 3426 w 113861"/>
                    <a:gd name="connsiteY6" fmla="*/ 46115 h 95494"/>
                    <a:gd name="connsiteX7" fmla="*/ 46 w 113861"/>
                    <a:gd name="connsiteY7" fmla="*/ 48408 h 95494"/>
                    <a:gd name="connsiteX8" fmla="*/ 46 w 113861"/>
                    <a:gd name="connsiteY8" fmla="*/ 50944 h 95494"/>
                    <a:gd name="connsiteX9" fmla="*/ 2098 w 113861"/>
                    <a:gd name="connsiteY9" fmla="*/ 88367 h 95494"/>
                    <a:gd name="connsiteX10" fmla="*/ 27932 w 113861"/>
                    <a:gd name="connsiteY10" fmla="*/ 93678 h 95494"/>
                    <a:gd name="connsiteX11" fmla="*/ 91309 w 113861"/>
                    <a:gd name="connsiteY11" fmla="*/ 57583 h 9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61" h="95494">
                      <a:moveTo>
                        <a:pt x="91189" y="57462"/>
                      </a:moveTo>
                      <a:cubicBezTo>
                        <a:pt x="99639" y="51064"/>
                        <a:pt x="108693" y="43459"/>
                        <a:pt x="112194" y="34767"/>
                      </a:cubicBezTo>
                      <a:cubicBezTo>
                        <a:pt x="117385" y="21850"/>
                        <a:pt x="109296" y="7605"/>
                        <a:pt x="103743" y="0"/>
                      </a:cubicBezTo>
                      <a:cubicBezTo>
                        <a:pt x="103502" y="0"/>
                        <a:pt x="103140" y="241"/>
                        <a:pt x="102778" y="362"/>
                      </a:cubicBezTo>
                      <a:cubicBezTo>
                        <a:pt x="83100" y="7122"/>
                        <a:pt x="64147" y="14969"/>
                        <a:pt x="45677" y="23782"/>
                      </a:cubicBezTo>
                      <a:cubicBezTo>
                        <a:pt x="38193" y="28007"/>
                        <a:pt x="30467" y="31870"/>
                        <a:pt x="22499" y="35492"/>
                      </a:cubicBezTo>
                      <a:cubicBezTo>
                        <a:pt x="16101" y="38992"/>
                        <a:pt x="9703" y="42493"/>
                        <a:pt x="3426" y="46115"/>
                      </a:cubicBezTo>
                      <a:cubicBezTo>
                        <a:pt x="2460" y="46718"/>
                        <a:pt x="528" y="47805"/>
                        <a:pt x="46" y="48408"/>
                      </a:cubicBezTo>
                      <a:cubicBezTo>
                        <a:pt x="46" y="48408"/>
                        <a:pt x="46" y="50219"/>
                        <a:pt x="46" y="50944"/>
                      </a:cubicBezTo>
                      <a:cubicBezTo>
                        <a:pt x="-196" y="63378"/>
                        <a:pt x="528" y="76053"/>
                        <a:pt x="2098" y="88367"/>
                      </a:cubicBezTo>
                      <a:cubicBezTo>
                        <a:pt x="8617" y="95248"/>
                        <a:pt x="18878" y="97420"/>
                        <a:pt x="27932" y="93678"/>
                      </a:cubicBezTo>
                      <a:cubicBezTo>
                        <a:pt x="50989" y="84021"/>
                        <a:pt x="72356" y="71828"/>
                        <a:pt x="91309" y="57583"/>
                      </a:cubicBezTo>
                      <a:close/>
                    </a:path>
                  </a:pathLst>
                </a:custGeom>
                <a:solidFill>
                  <a:srgbClr val="FFFFFF"/>
                </a:solidFill>
                <a:ln w="12054"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71CEAD32-3909-3658-611E-5ED68CD9BFA3}"/>
                    </a:ext>
                  </a:extLst>
                </p:cNvPr>
                <p:cNvSpPr/>
                <p:nvPr/>
              </p:nvSpPr>
              <p:spPr>
                <a:xfrm>
                  <a:off x="9002486" y="4177246"/>
                  <a:ext cx="113812" cy="100317"/>
                </a:xfrm>
                <a:custGeom>
                  <a:avLst/>
                  <a:gdLst>
                    <a:gd name="connsiteX0" fmla="*/ 91189 w 113812"/>
                    <a:gd name="connsiteY0" fmla="*/ 57462 h 100317"/>
                    <a:gd name="connsiteX1" fmla="*/ 112194 w 113812"/>
                    <a:gd name="connsiteY1" fmla="*/ 34767 h 100317"/>
                    <a:gd name="connsiteX2" fmla="*/ 103743 w 113812"/>
                    <a:gd name="connsiteY2" fmla="*/ 0 h 100317"/>
                    <a:gd name="connsiteX3" fmla="*/ 102778 w 113812"/>
                    <a:gd name="connsiteY3" fmla="*/ 362 h 100317"/>
                    <a:gd name="connsiteX4" fmla="*/ 3426 w 113812"/>
                    <a:gd name="connsiteY4" fmla="*/ 46115 h 100317"/>
                    <a:gd name="connsiteX5" fmla="*/ 46 w 113812"/>
                    <a:gd name="connsiteY5" fmla="*/ 48408 h 100317"/>
                    <a:gd name="connsiteX6" fmla="*/ 46 w 113812"/>
                    <a:gd name="connsiteY6" fmla="*/ 50944 h 100317"/>
                    <a:gd name="connsiteX7" fmla="*/ 2098 w 113812"/>
                    <a:gd name="connsiteY7" fmla="*/ 88729 h 100317"/>
                    <a:gd name="connsiteX8" fmla="*/ 10790 w 113812"/>
                    <a:gd name="connsiteY8" fmla="*/ 100318 h 100317"/>
                    <a:gd name="connsiteX9" fmla="*/ 91068 w 113812"/>
                    <a:gd name="connsiteY9" fmla="*/ 57704 h 10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12" h="100317">
                      <a:moveTo>
                        <a:pt x="91189" y="57462"/>
                      </a:moveTo>
                      <a:cubicBezTo>
                        <a:pt x="99639" y="51064"/>
                        <a:pt x="108693" y="43459"/>
                        <a:pt x="112194" y="34767"/>
                      </a:cubicBezTo>
                      <a:cubicBezTo>
                        <a:pt x="117264" y="21850"/>
                        <a:pt x="109296" y="7605"/>
                        <a:pt x="103743" y="0"/>
                      </a:cubicBezTo>
                      <a:cubicBezTo>
                        <a:pt x="103502" y="0"/>
                        <a:pt x="103140" y="241"/>
                        <a:pt x="102778" y="362"/>
                      </a:cubicBezTo>
                      <a:cubicBezTo>
                        <a:pt x="67648" y="12434"/>
                        <a:pt x="34209" y="27886"/>
                        <a:pt x="3426" y="46115"/>
                      </a:cubicBezTo>
                      <a:cubicBezTo>
                        <a:pt x="2460" y="46718"/>
                        <a:pt x="528" y="47805"/>
                        <a:pt x="46" y="48408"/>
                      </a:cubicBezTo>
                      <a:cubicBezTo>
                        <a:pt x="46" y="48408"/>
                        <a:pt x="46" y="50340"/>
                        <a:pt x="46" y="50944"/>
                      </a:cubicBezTo>
                      <a:cubicBezTo>
                        <a:pt x="-196" y="63498"/>
                        <a:pt x="528" y="76174"/>
                        <a:pt x="2098" y="88729"/>
                      </a:cubicBezTo>
                      <a:lnTo>
                        <a:pt x="10790" y="100318"/>
                      </a:lnTo>
                      <a:cubicBezTo>
                        <a:pt x="40486" y="89815"/>
                        <a:pt x="67407" y="75570"/>
                        <a:pt x="91068" y="57704"/>
                      </a:cubicBezTo>
                      <a:close/>
                    </a:path>
                  </a:pathLst>
                </a:custGeom>
                <a:solidFill>
                  <a:srgbClr val="FFFFFF"/>
                </a:solidFill>
                <a:ln w="12054"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52C6239F-2730-ADC1-06FB-9115D0B22831}"/>
                    </a:ext>
                  </a:extLst>
                </p:cNvPr>
                <p:cNvSpPr/>
                <p:nvPr/>
              </p:nvSpPr>
              <p:spPr>
                <a:xfrm>
                  <a:off x="9002486" y="4089121"/>
                  <a:ext cx="113812" cy="100317"/>
                </a:xfrm>
                <a:custGeom>
                  <a:avLst/>
                  <a:gdLst>
                    <a:gd name="connsiteX0" fmla="*/ 91189 w 113812"/>
                    <a:gd name="connsiteY0" fmla="*/ 57462 h 100317"/>
                    <a:gd name="connsiteX1" fmla="*/ 112194 w 113812"/>
                    <a:gd name="connsiteY1" fmla="*/ 34767 h 100317"/>
                    <a:gd name="connsiteX2" fmla="*/ 103743 w 113812"/>
                    <a:gd name="connsiteY2" fmla="*/ 0 h 100317"/>
                    <a:gd name="connsiteX3" fmla="*/ 102778 w 113812"/>
                    <a:gd name="connsiteY3" fmla="*/ 362 h 100317"/>
                    <a:gd name="connsiteX4" fmla="*/ 3426 w 113812"/>
                    <a:gd name="connsiteY4" fmla="*/ 46115 h 100317"/>
                    <a:gd name="connsiteX5" fmla="*/ 46 w 113812"/>
                    <a:gd name="connsiteY5" fmla="*/ 48408 h 100317"/>
                    <a:gd name="connsiteX6" fmla="*/ 46 w 113812"/>
                    <a:gd name="connsiteY6" fmla="*/ 50944 h 100317"/>
                    <a:gd name="connsiteX7" fmla="*/ 2098 w 113812"/>
                    <a:gd name="connsiteY7" fmla="*/ 88729 h 100317"/>
                    <a:gd name="connsiteX8" fmla="*/ 10790 w 113812"/>
                    <a:gd name="connsiteY8" fmla="*/ 100318 h 100317"/>
                    <a:gd name="connsiteX9" fmla="*/ 91068 w 113812"/>
                    <a:gd name="connsiteY9" fmla="*/ 57704 h 10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12" h="100317">
                      <a:moveTo>
                        <a:pt x="91189" y="57462"/>
                      </a:moveTo>
                      <a:cubicBezTo>
                        <a:pt x="99639" y="51064"/>
                        <a:pt x="108693" y="43459"/>
                        <a:pt x="112194" y="34767"/>
                      </a:cubicBezTo>
                      <a:cubicBezTo>
                        <a:pt x="117264" y="21850"/>
                        <a:pt x="109296" y="7605"/>
                        <a:pt x="103743" y="0"/>
                      </a:cubicBezTo>
                      <a:cubicBezTo>
                        <a:pt x="103502" y="0"/>
                        <a:pt x="103140" y="241"/>
                        <a:pt x="102778" y="362"/>
                      </a:cubicBezTo>
                      <a:cubicBezTo>
                        <a:pt x="67648" y="12434"/>
                        <a:pt x="34209" y="27886"/>
                        <a:pt x="3426" y="46115"/>
                      </a:cubicBezTo>
                      <a:cubicBezTo>
                        <a:pt x="2460" y="46718"/>
                        <a:pt x="528" y="47805"/>
                        <a:pt x="46" y="48408"/>
                      </a:cubicBezTo>
                      <a:cubicBezTo>
                        <a:pt x="46" y="48408"/>
                        <a:pt x="46" y="50219"/>
                        <a:pt x="46" y="50944"/>
                      </a:cubicBezTo>
                      <a:cubicBezTo>
                        <a:pt x="-196" y="63498"/>
                        <a:pt x="528" y="76174"/>
                        <a:pt x="2098" y="88729"/>
                      </a:cubicBezTo>
                      <a:lnTo>
                        <a:pt x="10790" y="100318"/>
                      </a:lnTo>
                      <a:cubicBezTo>
                        <a:pt x="40486" y="89815"/>
                        <a:pt x="67407" y="75570"/>
                        <a:pt x="91068" y="57704"/>
                      </a:cubicBezTo>
                      <a:close/>
                    </a:path>
                  </a:pathLst>
                </a:custGeom>
                <a:solidFill>
                  <a:srgbClr val="FFFFFF"/>
                </a:solidFill>
                <a:ln w="12054"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87DB2904-411C-50B4-E351-A5E92FB69FBB}"/>
                    </a:ext>
                  </a:extLst>
                </p:cNvPr>
                <p:cNvSpPr/>
                <p:nvPr/>
              </p:nvSpPr>
              <p:spPr>
                <a:xfrm>
                  <a:off x="8922736" y="3103327"/>
                  <a:ext cx="54323" cy="55048"/>
                </a:xfrm>
                <a:custGeom>
                  <a:avLst/>
                  <a:gdLst>
                    <a:gd name="connsiteX0" fmla="*/ 46839 w 54323"/>
                    <a:gd name="connsiteY0" fmla="*/ 46718 h 55048"/>
                    <a:gd name="connsiteX1" fmla="*/ 49253 w 54323"/>
                    <a:gd name="connsiteY1" fmla="*/ 43821 h 55048"/>
                    <a:gd name="connsiteX2" fmla="*/ 51064 w 54323"/>
                    <a:gd name="connsiteY2" fmla="*/ 40924 h 55048"/>
                    <a:gd name="connsiteX3" fmla="*/ 52392 w 54323"/>
                    <a:gd name="connsiteY3" fmla="*/ 38027 h 55048"/>
                    <a:gd name="connsiteX4" fmla="*/ 53358 w 54323"/>
                    <a:gd name="connsiteY4" fmla="*/ 35129 h 55048"/>
                    <a:gd name="connsiteX5" fmla="*/ 53962 w 54323"/>
                    <a:gd name="connsiteY5" fmla="*/ 32232 h 55048"/>
                    <a:gd name="connsiteX6" fmla="*/ 54324 w 54323"/>
                    <a:gd name="connsiteY6" fmla="*/ 29335 h 55048"/>
                    <a:gd name="connsiteX7" fmla="*/ 54324 w 54323"/>
                    <a:gd name="connsiteY7" fmla="*/ 27524 h 55048"/>
                    <a:gd name="connsiteX8" fmla="*/ 54324 w 54323"/>
                    <a:gd name="connsiteY8" fmla="*/ 26558 h 55048"/>
                    <a:gd name="connsiteX9" fmla="*/ 54082 w 54323"/>
                    <a:gd name="connsiteY9" fmla="*/ 23661 h 55048"/>
                    <a:gd name="connsiteX10" fmla="*/ 53479 w 54323"/>
                    <a:gd name="connsiteY10" fmla="*/ 20764 h 55048"/>
                    <a:gd name="connsiteX11" fmla="*/ 52634 w 54323"/>
                    <a:gd name="connsiteY11" fmla="*/ 17866 h 55048"/>
                    <a:gd name="connsiteX12" fmla="*/ 51426 w 54323"/>
                    <a:gd name="connsiteY12" fmla="*/ 14969 h 55048"/>
                    <a:gd name="connsiteX13" fmla="*/ 49736 w 54323"/>
                    <a:gd name="connsiteY13" fmla="*/ 12072 h 55048"/>
                    <a:gd name="connsiteX14" fmla="*/ 47443 w 54323"/>
                    <a:gd name="connsiteY14" fmla="*/ 9175 h 55048"/>
                    <a:gd name="connsiteX15" fmla="*/ 44545 w 54323"/>
                    <a:gd name="connsiteY15" fmla="*/ 6277 h 55048"/>
                    <a:gd name="connsiteX16" fmla="*/ 40320 w 54323"/>
                    <a:gd name="connsiteY16" fmla="*/ 3380 h 55048"/>
                    <a:gd name="connsiteX17" fmla="*/ 32594 w 54323"/>
                    <a:gd name="connsiteY17" fmla="*/ 483 h 55048"/>
                    <a:gd name="connsiteX18" fmla="*/ 27162 w 54323"/>
                    <a:gd name="connsiteY18" fmla="*/ 0 h 55048"/>
                    <a:gd name="connsiteX19" fmla="*/ 21729 w 54323"/>
                    <a:gd name="connsiteY19" fmla="*/ 483 h 55048"/>
                    <a:gd name="connsiteX20" fmla="*/ 14003 w 54323"/>
                    <a:gd name="connsiteY20" fmla="*/ 3380 h 55048"/>
                    <a:gd name="connsiteX21" fmla="*/ 9778 w 54323"/>
                    <a:gd name="connsiteY21" fmla="*/ 6277 h 55048"/>
                    <a:gd name="connsiteX22" fmla="*/ 6881 w 54323"/>
                    <a:gd name="connsiteY22" fmla="*/ 9175 h 55048"/>
                    <a:gd name="connsiteX23" fmla="*/ 4587 w 54323"/>
                    <a:gd name="connsiteY23" fmla="*/ 12072 h 55048"/>
                    <a:gd name="connsiteX24" fmla="*/ 2897 w 54323"/>
                    <a:gd name="connsiteY24" fmla="*/ 14969 h 55048"/>
                    <a:gd name="connsiteX25" fmla="*/ 1690 w 54323"/>
                    <a:gd name="connsiteY25" fmla="*/ 17866 h 55048"/>
                    <a:gd name="connsiteX26" fmla="*/ 845 w 54323"/>
                    <a:gd name="connsiteY26" fmla="*/ 20764 h 55048"/>
                    <a:gd name="connsiteX27" fmla="*/ 241 w 54323"/>
                    <a:gd name="connsiteY27" fmla="*/ 23661 h 55048"/>
                    <a:gd name="connsiteX28" fmla="*/ 0 w 54323"/>
                    <a:gd name="connsiteY28" fmla="*/ 26558 h 55048"/>
                    <a:gd name="connsiteX29" fmla="*/ 0 w 54323"/>
                    <a:gd name="connsiteY29" fmla="*/ 27524 h 55048"/>
                    <a:gd name="connsiteX30" fmla="*/ 0 w 54323"/>
                    <a:gd name="connsiteY30" fmla="*/ 29335 h 55048"/>
                    <a:gd name="connsiteX31" fmla="*/ 362 w 54323"/>
                    <a:gd name="connsiteY31" fmla="*/ 32232 h 55048"/>
                    <a:gd name="connsiteX32" fmla="*/ 966 w 54323"/>
                    <a:gd name="connsiteY32" fmla="*/ 35129 h 55048"/>
                    <a:gd name="connsiteX33" fmla="*/ 1932 w 54323"/>
                    <a:gd name="connsiteY33" fmla="*/ 38027 h 55048"/>
                    <a:gd name="connsiteX34" fmla="*/ 3259 w 54323"/>
                    <a:gd name="connsiteY34" fmla="*/ 40924 h 55048"/>
                    <a:gd name="connsiteX35" fmla="*/ 5070 w 54323"/>
                    <a:gd name="connsiteY35" fmla="*/ 43821 h 55048"/>
                    <a:gd name="connsiteX36" fmla="*/ 7485 w 54323"/>
                    <a:gd name="connsiteY36" fmla="*/ 46718 h 55048"/>
                    <a:gd name="connsiteX37" fmla="*/ 10744 w 54323"/>
                    <a:gd name="connsiteY37" fmla="*/ 49616 h 55048"/>
                    <a:gd name="connsiteX38" fmla="*/ 15452 w 54323"/>
                    <a:gd name="connsiteY38" fmla="*/ 52513 h 55048"/>
                    <a:gd name="connsiteX39" fmla="*/ 27041 w 54323"/>
                    <a:gd name="connsiteY39" fmla="*/ 55048 h 55048"/>
                    <a:gd name="connsiteX40" fmla="*/ 38630 w 54323"/>
                    <a:gd name="connsiteY40" fmla="*/ 52513 h 55048"/>
                    <a:gd name="connsiteX41" fmla="*/ 43338 w 54323"/>
                    <a:gd name="connsiteY41" fmla="*/ 49616 h 55048"/>
                    <a:gd name="connsiteX42" fmla="*/ 46598 w 54323"/>
                    <a:gd name="connsiteY42" fmla="*/ 46718 h 5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323" h="55048">
                      <a:moveTo>
                        <a:pt x="46839" y="46718"/>
                      </a:moveTo>
                      <a:cubicBezTo>
                        <a:pt x="47684" y="45873"/>
                        <a:pt x="48529" y="44908"/>
                        <a:pt x="49253" y="43821"/>
                      </a:cubicBezTo>
                      <a:cubicBezTo>
                        <a:pt x="49978" y="42855"/>
                        <a:pt x="50581" y="42010"/>
                        <a:pt x="51064" y="40924"/>
                      </a:cubicBezTo>
                      <a:cubicBezTo>
                        <a:pt x="51547" y="39958"/>
                        <a:pt x="52030" y="38992"/>
                        <a:pt x="52392" y="38027"/>
                      </a:cubicBezTo>
                      <a:cubicBezTo>
                        <a:pt x="52754" y="37061"/>
                        <a:pt x="53116" y="36095"/>
                        <a:pt x="53358" y="35129"/>
                      </a:cubicBezTo>
                      <a:cubicBezTo>
                        <a:pt x="53599" y="34164"/>
                        <a:pt x="53841" y="33198"/>
                        <a:pt x="53962" y="32232"/>
                      </a:cubicBezTo>
                      <a:cubicBezTo>
                        <a:pt x="54082" y="31266"/>
                        <a:pt x="54203" y="30301"/>
                        <a:pt x="54324" y="29335"/>
                      </a:cubicBezTo>
                      <a:cubicBezTo>
                        <a:pt x="54324" y="28731"/>
                        <a:pt x="54324" y="28128"/>
                        <a:pt x="54324" y="27524"/>
                      </a:cubicBezTo>
                      <a:cubicBezTo>
                        <a:pt x="54324" y="27162"/>
                        <a:pt x="54324" y="26800"/>
                        <a:pt x="54324" y="26558"/>
                      </a:cubicBezTo>
                      <a:cubicBezTo>
                        <a:pt x="54324" y="25592"/>
                        <a:pt x="54203" y="24627"/>
                        <a:pt x="54082" y="23661"/>
                      </a:cubicBezTo>
                      <a:cubicBezTo>
                        <a:pt x="53962" y="22695"/>
                        <a:pt x="53720" y="21729"/>
                        <a:pt x="53479" y="20764"/>
                      </a:cubicBezTo>
                      <a:cubicBezTo>
                        <a:pt x="53237" y="19798"/>
                        <a:pt x="52875" y="18832"/>
                        <a:pt x="52634" y="17866"/>
                      </a:cubicBezTo>
                      <a:cubicBezTo>
                        <a:pt x="52271" y="16901"/>
                        <a:pt x="51909" y="15935"/>
                        <a:pt x="51426" y="14969"/>
                      </a:cubicBezTo>
                      <a:cubicBezTo>
                        <a:pt x="50944" y="14003"/>
                        <a:pt x="50340" y="13038"/>
                        <a:pt x="49736" y="12072"/>
                      </a:cubicBezTo>
                      <a:cubicBezTo>
                        <a:pt x="49012" y="11106"/>
                        <a:pt x="48288" y="10140"/>
                        <a:pt x="47443" y="9175"/>
                      </a:cubicBezTo>
                      <a:cubicBezTo>
                        <a:pt x="46477" y="8209"/>
                        <a:pt x="45511" y="7243"/>
                        <a:pt x="44545" y="6277"/>
                      </a:cubicBezTo>
                      <a:cubicBezTo>
                        <a:pt x="43218" y="5191"/>
                        <a:pt x="41890" y="4225"/>
                        <a:pt x="40320" y="3380"/>
                      </a:cubicBezTo>
                      <a:cubicBezTo>
                        <a:pt x="37906" y="2052"/>
                        <a:pt x="35371" y="1086"/>
                        <a:pt x="32594" y="483"/>
                      </a:cubicBezTo>
                      <a:cubicBezTo>
                        <a:pt x="30904" y="121"/>
                        <a:pt x="29093" y="0"/>
                        <a:pt x="27162" y="0"/>
                      </a:cubicBezTo>
                      <a:cubicBezTo>
                        <a:pt x="25230" y="0"/>
                        <a:pt x="23540" y="241"/>
                        <a:pt x="21729" y="483"/>
                      </a:cubicBezTo>
                      <a:cubicBezTo>
                        <a:pt x="18953" y="1086"/>
                        <a:pt x="16418" y="2052"/>
                        <a:pt x="14003" y="3380"/>
                      </a:cubicBezTo>
                      <a:cubicBezTo>
                        <a:pt x="12555" y="4225"/>
                        <a:pt x="11106" y="5191"/>
                        <a:pt x="9778" y="6277"/>
                      </a:cubicBezTo>
                      <a:cubicBezTo>
                        <a:pt x="8692" y="7122"/>
                        <a:pt x="7726" y="8088"/>
                        <a:pt x="6881" y="9175"/>
                      </a:cubicBezTo>
                      <a:cubicBezTo>
                        <a:pt x="6036" y="10020"/>
                        <a:pt x="5312" y="10985"/>
                        <a:pt x="4587" y="12072"/>
                      </a:cubicBezTo>
                      <a:cubicBezTo>
                        <a:pt x="3984" y="13038"/>
                        <a:pt x="3380" y="13883"/>
                        <a:pt x="2897" y="14969"/>
                      </a:cubicBezTo>
                      <a:cubicBezTo>
                        <a:pt x="2414" y="15935"/>
                        <a:pt x="2052" y="16901"/>
                        <a:pt x="1690" y="17866"/>
                      </a:cubicBezTo>
                      <a:cubicBezTo>
                        <a:pt x="1328" y="18832"/>
                        <a:pt x="1086" y="19798"/>
                        <a:pt x="845" y="20764"/>
                      </a:cubicBezTo>
                      <a:cubicBezTo>
                        <a:pt x="604" y="21729"/>
                        <a:pt x="362" y="22695"/>
                        <a:pt x="241" y="23661"/>
                      </a:cubicBezTo>
                      <a:cubicBezTo>
                        <a:pt x="121" y="24627"/>
                        <a:pt x="0" y="25592"/>
                        <a:pt x="0" y="26558"/>
                      </a:cubicBezTo>
                      <a:cubicBezTo>
                        <a:pt x="0" y="26920"/>
                        <a:pt x="0" y="27283"/>
                        <a:pt x="0" y="27524"/>
                      </a:cubicBezTo>
                      <a:cubicBezTo>
                        <a:pt x="0" y="28128"/>
                        <a:pt x="0" y="28731"/>
                        <a:pt x="0" y="29335"/>
                      </a:cubicBezTo>
                      <a:cubicBezTo>
                        <a:pt x="0" y="30301"/>
                        <a:pt x="121" y="31266"/>
                        <a:pt x="362" y="32232"/>
                      </a:cubicBezTo>
                      <a:cubicBezTo>
                        <a:pt x="483" y="33198"/>
                        <a:pt x="724" y="34164"/>
                        <a:pt x="966" y="35129"/>
                      </a:cubicBezTo>
                      <a:cubicBezTo>
                        <a:pt x="1207" y="36095"/>
                        <a:pt x="1569" y="37061"/>
                        <a:pt x="1932" y="38027"/>
                      </a:cubicBezTo>
                      <a:cubicBezTo>
                        <a:pt x="2294" y="38992"/>
                        <a:pt x="2777" y="39958"/>
                        <a:pt x="3259" y="40924"/>
                      </a:cubicBezTo>
                      <a:cubicBezTo>
                        <a:pt x="3863" y="41890"/>
                        <a:pt x="4467" y="42855"/>
                        <a:pt x="5070" y="43821"/>
                      </a:cubicBezTo>
                      <a:cubicBezTo>
                        <a:pt x="5795" y="44787"/>
                        <a:pt x="6640" y="45753"/>
                        <a:pt x="7485" y="46718"/>
                      </a:cubicBezTo>
                      <a:cubicBezTo>
                        <a:pt x="8450" y="47805"/>
                        <a:pt x="9537" y="48650"/>
                        <a:pt x="10744" y="49616"/>
                      </a:cubicBezTo>
                      <a:cubicBezTo>
                        <a:pt x="12193" y="50702"/>
                        <a:pt x="13762" y="51668"/>
                        <a:pt x="15452" y="52513"/>
                      </a:cubicBezTo>
                      <a:cubicBezTo>
                        <a:pt x="18953" y="54203"/>
                        <a:pt x="22816" y="55048"/>
                        <a:pt x="27041" y="55048"/>
                      </a:cubicBezTo>
                      <a:cubicBezTo>
                        <a:pt x="31266" y="55048"/>
                        <a:pt x="35009" y="54082"/>
                        <a:pt x="38630" y="52513"/>
                      </a:cubicBezTo>
                      <a:cubicBezTo>
                        <a:pt x="40320" y="51668"/>
                        <a:pt x="41890" y="50823"/>
                        <a:pt x="43338" y="49616"/>
                      </a:cubicBezTo>
                      <a:cubicBezTo>
                        <a:pt x="44545" y="48771"/>
                        <a:pt x="45632" y="47805"/>
                        <a:pt x="46598" y="46718"/>
                      </a:cubicBezTo>
                      <a:close/>
                    </a:path>
                  </a:pathLst>
                </a:custGeom>
                <a:solidFill>
                  <a:srgbClr val="FFFFFF">
                    <a:alpha val="45000"/>
                  </a:srgbClr>
                </a:solidFill>
                <a:ln w="12054" cap="flat">
                  <a:noFill/>
                  <a:prstDash val="solid"/>
                  <a:miter/>
                </a:ln>
              </p:spPr>
              <p:txBody>
                <a:bodyPr rtlCol="0" anchor="ctr"/>
                <a:lstStyle/>
                <a:p>
                  <a:endParaRPr lang="en-GB"/>
                </a:p>
              </p:txBody>
            </p:sp>
          </p:grpSp>
          <p:sp>
            <p:nvSpPr>
              <p:cNvPr id="53" name="Freeform: Shape 52">
                <a:extLst>
                  <a:ext uri="{FF2B5EF4-FFF2-40B4-BE49-F238E27FC236}">
                    <a16:creationId xmlns:a16="http://schemas.microsoft.com/office/drawing/2014/main" id="{3412A4B9-72C2-226B-B8ED-FF8A394DDE4F}"/>
                  </a:ext>
                </a:extLst>
              </p:cNvPr>
              <p:cNvSpPr/>
              <p:nvPr/>
            </p:nvSpPr>
            <p:spPr>
              <a:xfrm>
                <a:off x="8832921" y="3076045"/>
                <a:ext cx="1685854" cy="2772077"/>
              </a:xfrm>
              <a:custGeom>
                <a:avLst/>
                <a:gdLst>
                  <a:gd name="connsiteX0" fmla="*/ 1684276 w 1685854"/>
                  <a:gd name="connsiteY0" fmla="*/ 1395032 h 2772077"/>
                  <a:gd name="connsiteX1" fmla="*/ 1659890 w 1685854"/>
                  <a:gd name="connsiteY1" fmla="*/ 1358213 h 2772077"/>
                  <a:gd name="connsiteX2" fmla="*/ 1548708 w 1685854"/>
                  <a:gd name="connsiteY2" fmla="*/ 1202002 h 2772077"/>
                  <a:gd name="connsiteX3" fmla="*/ 1311615 w 1685854"/>
                  <a:gd name="connsiteY3" fmla="*/ 1056173 h 2772077"/>
                  <a:gd name="connsiteX4" fmla="*/ 1346262 w 1685854"/>
                  <a:gd name="connsiteY4" fmla="*/ 1015491 h 2772077"/>
                  <a:gd name="connsiteX5" fmla="*/ 1400102 w 1685854"/>
                  <a:gd name="connsiteY5" fmla="*/ 993761 h 2772077"/>
                  <a:gd name="connsiteX6" fmla="*/ 1403845 w 1685854"/>
                  <a:gd name="connsiteY6" fmla="*/ 990864 h 2772077"/>
                  <a:gd name="connsiteX7" fmla="*/ 1421349 w 1685854"/>
                  <a:gd name="connsiteY7" fmla="*/ 978430 h 2772077"/>
                  <a:gd name="connsiteX8" fmla="*/ 1460824 w 1685854"/>
                  <a:gd name="connsiteY8" fmla="*/ 1012835 h 2772077"/>
                  <a:gd name="connsiteX9" fmla="*/ 1501627 w 1685854"/>
                  <a:gd name="connsiteY9" fmla="*/ 1064986 h 2772077"/>
                  <a:gd name="connsiteX10" fmla="*/ 1518166 w 1685854"/>
                  <a:gd name="connsiteY10" fmla="*/ 1074643 h 2772077"/>
                  <a:gd name="connsiteX11" fmla="*/ 1519735 w 1685854"/>
                  <a:gd name="connsiteY11" fmla="*/ 1074643 h 2772077"/>
                  <a:gd name="connsiteX12" fmla="*/ 1536153 w 1685854"/>
                  <a:gd name="connsiteY12" fmla="*/ 1062209 h 2772077"/>
                  <a:gd name="connsiteX13" fmla="*/ 1564643 w 1685854"/>
                  <a:gd name="connsiteY13" fmla="*/ 876905 h 2772077"/>
                  <a:gd name="connsiteX14" fmla="*/ 1539895 w 1685854"/>
                  <a:gd name="connsiteY14" fmla="*/ 718280 h 2772077"/>
                  <a:gd name="connsiteX15" fmla="*/ 1522753 w 1685854"/>
                  <a:gd name="connsiteY15" fmla="*/ 630879 h 2772077"/>
                  <a:gd name="connsiteX16" fmla="*/ 1551484 w 1685854"/>
                  <a:gd name="connsiteY16" fmla="*/ 444368 h 2772077"/>
                  <a:gd name="connsiteX17" fmla="*/ 1594460 w 1685854"/>
                  <a:gd name="connsiteY17" fmla="*/ 383042 h 2772077"/>
                  <a:gd name="connsiteX18" fmla="*/ 1590235 w 1685854"/>
                  <a:gd name="connsiteY18" fmla="*/ 376886 h 2772077"/>
                  <a:gd name="connsiteX19" fmla="*/ 1193793 w 1685854"/>
                  <a:gd name="connsiteY19" fmla="*/ 147760 h 2772077"/>
                  <a:gd name="connsiteX20" fmla="*/ 816907 w 1685854"/>
                  <a:gd name="connsiteY20" fmla="*/ 206189 h 2772077"/>
                  <a:gd name="connsiteX21" fmla="*/ 603596 w 1685854"/>
                  <a:gd name="connsiteY21" fmla="*/ 262323 h 2772077"/>
                  <a:gd name="connsiteX22" fmla="*/ 384853 w 1685854"/>
                  <a:gd name="connsiteY22" fmla="*/ 264617 h 2772077"/>
                  <a:gd name="connsiteX23" fmla="*/ 162971 w 1685854"/>
                  <a:gd name="connsiteY23" fmla="*/ 173353 h 2772077"/>
                  <a:gd name="connsiteX24" fmla="*/ 197135 w 1685854"/>
                  <a:gd name="connsiteY24" fmla="*/ 98869 h 2772077"/>
                  <a:gd name="connsiteX25" fmla="*/ 98628 w 1685854"/>
                  <a:gd name="connsiteY25" fmla="*/ 0 h 2772077"/>
                  <a:gd name="connsiteX26" fmla="*/ 0 w 1685854"/>
                  <a:gd name="connsiteY26" fmla="*/ 98628 h 2772077"/>
                  <a:gd name="connsiteX27" fmla="*/ 74001 w 1685854"/>
                  <a:gd name="connsiteY27" fmla="*/ 193996 h 2772077"/>
                  <a:gd name="connsiteX28" fmla="*/ 238783 w 1685854"/>
                  <a:gd name="connsiteY28" fmla="*/ 1002091 h 2772077"/>
                  <a:gd name="connsiteX29" fmla="*/ 161643 w 1685854"/>
                  <a:gd name="connsiteY29" fmla="*/ 1039876 h 2772077"/>
                  <a:gd name="connsiteX30" fmla="*/ 151623 w 1685854"/>
                  <a:gd name="connsiteY30" fmla="*/ 1048327 h 2772077"/>
                  <a:gd name="connsiteX31" fmla="*/ 147519 w 1685854"/>
                  <a:gd name="connsiteY31" fmla="*/ 1063296 h 2772077"/>
                  <a:gd name="connsiteX32" fmla="*/ 150175 w 1685854"/>
                  <a:gd name="connsiteY32" fmla="*/ 1107358 h 2772077"/>
                  <a:gd name="connsiteX33" fmla="*/ 150537 w 1685854"/>
                  <a:gd name="connsiteY33" fmla="*/ 1110256 h 2772077"/>
                  <a:gd name="connsiteX34" fmla="*/ 163333 w 1685854"/>
                  <a:gd name="connsiteY34" fmla="*/ 1127156 h 2772077"/>
                  <a:gd name="connsiteX35" fmla="*/ 161643 w 1685854"/>
                  <a:gd name="connsiteY35" fmla="*/ 1128122 h 2772077"/>
                  <a:gd name="connsiteX36" fmla="*/ 151623 w 1685854"/>
                  <a:gd name="connsiteY36" fmla="*/ 1136572 h 2772077"/>
                  <a:gd name="connsiteX37" fmla="*/ 147519 w 1685854"/>
                  <a:gd name="connsiteY37" fmla="*/ 1151542 h 2772077"/>
                  <a:gd name="connsiteX38" fmla="*/ 150175 w 1685854"/>
                  <a:gd name="connsiteY38" fmla="*/ 1195604 h 2772077"/>
                  <a:gd name="connsiteX39" fmla="*/ 150537 w 1685854"/>
                  <a:gd name="connsiteY39" fmla="*/ 1198501 h 2772077"/>
                  <a:gd name="connsiteX40" fmla="*/ 170939 w 1685854"/>
                  <a:gd name="connsiteY40" fmla="*/ 1225422 h 2772077"/>
                  <a:gd name="connsiteX41" fmla="*/ 170939 w 1685854"/>
                  <a:gd name="connsiteY41" fmla="*/ 1226025 h 2772077"/>
                  <a:gd name="connsiteX42" fmla="*/ 173594 w 1685854"/>
                  <a:gd name="connsiteY42" fmla="*/ 1270088 h 2772077"/>
                  <a:gd name="connsiteX43" fmla="*/ 173957 w 1685854"/>
                  <a:gd name="connsiteY43" fmla="*/ 1272985 h 2772077"/>
                  <a:gd name="connsiteX44" fmla="*/ 175647 w 1685854"/>
                  <a:gd name="connsiteY44" fmla="*/ 1275279 h 2772077"/>
                  <a:gd name="connsiteX45" fmla="*/ 211742 w 1685854"/>
                  <a:gd name="connsiteY45" fmla="*/ 1293145 h 2772077"/>
                  <a:gd name="connsiteX46" fmla="*/ 223934 w 1685854"/>
                  <a:gd name="connsiteY46" fmla="*/ 1291455 h 2772077"/>
                  <a:gd name="connsiteX47" fmla="*/ 310128 w 1685854"/>
                  <a:gd name="connsiteY47" fmla="*/ 1354833 h 2772077"/>
                  <a:gd name="connsiteX48" fmla="*/ 310731 w 1685854"/>
                  <a:gd name="connsiteY48" fmla="*/ 1355074 h 2772077"/>
                  <a:gd name="connsiteX49" fmla="*/ 565811 w 1685854"/>
                  <a:gd name="connsiteY49" fmla="*/ 2605847 h 2772077"/>
                  <a:gd name="connsiteX50" fmla="*/ 551446 w 1685854"/>
                  <a:gd name="connsiteY50" fmla="*/ 2624921 h 2772077"/>
                  <a:gd name="connsiteX51" fmla="*/ 576676 w 1685854"/>
                  <a:gd name="connsiteY51" fmla="*/ 2694214 h 2772077"/>
                  <a:gd name="connsiteX52" fmla="*/ 641382 w 1685854"/>
                  <a:gd name="connsiteY52" fmla="*/ 2708942 h 2772077"/>
                  <a:gd name="connsiteX53" fmla="*/ 670596 w 1685854"/>
                  <a:gd name="connsiteY53" fmla="*/ 2707855 h 2772077"/>
                  <a:gd name="connsiteX54" fmla="*/ 684358 w 1685854"/>
                  <a:gd name="connsiteY54" fmla="*/ 2707252 h 2772077"/>
                  <a:gd name="connsiteX55" fmla="*/ 956821 w 1685854"/>
                  <a:gd name="connsiteY55" fmla="*/ 2641097 h 2772077"/>
                  <a:gd name="connsiteX56" fmla="*/ 989174 w 1685854"/>
                  <a:gd name="connsiteY56" fmla="*/ 2566614 h 2772077"/>
                  <a:gd name="connsiteX57" fmla="*/ 988329 w 1685854"/>
                  <a:gd name="connsiteY57" fmla="*/ 2563596 h 2772077"/>
                  <a:gd name="connsiteX58" fmla="*/ 952355 w 1685854"/>
                  <a:gd name="connsiteY58" fmla="*/ 2147235 h 2772077"/>
                  <a:gd name="connsiteX59" fmla="*/ 990623 w 1685854"/>
                  <a:gd name="connsiteY59" fmla="*/ 1998750 h 2772077"/>
                  <a:gd name="connsiteX60" fmla="*/ 1043618 w 1685854"/>
                  <a:gd name="connsiteY60" fmla="*/ 1999716 h 2772077"/>
                  <a:gd name="connsiteX61" fmla="*/ 1220593 w 1685854"/>
                  <a:gd name="connsiteY61" fmla="*/ 2389760 h 2772077"/>
                  <a:gd name="connsiteX62" fmla="*/ 1264535 w 1685854"/>
                  <a:gd name="connsiteY62" fmla="*/ 2474867 h 2772077"/>
                  <a:gd name="connsiteX63" fmla="*/ 1280107 w 1685854"/>
                  <a:gd name="connsiteY63" fmla="*/ 2511083 h 2772077"/>
                  <a:gd name="connsiteX64" fmla="*/ 1283850 w 1685854"/>
                  <a:gd name="connsiteY64" fmla="*/ 2520016 h 2772077"/>
                  <a:gd name="connsiteX65" fmla="*/ 1286143 w 1685854"/>
                  <a:gd name="connsiteY65" fmla="*/ 2525448 h 2772077"/>
                  <a:gd name="connsiteX66" fmla="*/ 1293266 w 1685854"/>
                  <a:gd name="connsiteY66" fmla="*/ 2556715 h 2772077"/>
                  <a:gd name="connsiteX67" fmla="*/ 1277572 w 1685854"/>
                  <a:gd name="connsiteY67" fmla="*/ 2580738 h 2772077"/>
                  <a:gd name="connsiteX68" fmla="*/ 1272864 w 1685854"/>
                  <a:gd name="connsiteY68" fmla="*/ 2586170 h 2772077"/>
                  <a:gd name="connsiteX69" fmla="*/ 1239063 w 1685854"/>
                  <a:gd name="connsiteY69" fmla="*/ 2677434 h 2772077"/>
                  <a:gd name="connsiteX70" fmla="*/ 1292300 w 1685854"/>
                  <a:gd name="connsiteY70" fmla="*/ 2760006 h 2772077"/>
                  <a:gd name="connsiteX71" fmla="*/ 1351211 w 1685854"/>
                  <a:gd name="connsiteY71" fmla="*/ 2770388 h 2772077"/>
                  <a:gd name="connsiteX72" fmla="*/ 1413744 w 1685854"/>
                  <a:gd name="connsiteY72" fmla="*/ 2772078 h 2772077"/>
                  <a:gd name="connsiteX73" fmla="*/ 1540982 w 1685854"/>
                  <a:gd name="connsiteY73" fmla="*/ 2754936 h 2772077"/>
                  <a:gd name="connsiteX74" fmla="*/ 1571282 w 1685854"/>
                  <a:gd name="connsiteY74" fmla="*/ 2737311 h 2772077"/>
                  <a:gd name="connsiteX75" fmla="*/ 1578163 w 1685854"/>
                  <a:gd name="connsiteY75" fmla="*/ 2670191 h 2772077"/>
                  <a:gd name="connsiteX76" fmla="*/ 1561504 w 1685854"/>
                  <a:gd name="connsiteY76" fmla="*/ 2601622 h 2772077"/>
                  <a:gd name="connsiteX77" fmla="*/ 1558728 w 1685854"/>
                  <a:gd name="connsiteY77" fmla="*/ 2596673 h 2772077"/>
                  <a:gd name="connsiteX78" fmla="*/ 1559452 w 1685854"/>
                  <a:gd name="connsiteY78" fmla="*/ 2591844 h 2772077"/>
                  <a:gd name="connsiteX79" fmla="*/ 1536153 w 1685854"/>
                  <a:gd name="connsiteY79" fmla="*/ 2417404 h 2772077"/>
                  <a:gd name="connsiteX80" fmla="*/ 1486779 w 1685854"/>
                  <a:gd name="connsiteY80" fmla="*/ 2247070 h 2772077"/>
                  <a:gd name="connsiteX81" fmla="*/ 1458772 w 1685854"/>
                  <a:gd name="connsiteY81" fmla="*/ 2187796 h 2772077"/>
                  <a:gd name="connsiteX82" fmla="*/ 1427626 w 1685854"/>
                  <a:gd name="connsiteY82" fmla="*/ 2085064 h 2772077"/>
                  <a:gd name="connsiteX83" fmla="*/ 1326946 w 1685854"/>
                  <a:gd name="connsiteY83" fmla="*/ 1404569 h 2772077"/>
                  <a:gd name="connsiteX84" fmla="*/ 1534342 w 1685854"/>
                  <a:gd name="connsiteY84" fmla="*/ 1585648 h 2772077"/>
                  <a:gd name="connsiteX85" fmla="*/ 1539654 w 1685854"/>
                  <a:gd name="connsiteY85" fmla="*/ 1587097 h 2772077"/>
                  <a:gd name="connsiteX86" fmla="*/ 1548949 w 1685854"/>
                  <a:gd name="connsiteY86" fmla="*/ 1581785 h 2772077"/>
                  <a:gd name="connsiteX87" fmla="*/ 1545086 w 1685854"/>
                  <a:gd name="connsiteY87" fmla="*/ 1567178 h 2772077"/>
                  <a:gd name="connsiteX88" fmla="*/ 1325619 w 1685854"/>
                  <a:gd name="connsiteY88" fmla="*/ 1364611 h 2772077"/>
                  <a:gd name="connsiteX89" fmla="*/ 1326584 w 1685854"/>
                  <a:gd name="connsiteY89" fmla="*/ 1222525 h 2772077"/>
                  <a:gd name="connsiteX90" fmla="*/ 1323687 w 1685854"/>
                  <a:gd name="connsiteY90" fmla="*/ 1218299 h 2772077"/>
                  <a:gd name="connsiteX91" fmla="*/ 1317651 w 1685854"/>
                  <a:gd name="connsiteY91" fmla="*/ 1220835 h 2772077"/>
                  <a:gd name="connsiteX92" fmla="*/ 1301354 w 1685854"/>
                  <a:gd name="connsiteY92" fmla="*/ 1396723 h 2772077"/>
                  <a:gd name="connsiteX93" fmla="*/ 1313667 w 1685854"/>
                  <a:gd name="connsiteY93" fmla="*/ 1572249 h 2772077"/>
                  <a:gd name="connsiteX94" fmla="*/ 1329119 w 1685854"/>
                  <a:gd name="connsiteY94" fmla="*/ 1699245 h 2772077"/>
                  <a:gd name="connsiteX95" fmla="*/ 744838 w 1685854"/>
                  <a:gd name="connsiteY95" fmla="*/ 1676791 h 2772077"/>
                  <a:gd name="connsiteX96" fmla="*/ 743510 w 1685854"/>
                  <a:gd name="connsiteY96" fmla="*/ 1609068 h 2772077"/>
                  <a:gd name="connsiteX97" fmla="*/ 742665 w 1685854"/>
                  <a:gd name="connsiteY97" fmla="*/ 1586493 h 2772077"/>
                  <a:gd name="connsiteX98" fmla="*/ 742182 w 1685854"/>
                  <a:gd name="connsiteY98" fmla="*/ 1559814 h 2772077"/>
                  <a:gd name="connsiteX99" fmla="*/ 779002 w 1685854"/>
                  <a:gd name="connsiteY99" fmla="*/ 1573456 h 2772077"/>
                  <a:gd name="connsiteX100" fmla="*/ 1140073 w 1685854"/>
                  <a:gd name="connsiteY100" fmla="*/ 1598445 h 2772077"/>
                  <a:gd name="connsiteX101" fmla="*/ 1140194 w 1685854"/>
                  <a:gd name="connsiteY101" fmla="*/ 1598445 h 2772077"/>
                  <a:gd name="connsiteX102" fmla="*/ 1143695 w 1685854"/>
                  <a:gd name="connsiteY102" fmla="*/ 1598445 h 2772077"/>
                  <a:gd name="connsiteX103" fmla="*/ 1185101 w 1685854"/>
                  <a:gd name="connsiteY103" fmla="*/ 1582630 h 2772077"/>
                  <a:gd name="connsiteX104" fmla="*/ 1205624 w 1685854"/>
                  <a:gd name="connsiteY104" fmla="*/ 1539775 h 2772077"/>
                  <a:gd name="connsiteX105" fmla="*/ 1218661 w 1685854"/>
                  <a:gd name="connsiteY105" fmla="*/ 1301596 h 2772077"/>
                  <a:gd name="connsiteX106" fmla="*/ 1159992 w 1685854"/>
                  <a:gd name="connsiteY106" fmla="*/ 1236166 h 2772077"/>
                  <a:gd name="connsiteX107" fmla="*/ 797592 w 1685854"/>
                  <a:gd name="connsiteY107" fmla="*/ 1216368 h 2772077"/>
                  <a:gd name="connsiteX108" fmla="*/ 789142 w 1685854"/>
                  <a:gd name="connsiteY108" fmla="*/ 1216489 h 2772077"/>
                  <a:gd name="connsiteX109" fmla="*/ 832963 w 1685854"/>
                  <a:gd name="connsiteY109" fmla="*/ 1089130 h 2772077"/>
                  <a:gd name="connsiteX110" fmla="*/ 997624 w 1685854"/>
                  <a:gd name="connsiteY110" fmla="*/ 1159992 h 2772077"/>
                  <a:gd name="connsiteX111" fmla="*/ 1054000 w 1685854"/>
                  <a:gd name="connsiteY111" fmla="*/ 1164459 h 2772077"/>
                  <a:gd name="connsiteX112" fmla="*/ 1291093 w 1685854"/>
                  <a:gd name="connsiteY112" fmla="*/ 1075609 h 2772077"/>
                  <a:gd name="connsiteX113" fmla="*/ 1532290 w 1685854"/>
                  <a:gd name="connsiteY113" fmla="*/ 1216247 h 2772077"/>
                  <a:gd name="connsiteX114" fmla="*/ 1641903 w 1685854"/>
                  <a:gd name="connsiteY114" fmla="*/ 1370285 h 2772077"/>
                  <a:gd name="connsiteX115" fmla="*/ 1666409 w 1685854"/>
                  <a:gd name="connsiteY115" fmla="*/ 1407346 h 2772077"/>
                  <a:gd name="connsiteX116" fmla="*/ 1675222 w 1685854"/>
                  <a:gd name="connsiteY116" fmla="*/ 1412054 h 2772077"/>
                  <a:gd name="connsiteX117" fmla="*/ 1681137 w 1685854"/>
                  <a:gd name="connsiteY117" fmla="*/ 1410243 h 2772077"/>
                  <a:gd name="connsiteX118" fmla="*/ 1684034 w 1685854"/>
                  <a:gd name="connsiteY118" fmla="*/ 1395395 h 2772077"/>
                  <a:gd name="connsiteX119" fmla="*/ 1001004 w 1685854"/>
                  <a:gd name="connsiteY119" fmla="*/ 1138504 h 2772077"/>
                  <a:gd name="connsiteX120" fmla="*/ 740854 w 1685854"/>
                  <a:gd name="connsiteY120" fmla="*/ 936178 h 2772077"/>
                  <a:gd name="connsiteX121" fmla="*/ 984224 w 1685854"/>
                  <a:gd name="connsiteY121" fmla="*/ 1107721 h 2772077"/>
                  <a:gd name="connsiteX122" fmla="*/ 1037220 w 1685854"/>
                  <a:gd name="connsiteY122" fmla="*/ 1111825 h 2772077"/>
                  <a:gd name="connsiteX123" fmla="*/ 1234958 w 1685854"/>
                  <a:gd name="connsiteY123" fmla="*/ 1047119 h 2772077"/>
                  <a:gd name="connsiteX124" fmla="*/ 1283125 w 1685854"/>
                  <a:gd name="connsiteY124" fmla="*/ 1004505 h 2772077"/>
                  <a:gd name="connsiteX125" fmla="*/ 1304131 w 1685854"/>
                  <a:gd name="connsiteY125" fmla="*/ 1012835 h 2772077"/>
                  <a:gd name="connsiteX126" fmla="*/ 1318858 w 1685854"/>
                  <a:gd name="connsiteY126" fmla="*/ 1015612 h 2772077"/>
                  <a:gd name="connsiteX127" fmla="*/ 1000763 w 1685854"/>
                  <a:gd name="connsiteY127" fmla="*/ 1138504 h 2772077"/>
                  <a:gd name="connsiteX128" fmla="*/ 813286 w 1685854"/>
                  <a:gd name="connsiteY128" fmla="*/ 1080921 h 2772077"/>
                  <a:gd name="connsiteX129" fmla="*/ 750512 w 1685854"/>
                  <a:gd name="connsiteY129" fmla="*/ 1108445 h 2772077"/>
                  <a:gd name="connsiteX130" fmla="*/ 566898 w 1685854"/>
                  <a:gd name="connsiteY130" fmla="*/ 1242564 h 2772077"/>
                  <a:gd name="connsiteX131" fmla="*/ 408756 w 1685854"/>
                  <a:gd name="connsiteY131" fmla="*/ 1132589 h 2772077"/>
                  <a:gd name="connsiteX132" fmla="*/ 409601 w 1685854"/>
                  <a:gd name="connsiteY132" fmla="*/ 1103013 h 2772077"/>
                  <a:gd name="connsiteX133" fmla="*/ 404168 w 1685854"/>
                  <a:gd name="connsiteY133" fmla="*/ 1078506 h 2772077"/>
                  <a:gd name="connsiteX134" fmla="*/ 399219 w 1685854"/>
                  <a:gd name="connsiteY134" fmla="*/ 1056053 h 2772077"/>
                  <a:gd name="connsiteX135" fmla="*/ 398374 w 1685854"/>
                  <a:gd name="connsiteY135" fmla="*/ 1040601 h 2772077"/>
                  <a:gd name="connsiteX136" fmla="*/ 395839 w 1685854"/>
                  <a:gd name="connsiteY136" fmla="*/ 1013801 h 2772077"/>
                  <a:gd name="connsiteX137" fmla="*/ 392821 w 1685854"/>
                  <a:gd name="connsiteY137" fmla="*/ 999435 h 2772077"/>
                  <a:gd name="connsiteX138" fmla="*/ 724436 w 1685854"/>
                  <a:gd name="connsiteY138" fmla="*/ 951872 h 2772077"/>
                  <a:gd name="connsiteX139" fmla="*/ 815942 w 1685854"/>
                  <a:gd name="connsiteY139" fmla="*/ 1074643 h 2772077"/>
                  <a:gd name="connsiteX140" fmla="*/ 813044 w 1685854"/>
                  <a:gd name="connsiteY140" fmla="*/ 1080921 h 2772077"/>
                  <a:gd name="connsiteX141" fmla="*/ 823668 w 1685854"/>
                  <a:gd name="connsiteY141" fmla="*/ 226469 h 2772077"/>
                  <a:gd name="connsiteX142" fmla="*/ 1190534 w 1685854"/>
                  <a:gd name="connsiteY142" fmla="*/ 168766 h 2772077"/>
                  <a:gd name="connsiteX143" fmla="*/ 1568747 w 1685854"/>
                  <a:gd name="connsiteY143" fmla="*/ 382922 h 2772077"/>
                  <a:gd name="connsiteX144" fmla="*/ 1533859 w 1685854"/>
                  <a:gd name="connsiteY144" fmla="*/ 432658 h 2772077"/>
                  <a:gd name="connsiteX145" fmla="*/ 1501869 w 1685854"/>
                  <a:gd name="connsiteY145" fmla="*/ 634139 h 2772077"/>
                  <a:gd name="connsiteX146" fmla="*/ 1519132 w 1685854"/>
                  <a:gd name="connsiteY146" fmla="*/ 722626 h 2772077"/>
                  <a:gd name="connsiteX147" fmla="*/ 1543396 w 1685854"/>
                  <a:gd name="connsiteY147" fmla="*/ 877750 h 2772077"/>
                  <a:gd name="connsiteX148" fmla="*/ 1517683 w 1685854"/>
                  <a:gd name="connsiteY148" fmla="*/ 1050500 h 2772077"/>
                  <a:gd name="connsiteX149" fmla="*/ 1476276 w 1685854"/>
                  <a:gd name="connsiteY149" fmla="*/ 998349 h 2772077"/>
                  <a:gd name="connsiteX150" fmla="*/ 1436197 w 1685854"/>
                  <a:gd name="connsiteY150" fmla="*/ 963099 h 2772077"/>
                  <a:gd name="connsiteX151" fmla="*/ 1462756 w 1685854"/>
                  <a:gd name="connsiteY151" fmla="*/ 911069 h 2772077"/>
                  <a:gd name="connsiteX152" fmla="*/ 1466015 w 1685854"/>
                  <a:gd name="connsiteY152" fmla="*/ 853244 h 2772077"/>
                  <a:gd name="connsiteX153" fmla="*/ 1411691 w 1685854"/>
                  <a:gd name="connsiteY153" fmla="*/ 746770 h 2772077"/>
                  <a:gd name="connsiteX154" fmla="*/ 1110014 w 1685854"/>
                  <a:gd name="connsiteY154" fmla="*/ 444247 h 2772077"/>
                  <a:gd name="connsiteX155" fmla="*/ 1083214 w 1685854"/>
                  <a:gd name="connsiteY155" fmla="*/ 441108 h 2772077"/>
                  <a:gd name="connsiteX156" fmla="*/ 1054121 w 1685854"/>
                  <a:gd name="connsiteY156" fmla="*/ 438211 h 2772077"/>
                  <a:gd name="connsiteX157" fmla="*/ 950544 w 1685854"/>
                  <a:gd name="connsiteY157" fmla="*/ 448955 h 2772077"/>
                  <a:gd name="connsiteX158" fmla="*/ 889218 w 1685854"/>
                  <a:gd name="connsiteY158" fmla="*/ 471771 h 2772077"/>
                  <a:gd name="connsiteX159" fmla="*/ 814976 w 1685854"/>
                  <a:gd name="connsiteY159" fmla="*/ 521025 h 2772077"/>
                  <a:gd name="connsiteX160" fmla="*/ 730835 w 1685854"/>
                  <a:gd name="connsiteY160" fmla="*/ 632811 h 2772077"/>
                  <a:gd name="connsiteX161" fmla="*/ 714175 w 1685854"/>
                  <a:gd name="connsiteY161" fmla="*/ 676270 h 2772077"/>
                  <a:gd name="connsiteX162" fmla="*/ 699085 w 1685854"/>
                  <a:gd name="connsiteY162" fmla="*/ 729628 h 2772077"/>
                  <a:gd name="connsiteX163" fmla="*/ 696188 w 1685854"/>
                  <a:gd name="connsiteY163" fmla="*/ 745804 h 2772077"/>
                  <a:gd name="connsiteX164" fmla="*/ 716348 w 1685854"/>
                  <a:gd name="connsiteY164" fmla="*/ 932436 h 2772077"/>
                  <a:gd name="connsiteX165" fmla="*/ 388354 w 1685854"/>
                  <a:gd name="connsiteY165" fmla="*/ 978068 h 2772077"/>
                  <a:gd name="connsiteX166" fmla="*/ 374109 w 1685854"/>
                  <a:gd name="connsiteY166" fmla="*/ 910707 h 2772077"/>
                  <a:gd name="connsiteX167" fmla="*/ 368918 w 1685854"/>
                  <a:gd name="connsiteY167" fmla="*/ 899359 h 2772077"/>
                  <a:gd name="connsiteX168" fmla="*/ 359019 w 1685854"/>
                  <a:gd name="connsiteY168" fmla="*/ 893806 h 2772077"/>
                  <a:gd name="connsiteX169" fmla="*/ 311577 w 1685854"/>
                  <a:gd name="connsiteY169" fmla="*/ 908051 h 2772077"/>
                  <a:gd name="connsiteX170" fmla="*/ 306506 w 1685854"/>
                  <a:gd name="connsiteY170" fmla="*/ 914207 h 2772077"/>
                  <a:gd name="connsiteX171" fmla="*/ 165989 w 1685854"/>
                  <a:gd name="connsiteY171" fmla="*/ 203291 h 2772077"/>
                  <a:gd name="connsiteX172" fmla="*/ 381352 w 1685854"/>
                  <a:gd name="connsiteY172" fmla="*/ 285501 h 2772077"/>
                  <a:gd name="connsiteX173" fmla="*/ 606977 w 1685854"/>
                  <a:gd name="connsiteY173" fmla="*/ 283328 h 2772077"/>
                  <a:gd name="connsiteX174" fmla="*/ 823668 w 1685854"/>
                  <a:gd name="connsiteY174" fmla="*/ 226469 h 2772077"/>
                  <a:gd name="connsiteX175" fmla="*/ 1222524 w 1685854"/>
                  <a:gd name="connsiteY175" fmla="*/ 1029977 h 2772077"/>
                  <a:gd name="connsiteX176" fmla="*/ 1058467 w 1685854"/>
                  <a:gd name="connsiteY176" fmla="*/ 1089733 h 2772077"/>
                  <a:gd name="connsiteX177" fmla="*/ 1198380 w 1685854"/>
                  <a:gd name="connsiteY177" fmla="*/ 1033116 h 2772077"/>
                  <a:gd name="connsiteX178" fmla="*/ 1253549 w 1685854"/>
                  <a:gd name="connsiteY178" fmla="*/ 981690 h 2772077"/>
                  <a:gd name="connsiteX179" fmla="*/ 1265259 w 1685854"/>
                  <a:gd name="connsiteY179" fmla="*/ 992554 h 2772077"/>
                  <a:gd name="connsiteX180" fmla="*/ 1222645 w 1685854"/>
                  <a:gd name="connsiteY180" fmla="*/ 1029977 h 2772077"/>
                  <a:gd name="connsiteX181" fmla="*/ 1388031 w 1685854"/>
                  <a:gd name="connsiteY181" fmla="*/ 734456 h 2772077"/>
                  <a:gd name="connsiteX182" fmla="*/ 1379822 w 1685854"/>
                  <a:gd name="connsiteY182" fmla="*/ 731680 h 2772077"/>
                  <a:gd name="connsiteX183" fmla="*/ 1370647 w 1685854"/>
                  <a:gd name="connsiteY183" fmla="*/ 729748 h 2772077"/>
                  <a:gd name="connsiteX184" fmla="*/ 1307269 w 1685854"/>
                  <a:gd name="connsiteY184" fmla="*/ 574020 h 2772077"/>
                  <a:gd name="connsiteX185" fmla="*/ 1388031 w 1685854"/>
                  <a:gd name="connsiteY185" fmla="*/ 734336 h 2772077"/>
                  <a:gd name="connsiteX186" fmla="*/ 1085629 w 1685854"/>
                  <a:gd name="connsiteY186" fmla="*/ 462717 h 2772077"/>
                  <a:gd name="connsiteX187" fmla="*/ 1349038 w 1685854"/>
                  <a:gd name="connsiteY187" fmla="*/ 728300 h 2772077"/>
                  <a:gd name="connsiteX188" fmla="*/ 1321997 w 1685854"/>
                  <a:gd name="connsiteY188" fmla="*/ 732525 h 2772077"/>
                  <a:gd name="connsiteX189" fmla="*/ 1063899 w 1685854"/>
                  <a:gd name="connsiteY189" fmla="*/ 475634 h 2772077"/>
                  <a:gd name="connsiteX190" fmla="*/ 850950 w 1685854"/>
                  <a:gd name="connsiteY190" fmla="*/ 519576 h 2772077"/>
                  <a:gd name="connsiteX191" fmla="*/ 1036496 w 1685854"/>
                  <a:gd name="connsiteY191" fmla="*/ 458854 h 2772077"/>
                  <a:gd name="connsiteX192" fmla="*/ 1085749 w 1685854"/>
                  <a:gd name="connsiteY192" fmla="*/ 462717 h 2772077"/>
                  <a:gd name="connsiteX193" fmla="*/ 1276848 w 1685854"/>
                  <a:gd name="connsiteY193" fmla="*/ 756669 h 2772077"/>
                  <a:gd name="connsiteX194" fmla="*/ 1267190 w 1685854"/>
                  <a:gd name="connsiteY194" fmla="*/ 765240 h 2772077"/>
                  <a:gd name="connsiteX195" fmla="*/ 1258982 w 1685854"/>
                  <a:gd name="connsiteY195" fmla="*/ 773811 h 2772077"/>
                  <a:gd name="connsiteX196" fmla="*/ 1251980 w 1685854"/>
                  <a:gd name="connsiteY196" fmla="*/ 782382 h 2772077"/>
                  <a:gd name="connsiteX197" fmla="*/ 1245823 w 1685854"/>
                  <a:gd name="connsiteY197" fmla="*/ 790953 h 2772077"/>
                  <a:gd name="connsiteX198" fmla="*/ 1240512 w 1685854"/>
                  <a:gd name="connsiteY198" fmla="*/ 799524 h 2772077"/>
                  <a:gd name="connsiteX199" fmla="*/ 1236045 w 1685854"/>
                  <a:gd name="connsiteY199" fmla="*/ 808095 h 2772077"/>
                  <a:gd name="connsiteX200" fmla="*/ 1232061 w 1685854"/>
                  <a:gd name="connsiteY200" fmla="*/ 816666 h 2772077"/>
                  <a:gd name="connsiteX201" fmla="*/ 1228560 w 1685854"/>
                  <a:gd name="connsiteY201" fmla="*/ 825237 h 2772077"/>
                  <a:gd name="connsiteX202" fmla="*/ 1225784 w 1685854"/>
                  <a:gd name="connsiteY202" fmla="*/ 833808 h 2772077"/>
                  <a:gd name="connsiteX203" fmla="*/ 1223611 w 1685854"/>
                  <a:gd name="connsiteY203" fmla="*/ 840569 h 2772077"/>
                  <a:gd name="connsiteX204" fmla="*/ 1223249 w 1685854"/>
                  <a:gd name="connsiteY204" fmla="*/ 842379 h 2772077"/>
                  <a:gd name="connsiteX205" fmla="*/ 1221317 w 1685854"/>
                  <a:gd name="connsiteY205" fmla="*/ 850950 h 2772077"/>
                  <a:gd name="connsiteX206" fmla="*/ 1219748 w 1685854"/>
                  <a:gd name="connsiteY206" fmla="*/ 859522 h 2772077"/>
                  <a:gd name="connsiteX207" fmla="*/ 1218541 w 1685854"/>
                  <a:gd name="connsiteY207" fmla="*/ 868093 h 2772077"/>
                  <a:gd name="connsiteX208" fmla="*/ 1218058 w 1685854"/>
                  <a:gd name="connsiteY208" fmla="*/ 876664 h 2772077"/>
                  <a:gd name="connsiteX209" fmla="*/ 1217816 w 1685854"/>
                  <a:gd name="connsiteY209" fmla="*/ 885235 h 2772077"/>
                  <a:gd name="connsiteX210" fmla="*/ 1218178 w 1685854"/>
                  <a:gd name="connsiteY210" fmla="*/ 893806 h 2772077"/>
                  <a:gd name="connsiteX211" fmla="*/ 1218903 w 1685854"/>
                  <a:gd name="connsiteY211" fmla="*/ 902377 h 2772077"/>
                  <a:gd name="connsiteX212" fmla="*/ 1219989 w 1685854"/>
                  <a:gd name="connsiteY212" fmla="*/ 910948 h 2772077"/>
                  <a:gd name="connsiteX213" fmla="*/ 1221800 w 1685854"/>
                  <a:gd name="connsiteY213" fmla="*/ 919519 h 2772077"/>
                  <a:gd name="connsiteX214" fmla="*/ 1223973 w 1685854"/>
                  <a:gd name="connsiteY214" fmla="*/ 928090 h 2772077"/>
                  <a:gd name="connsiteX215" fmla="*/ 1226629 w 1685854"/>
                  <a:gd name="connsiteY215" fmla="*/ 936661 h 2772077"/>
                  <a:gd name="connsiteX216" fmla="*/ 1230130 w 1685854"/>
                  <a:gd name="connsiteY216" fmla="*/ 945232 h 2772077"/>
                  <a:gd name="connsiteX217" fmla="*/ 1234113 w 1685854"/>
                  <a:gd name="connsiteY217" fmla="*/ 953803 h 2772077"/>
                  <a:gd name="connsiteX218" fmla="*/ 1238821 w 1685854"/>
                  <a:gd name="connsiteY218" fmla="*/ 962374 h 2772077"/>
                  <a:gd name="connsiteX219" fmla="*/ 1240270 w 1685854"/>
                  <a:gd name="connsiteY219" fmla="*/ 964547 h 2772077"/>
                  <a:gd name="connsiteX220" fmla="*/ 1234958 w 1685854"/>
                  <a:gd name="connsiteY220" fmla="*/ 970825 h 2772077"/>
                  <a:gd name="connsiteX221" fmla="*/ 1227353 w 1685854"/>
                  <a:gd name="connsiteY221" fmla="*/ 979396 h 2772077"/>
                  <a:gd name="connsiteX222" fmla="*/ 1219024 w 1685854"/>
                  <a:gd name="connsiteY222" fmla="*/ 987967 h 2772077"/>
                  <a:gd name="connsiteX223" fmla="*/ 1209849 w 1685854"/>
                  <a:gd name="connsiteY223" fmla="*/ 996538 h 2772077"/>
                  <a:gd name="connsiteX224" fmla="*/ 1199950 w 1685854"/>
                  <a:gd name="connsiteY224" fmla="*/ 1005109 h 2772077"/>
                  <a:gd name="connsiteX225" fmla="*/ 1189085 w 1685854"/>
                  <a:gd name="connsiteY225" fmla="*/ 1013680 h 2772077"/>
                  <a:gd name="connsiteX226" fmla="*/ 1185946 w 1685854"/>
                  <a:gd name="connsiteY226" fmla="*/ 1016095 h 2772077"/>
                  <a:gd name="connsiteX227" fmla="*/ 1177013 w 1685854"/>
                  <a:gd name="connsiteY227" fmla="*/ 1022251 h 2772077"/>
                  <a:gd name="connsiteX228" fmla="*/ 1163613 w 1685854"/>
                  <a:gd name="connsiteY228" fmla="*/ 1030822 h 2772077"/>
                  <a:gd name="connsiteX229" fmla="*/ 1148282 w 1685854"/>
                  <a:gd name="connsiteY229" fmla="*/ 1039393 h 2772077"/>
                  <a:gd name="connsiteX230" fmla="*/ 1130174 w 1685854"/>
                  <a:gd name="connsiteY230" fmla="*/ 1047964 h 2772077"/>
                  <a:gd name="connsiteX231" fmla="*/ 1107962 w 1685854"/>
                  <a:gd name="connsiteY231" fmla="*/ 1056536 h 2772077"/>
                  <a:gd name="connsiteX232" fmla="*/ 1076695 w 1685854"/>
                  <a:gd name="connsiteY232" fmla="*/ 1065107 h 2772077"/>
                  <a:gd name="connsiteX233" fmla="*/ 970945 w 1685854"/>
                  <a:gd name="connsiteY233" fmla="*/ 1068004 h 2772077"/>
                  <a:gd name="connsiteX234" fmla="*/ 955373 w 1685854"/>
                  <a:gd name="connsiteY234" fmla="*/ 1065107 h 2772077"/>
                  <a:gd name="connsiteX235" fmla="*/ 924106 w 1685854"/>
                  <a:gd name="connsiteY235" fmla="*/ 1056536 h 2772077"/>
                  <a:gd name="connsiteX236" fmla="*/ 901532 w 1685854"/>
                  <a:gd name="connsiteY236" fmla="*/ 1047964 h 2772077"/>
                  <a:gd name="connsiteX237" fmla="*/ 883545 w 1685854"/>
                  <a:gd name="connsiteY237" fmla="*/ 1039393 h 2772077"/>
                  <a:gd name="connsiteX238" fmla="*/ 868093 w 1685854"/>
                  <a:gd name="connsiteY238" fmla="*/ 1030822 h 2772077"/>
                  <a:gd name="connsiteX239" fmla="*/ 854572 w 1685854"/>
                  <a:gd name="connsiteY239" fmla="*/ 1022251 h 2772077"/>
                  <a:gd name="connsiteX240" fmla="*/ 842500 w 1685854"/>
                  <a:gd name="connsiteY240" fmla="*/ 1013680 h 2772077"/>
                  <a:gd name="connsiteX241" fmla="*/ 831635 w 1685854"/>
                  <a:gd name="connsiteY241" fmla="*/ 1005109 h 2772077"/>
                  <a:gd name="connsiteX242" fmla="*/ 821736 w 1685854"/>
                  <a:gd name="connsiteY242" fmla="*/ 996538 h 2772077"/>
                  <a:gd name="connsiteX243" fmla="*/ 812682 w 1685854"/>
                  <a:gd name="connsiteY243" fmla="*/ 987967 h 2772077"/>
                  <a:gd name="connsiteX244" fmla="*/ 804353 w 1685854"/>
                  <a:gd name="connsiteY244" fmla="*/ 979396 h 2772077"/>
                  <a:gd name="connsiteX245" fmla="*/ 796627 w 1685854"/>
                  <a:gd name="connsiteY245" fmla="*/ 970825 h 2772077"/>
                  <a:gd name="connsiteX246" fmla="*/ 789504 w 1685854"/>
                  <a:gd name="connsiteY246" fmla="*/ 962254 h 2772077"/>
                  <a:gd name="connsiteX247" fmla="*/ 782985 w 1685854"/>
                  <a:gd name="connsiteY247" fmla="*/ 953683 h 2772077"/>
                  <a:gd name="connsiteX248" fmla="*/ 776949 w 1685854"/>
                  <a:gd name="connsiteY248" fmla="*/ 945112 h 2772077"/>
                  <a:gd name="connsiteX249" fmla="*/ 771276 w 1685854"/>
                  <a:gd name="connsiteY249" fmla="*/ 936541 h 2772077"/>
                  <a:gd name="connsiteX250" fmla="*/ 765964 w 1685854"/>
                  <a:gd name="connsiteY250" fmla="*/ 927969 h 2772077"/>
                  <a:gd name="connsiteX251" fmla="*/ 761135 w 1685854"/>
                  <a:gd name="connsiteY251" fmla="*/ 919398 h 2772077"/>
                  <a:gd name="connsiteX252" fmla="*/ 756669 w 1685854"/>
                  <a:gd name="connsiteY252" fmla="*/ 910827 h 2772077"/>
                  <a:gd name="connsiteX253" fmla="*/ 752564 w 1685854"/>
                  <a:gd name="connsiteY253" fmla="*/ 902256 h 2772077"/>
                  <a:gd name="connsiteX254" fmla="*/ 748822 w 1685854"/>
                  <a:gd name="connsiteY254" fmla="*/ 893685 h 2772077"/>
                  <a:gd name="connsiteX255" fmla="*/ 745442 w 1685854"/>
                  <a:gd name="connsiteY255" fmla="*/ 885114 h 2772077"/>
                  <a:gd name="connsiteX256" fmla="*/ 742303 w 1685854"/>
                  <a:gd name="connsiteY256" fmla="*/ 876543 h 2772077"/>
                  <a:gd name="connsiteX257" fmla="*/ 739526 w 1685854"/>
                  <a:gd name="connsiteY257" fmla="*/ 867972 h 2772077"/>
                  <a:gd name="connsiteX258" fmla="*/ 736991 w 1685854"/>
                  <a:gd name="connsiteY258" fmla="*/ 859401 h 2772077"/>
                  <a:gd name="connsiteX259" fmla="*/ 734698 w 1685854"/>
                  <a:gd name="connsiteY259" fmla="*/ 850830 h 2772077"/>
                  <a:gd name="connsiteX260" fmla="*/ 732766 w 1685854"/>
                  <a:gd name="connsiteY260" fmla="*/ 842259 h 2772077"/>
                  <a:gd name="connsiteX261" fmla="*/ 731076 w 1685854"/>
                  <a:gd name="connsiteY261" fmla="*/ 833688 h 2772077"/>
                  <a:gd name="connsiteX262" fmla="*/ 729627 w 1685854"/>
                  <a:gd name="connsiteY262" fmla="*/ 825117 h 2772077"/>
                  <a:gd name="connsiteX263" fmla="*/ 728541 w 1685854"/>
                  <a:gd name="connsiteY263" fmla="*/ 816545 h 2772077"/>
                  <a:gd name="connsiteX264" fmla="*/ 727575 w 1685854"/>
                  <a:gd name="connsiteY264" fmla="*/ 807974 h 2772077"/>
                  <a:gd name="connsiteX265" fmla="*/ 726972 w 1685854"/>
                  <a:gd name="connsiteY265" fmla="*/ 799403 h 2772077"/>
                  <a:gd name="connsiteX266" fmla="*/ 726609 w 1685854"/>
                  <a:gd name="connsiteY266" fmla="*/ 790832 h 2772077"/>
                  <a:gd name="connsiteX267" fmla="*/ 726368 w 1685854"/>
                  <a:gd name="connsiteY267" fmla="*/ 782261 h 2772077"/>
                  <a:gd name="connsiteX268" fmla="*/ 726609 w 1685854"/>
                  <a:gd name="connsiteY268" fmla="*/ 773690 h 2772077"/>
                  <a:gd name="connsiteX269" fmla="*/ 726972 w 1685854"/>
                  <a:gd name="connsiteY269" fmla="*/ 765119 h 2772077"/>
                  <a:gd name="connsiteX270" fmla="*/ 727696 w 1685854"/>
                  <a:gd name="connsiteY270" fmla="*/ 756548 h 2772077"/>
                  <a:gd name="connsiteX271" fmla="*/ 728541 w 1685854"/>
                  <a:gd name="connsiteY271" fmla="*/ 747977 h 2772077"/>
                  <a:gd name="connsiteX272" fmla="*/ 729627 w 1685854"/>
                  <a:gd name="connsiteY272" fmla="*/ 739406 h 2772077"/>
                  <a:gd name="connsiteX273" fmla="*/ 729869 w 1685854"/>
                  <a:gd name="connsiteY273" fmla="*/ 737354 h 2772077"/>
                  <a:gd name="connsiteX274" fmla="*/ 731076 w 1685854"/>
                  <a:gd name="connsiteY274" fmla="*/ 730835 h 2772077"/>
                  <a:gd name="connsiteX275" fmla="*/ 732766 w 1685854"/>
                  <a:gd name="connsiteY275" fmla="*/ 722264 h 2772077"/>
                  <a:gd name="connsiteX276" fmla="*/ 734698 w 1685854"/>
                  <a:gd name="connsiteY276" fmla="*/ 713693 h 2772077"/>
                  <a:gd name="connsiteX277" fmla="*/ 736991 w 1685854"/>
                  <a:gd name="connsiteY277" fmla="*/ 705122 h 2772077"/>
                  <a:gd name="connsiteX278" fmla="*/ 739406 w 1685854"/>
                  <a:gd name="connsiteY278" fmla="*/ 696551 h 2772077"/>
                  <a:gd name="connsiteX279" fmla="*/ 742182 w 1685854"/>
                  <a:gd name="connsiteY279" fmla="*/ 687979 h 2772077"/>
                  <a:gd name="connsiteX280" fmla="*/ 745321 w 1685854"/>
                  <a:gd name="connsiteY280" fmla="*/ 679408 h 2772077"/>
                  <a:gd name="connsiteX281" fmla="*/ 748701 w 1685854"/>
                  <a:gd name="connsiteY281" fmla="*/ 670837 h 2772077"/>
                  <a:gd name="connsiteX282" fmla="*/ 752443 w 1685854"/>
                  <a:gd name="connsiteY282" fmla="*/ 662266 h 2772077"/>
                  <a:gd name="connsiteX283" fmla="*/ 756548 w 1685854"/>
                  <a:gd name="connsiteY283" fmla="*/ 653695 h 2772077"/>
                  <a:gd name="connsiteX284" fmla="*/ 761014 w 1685854"/>
                  <a:gd name="connsiteY284" fmla="*/ 645124 h 2772077"/>
                  <a:gd name="connsiteX285" fmla="*/ 765843 w 1685854"/>
                  <a:gd name="connsiteY285" fmla="*/ 636553 h 2772077"/>
                  <a:gd name="connsiteX286" fmla="*/ 771034 w 1685854"/>
                  <a:gd name="connsiteY286" fmla="*/ 627982 h 2772077"/>
                  <a:gd name="connsiteX287" fmla="*/ 776708 w 1685854"/>
                  <a:gd name="connsiteY287" fmla="*/ 619411 h 2772077"/>
                  <a:gd name="connsiteX288" fmla="*/ 782865 w 1685854"/>
                  <a:gd name="connsiteY288" fmla="*/ 610840 h 2772077"/>
                  <a:gd name="connsiteX289" fmla="*/ 789504 w 1685854"/>
                  <a:gd name="connsiteY289" fmla="*/ 602269 h 2772077"/>
                  <a:gd name="connsiteX290" fmla="*/ 796627 w 1685854"/>
                  <a:gd name="connsiteY290" fmla="*/ 593698 h 2772077"/>
                  <a:gd name="connsiteX291" fmla="*/ 804353 w 1685854"/>
                  <a:gd name="connsiteY291" fmla="*/ 585127 h 2772077"/>
                  <a:gd name="connsiteX292" fmla="*/ 812682 w 1685854"/>
                  <a:gd name="connsiteY292" fmla="*/ 576555 h 2772077"/>
                  <a:gd name="connsiteX293" fmla="*/ 821736 w 1685854"/>
                  <a:gd name="connsiteY293" fmla="*/ 567984 h 2772077"/>
                  <a:gd name="connsiteX294" fmla="*/ 831635 w 1685854"/>
                  <a:gd name="connsiteY294" fmla="*/ 559413 h 2772077"/>
                  <a:gd name="connsiteX295" fmla="*/ 842500 w 1685854"/>
                  <a:gd name="connsiteY295" fmla="*/ 550842 h 2772077"/>
                  <a:gd name="connsiteX296" fmla="*/ 854572 w 1685854"/>
                  <a:gd name="connsiteY296" fmla="*/ 542271 h 2772077"/>
                  <a:gd name="connsiteX297" fmla="*/ 868093 w 1685854"/>
                  <a:gd name="connsiteY297" fmla="*/ 533700 h 2772077"/>
                  <a:gd name="connsiteX298" fmla="*/ 883545 w 1685854"/>
                  <a:gd name="connsiteY298" fmla="*/ 525129 h 2772077"/>
                  <a:gd name="connsiteX299" fmla="*/ 901652 w 1685854"/>
                  <a:gd name="connsiteY299" fmla="*/ 516558 h 2772077"/>
                  <a:gd name="connsiteX300" fmla="*/ 924106 w 1685854"/>
                  <a:gd name="connsiteY300" fmla="*/ 507987 h 2772077"/>
                  <a:gd name="connsiteX301" fmla="*/ 955373 w 1685854"/>
                  <a:gd name="connsiteY301" fmla="*/ 499416 h 2772077"/>
                  <a:gd name="connsiteX302" fmla="*/ 1015491 w 1685854"/>
                  <a:gd name="connsiteY302" fmla="*/ 493018 h 2772077"/>
                  <a:gd name="connsiteX303" fmla="*/ 1060519 w 1685854"/>
                  <a:gd name="connsiteY303" fmla="*/ 496519 h 2772077"/>
                  <a:gd name="connsiteX304" fmla="*/ 1076213 w 1685854"/>
                  <a:gd name="connsiteY304" fmla="*/ 499416 h 2772077"/>
                  <a:gd name="connsiteX305" fmla="*/ 1107479 w 1685854"/>
                  <a:gd name="connsiteY305" fmla="*/ 507987 h 2772077"/>
                  <a:gd name="connsiteX306" fmla="*/ 1130053 w 1685854"/>
                  <a:gd name="connsiteY306" fmla="*/ 516558 h 2772077"/>
                  <a:gd name="connsiteX307" fmla="*/ 1148041 w 1685854"/>
                  <a:gd name="connsiteY307" fmla="*/ 525129 h 2772077"/>
                  <a:gd name="connsiteX308" fmla="*/ 1163493 w 1685854"/>
                  <a:gd name="connsiteY308" fmla="*/ 533700 h 2772077"/>
                  <a:gd name="connsiteX309" fmla="*/ 1177013 w 1685854"/>
                  <a:gd name="connsiteY309" fmla="*/ 542271 h 2772077"/>
                  <a:gd name="connsiteX310" fmla="*/ 1189085 w 1685854"/>
                  <a:gd name="connsiteY310" fmla="*/ 550842 h 2772077"/>
                  <a:gd name="connsiteX311" fmla="*/ 1199950 w 1685854"/>
                  <a:gd name="connsiteY311" fmla="*/ 559413 h 2772077"/>
                  <a:gd name="connsiteX312" fmla="*/ 1209849 w 1685854"/>
                  <a:gd name="connsiteY312" fmla="*/ 567984 h 2772077"/>
                  <a:gd name="connsiteX313" fmla="*/ 1218903 w 1685854"/>
                  <a:gd name="connsiteY313" fmla="*/ 576555 h 2772077"/>
                  <a:gd name="connsiteX314" fmla="*/ 1227232 w 1685854"/>
                  <a:gd name="connsiteY314" fmla="*/ 585127 h 2772077"/>
                  <a:gd name="connsiteX315" fmla="*/ 1234958 w 1685854"/>
                  <a:gd name="connsiteY315" fmla="*/ 593698 h 2772077"/>
                  <a:gd name="connsiteX316" fmla="*/ 1242081 w 1685854"/>
                  <a:gd name="connsiteY316" fmla="*/ 602269 h 2772077"/>
                  <a:gd name="connsiteX317" fmla="*/ 1248600 w 1685854"/>
                  <a:gd name="connsiteY317" fmla="*/ 610840 h 2772077"/>
                  <a:gd name="connsiteX318" fmla="*/ 1254636 w 1685854"/>
                  <a:gd name="connsiteY318" fmla="*/ 619411 h 2772077"/>
                  <a:gd name="connsiteX319" fmla="*/ 1260309 w 1685854"/>
                  <a:gd name="connsiteY319" fmla="*/ 627982 h 2772077"/>
                  <a:gd name="connsiteX320" fmla="*/ 1265621 w 1685854"/>
                  <a:gd name="connsiteY320" fmla="*/ 636553 h 2772077"/>
                  <a:gd name="connsiteX321" fmla="*/ 1270450 w 1685854"/>
                  <a:gd name="connsiteY321" fmla="*/ 645124 h 2772077"/>
                  <a:gd name="connsiteX322" fmla="*/ 1274917 w 1685854"/>
                  <a:gd name="connsiteY322" fmla="*/ 653695 h 2772077"/>
                  <a:gd name="connsiteX323" fmla="*/ 1279021 w 1685854"/>
                  <a:gd name="connsiteY323" fmla="*/ 662266 h 2772077"/>
                  <a:gd name="connsiteX324" fmla="*/ 1282763 w 1685854"/>
                  <a:gd name="connsiteY324" fmla="*/ 670837 h 2772077"/>
                  <a:gd name="connsiteX325" fmla="*/ 1286143 w 1685854"/>
                  <a:gd name="connsiteY325" fmla="*/ 679408 h 2772077"/>
                  <a:gd name="connsiteX326" fmla="*/ 1289282 w 1685854"/>
                  <a:gd name="connsiteY326" fmla="*/ 687979 h 2772077"/>
                  <a:gd name="connsiteX327" fmla="*/ 1292059 w 1685854"/>
                  <a:gd name="connsiteY327" fmla="*/ 696551 h 2772077"/>
                  <a:gd name="connsiteX328" fmla="*/ 1294594 w 1685854"/>
                  <a:gd name="connsiteY328" fmla="*/ 705122 h 2772077"/>
                  <a:gd name="connsiteX329" fmla="*/ 1296887 w 1685854"/>
                  <a:gd name="connsiteY329" fmla="*/ 713693 h 2772077"/>
                  <a:gd name="connsiteX330" fmla="*/ 1298819 w 1685854"/>
                  <a:gd name="connsiteY330" fmla="*/ 722264 h 2772077"/>
                  <a:gd name="connsiteX331" fmla="*/ 1300509 w 1685854"/>
                  <a:gd name="connsiteY331" fmla="*/ 730835 h 2772077"/>
                  <a:gd name="connsiteX332" fmla="*/ 1301958 w 1685854"/>
                  <a:gd name="connsiteY332" fmla="*/ 739406 h 2772077"/>
                  <a:gd name="connsiteX333" fmla="*/ 1302078 w 1685854"/>
                  <a:gd name="connsiteY333" fmla="*/ 740492 h 2772077"/>
                  <a:gd name="connsiteX334" fmla="*/ 1289041 w 1685854"/>
                  <a:gd name="connsiteY334" fmla="*/ 747977 h 2772077"/>
                  <a:gd name="connsiteX335" fmla="*/ 1284574 w 1685854"/>
                  <a:gd name="connsiteY335" fmla="*/ 750874 h 2772077"/>
                  <a:gd name="connsiteX336" fmla="*/ 1277210 w 1685854"/>
                  <a:gd name="connsiteY336" fmla="*/ 756548 h 2772077"/>
                  <a:gd name="connsiteX337" fmla="*/ 1244133 w 1685854"/>
                  <a:gd name="connsiteY337" fmla="*/ 846001 h 2772077"/>
                  <a:gd name="connsiteX338" fmla="*/ 1296405 w 1685854"/>
                  <a:gd name="connsiteY338" fmla="*/ 768379 h 2772077"/>
                  <a:gd name="connsiteX339" fmla="*/ 1352418 w 1685854"/>
                  <a:gd name="connsiteY339" fmla="*/ 749426 h 2772077"/>
                  <a:gd name="connsiteX340" fmla="*/ 1374148 w 1685854"/>
                  <a:gd name="connsiteY340" fmla="*/ 752323 h 2772077"/>
                  <a:gd name="connsiteX341" fmla="*/ 1410726 w 1685854"/>
                  <a:gd name="connsiteY341" fmla="*/ 773087 h 2772077"/>
                  <a:gd name="connsiteX342" fmla="*/ 1395153 w 1685854"/>
                  <a:gd name="connsiteY342" fmla="*/ 767171 h 2772077"/>
                  <a:gd name="connsiteX343" fmla="*/ 1315116 w 1685854"/>
                  <a:gd name="connsiteY343" fmla="*/ 783227 h 2772077"/>
                  <a:gd name="connsiteX344" fmla="*/ 1264655 w 1685854"/>
                  <a:gd name="connsiteY344" fmla="*/ 857711 h 2772077"/>
                  <a:gd name="connsiteX345" fmla="*/ 1311132 w 1685854"/>
                  <a:gd name="connsiteY345" fmla="*/ 992554 h 2772077"/>
                  <a:gd name="connsiteX346" fmla="*/ 1309684 w 1685854"/>
                  <a:gd name="connsiteY346" fmla="*/ 992313 h 2772077"/>
                  <a:gd name="connsiteX347" fmla="*/ 1244012 w 1685854"/>
                  <a:gd name="connsiteY347" fmla="*/ 846122 h 2772077"/>
                  <a:gd name="connsiteX348" fmla="*/ 1337932 w 1685854"/>
                  <a:gd name="connsiteY348" fmla="*/ 980844 h 2772077"/>
                  <a:gd name="connsiteX349" fmla="*/ 1285419 w 1685854"/>
                  <a:gd name="connsiteY349" fmla="*/ 863264 h 2772077"/>
                  <a:gd name="connsiteX350" fmla="*/ 1327550 w 1685854"/>
                  <a:gd name="connsiteY350" fmla="*/ 800611 h 2772077"/>
                  <a:gd name="connsiteX351" fmla="*/ 1389721 w 1685854"/>
                  <a:gd name="connsiteY351" fmla="*/ 787694 h 2772077"/>
                  <a:gd name="connsiteX352" fmla="*/ 1437163 w 1685854"/>
                  <a:gd name="connsiteY352" fmla="*/ 829945 h 2772077"/>
                  <a:gd name="connsiteX353" fmla="*/ 1442233 w 1685854"/>
                  <a:gd name="connsiteY353" fmla="*/ 905274 h 2772077"/>
                  <a:gd name="connsiteX354" fmla="*/ 1337932 w 1685854"/>
                  <a:gd name="connsiteY354" fmla="*/ 980724 h 2772077"/>
                  <a:gd name="connsiteX355" fmla="*/ 21367 w 1685854"/>
                  <a:gd name="connsiteY355" fmla="*/ 98628 h 2772077"/>
                  <a:gd name="connsiteX356" fmla="*/ 98748 w 1685854"/>
                  <a:gd name="connsiteY356" fmla="*/ 21247 h 2772077"/>
                  <a:gd name="connsiteX357" fmla="*/ 176129 w 1685854"/>
                  <a:gd name="connsiteY357" fmla="*/ 98628 h 2772077"/>
                  <a:gd name="connsiteX358" fmla="*/ 98748 w 1685854"/>
                  <a:gd name="connsiteY358" fmla="*/ 176009 h 2772077"/>
                  <a:gd name="connsiteX359" fmla="*/ 21367 w 1685854"/>
                  <a:gd name="connsiteY359" fmla="*/ 98628 h 2772077"/>
                  <a:gd name="connsiteX360" fmla="*/ 194962 w 1685854"/>
                  <a:gd name="connsiteY360" fmla="*/ 1263931 h 2772077"/>
                  <a:gd name="connsiteX361" fmla="*/ 192909 w 1685854"/>
                  <a:gd name="connsiteY361" fmla="*/ 1226508 h 2772077"/>
                  <a:gd name="connsiteX362" fmla="*/ 192909 w 1685854"/>
                  <a:gd name="connsiteY362" fmla="*/ 1223973 h 2772077"/>
                  <a:gd name="connsiteX363" fmla="*/ 196290 w 1685854"/>
                  <a:gd name="connsiteY363" fmla="*/ 1221680 h 2772077"/>
                  <a:gd name="connsiteX364" fmla="*/ 215363 w 1685854"/>
                  <a:gd name="connsiteY364" fmla="*/ 1211056 h 2772077"/>
                  <a:gd name="connsiteX365" fmla="*/ 238541 w 1685854"/>
                  <a:gd name="connsiteY365" fmla="*/ 1199346 h 2772077"/>
                  <a:gd name="connsiteX366" fmla="*/ 295642 w 1685854"/>
                  <a:gd name="connsiteY366" fmla="*/ 1175927 h 2772077"/>
                  <a:gd name="connsiteX367" fmla="*/ 296607 w 1685854"/>
                  <a:gd name="connsiteY367" fmla="*/ 1175565 h 2772077"/>
                  <a:gd name="connsiteX368" fmla="*/ 305058 w 1685854"/>
                  <a:gd name="connsiteY368" fmla="*/ 1210332 h 2772077"/>
                  <a:gd name="connsiteX369" fmla="*/ 284053 w 1685854"/>
                  <a:gd name="connsiteY369" fmla="*/ 1233027 h 2772077"/>
                  <a:gd name="connsiteX370" fmla="*/ 220675 w 1685854"/>
                  <a:gd name="connsiteY370" fmla="*/ 1269122 h 2772077"/>
                  <a:gd name="connsiteX371" fmla="*/ 194841 w 1685854"/>
                  <a:gd name="connsiteY371" fmla="*/ 1263811 h 2772077"/>
                  <a:gd name="connsiteX372" fmla="*/ 169611 w 1685854"/>
                  <a:gd name="connsiteY372" fmla="*/ 1151904 h 2772077"/>
                  <a:gd name="connsiteX373" fmla="*/ 169611 w 1685854"/>
                  <a:gd name="connsiteY373" fmla="*/ 1149369 h 2772077"/>
                  <a:gd name="connsiteX374" fmla="*/ 172991 w 1685854"/>
                  <a:gd name="connsiteY374" fmla="*/ 1147075 h 2772077"/>
                  <a:gd name="connsiteX375" fmla="*/ 272343 w 1685854"/>
                  <a:gd name="connsiteY375" fmla="*/ 1101322 h 2772077"/>
                  <a:gd name="connsiteX376" fmla="*/ 273308 w 1685854"/>
                  <a:gd name="connsiteY376" fmla="*/ 1100960 h 2772077"/>
                  <a:gd name="connsiteX377" fmla="*/ 281759 w 1685854"/>
                  <a:gd name="connsiteY377" fmla="*/ 1135727 h 2772077"/>
                  <a:gd name="connsiteX378" fmla="*/ 260754 w 1685854"/>
                  <a:gd name="connsiteY378" fmla="*/ 1158423 h 2772077"/>
                  <a:gd name="connsiteX379" fmla="*/ 180475 w 1685854"/>
                  <a:gd name="connsiteY379" fmla="*/ 1201037 h 2772077"/>
                  <a:gd name="connsiteX380" fmla="*/ 171784 w 1685854"/>
                  <a:gd name="connsiteY380" fmla="*/ 1189447 h 2772077"/>
                  <a:gd name="connsiteX381" fmla="*/ 169731 w 1685854"/>
                  <a:gd name="connsiteY381" fmla="*/ 1151662 h 2772077"/>
                  <a:gd name="connsiteX382" fmla="*/ 169611 w 1685854"/>
                  <a:gd name="connsiteY382" fmla="*/ 1063779 h 2772077"/>
                  <a:gd name="connsiteX383" fmla="*/ 169611 w 1685854"/>
                  <a:gd name="connsiteY383" fmla="*/ 1061244 h 2772077"/>
                  <a:gd name="connsiteX384" fmla="*/ 172991 w 1685854"/>
                  <a:gd name="connsiteY384" fmla="*/ 1058950 h 2772077"/>
                  <a:gd name="connsiteX385" fmla="*/ 272343 w 1685854"/>
                  <a:gd name="connsiteY385" fmla="*/ 1013197 h 2772077"/>
                  <a:gd name="connsiteX386" fmla="*/ 273308 w 1685854"/>
                  <a:gd name="connsiteY386" fmla="*/ 1012835 h 2772077"/>
                  <a:gd name="connsiteX387" fmla="*/ 281759 w 1685854"/>
                  <a:gd name="connsiteY387" fmla="*/ 1047602 h 2772077"/>
                  <a:gd name="connsiteX388" fmla="*/ 260754 w 1685854"/>
                  <a:gd name="connsiteY388" fmla="*/ 1070298 h 2772077"/>
                  <a:gd name="connsiteX389" fmla="*/ 180475 w 1685854"/>
                  <a:gd name="connsiteY389" fmla="*/ 1112911 h 2772077"/>
                  <a:gd name="connsiteX390" fmla="*/ 171784 w 1685854"/>
                  <a:gd name="connsiteY390" fmla="*/ 1101322 h 2772077"/>
                  <a:gd name="connsiteX391" fmla="*/ 169731 w 1685854"/>
                  <a:gd name="connsiteY391" fmla="*/ 1063537 h 2772077"/>
                  <a:gd name="connsiteX392" fmla="*/ 245664 w 1685854"/>
                  <a:gd name="connsiteY392" fmla="*/ 1282160 h 2772077"/>
                  <a:gd name="connsiteX393" fmla="*/ 290451 w 1685854"/>
                  <a:gd name="connsiteY393" fmla="*/ 1255722 h 2772077"/>
                  <a:gd name="connsiteX394" fmla="*/ 304575 w 1685854"/>
                  <a:gd name="connsiteY394" fmla="*/ 1325257 h 2772077"/>
                  <a:gd name="connsiteX395" fmla="*/ 245664 w 1685854"/>
                  <a:gd name="connsiteY395" fmla="*/ 1282160 h 2772077"/>
                  <a:gd name="connsiteX396" fmla="*/ 309283 w 1685854"/>
                  <a:gd name="connsiteY396" fmla="*/ 1240995 h 2772077"/>
                  <a:gd name="connsiteX397" fmla="*/ 325580 w 1685854"/>
                  <a:gd name="connsiteY397" fmla="*/ 1218662 h 2772077"/>
                  <a:gd name="connsiteX398" fmla="*/ 313991 w 1685854"/>
                  <a:gd name="connsiteY398" fmla="*/ 1162044 h 2772077"/>
                  <a:gd name="connsiteX399" fmla="*/ 303609 w 1685854"/>
                  <a:gd name="connsiteY399" fmla="*/ 1154077 h 2772077"/>
                  <a:gd name="connsiteX400" fmla="*/ 297332 w 1685854"/>
                  <a:gd name="connsiteY400" fmla="*/ 1153352 h 2772077"/>
                  <a:gd name="connsiteX401" fmla="*/ 302160 w 1685854"/>
                  <a:gd name="connsiteY401" fmla="*/ 1144298 h 2772077"/>
                  <a:gd name="connsiteX402" fmla="*/ 290571 w 1685854"/>
                  <a:gd name="connsiteY402" fmla="*/ 1087681 h 2772077"/>
                  <a:gd name="connsiteX403" fmla="*/ 283087 w 1685854"/>
                  <a:gd name="connsiteY403" fmla="*/ 1080921 h 2772077"/>
                  <a:gd name="connsiteX404" fmla="*/ 302160 w 1685854"/>
                  <a:gd name="connsiteY404" fmla="*/ 1056173 h 2772077"/>
                  <a:gd name="connsiteX405" fmla="*/ 290571 w 1685854"/>
                  <a:gd name="connsiteY405" fmla="*/ 999556 h 2772077"/>
                  <a:gd name="connsiteX406" fmla="*/ 280189 w 1685854"/>
                  <a:gd name="connsiteY406" fmla="*/ 991468 h 2772077"/>
                  <a:gd name="connsiteX407" fmla="*/ 264858 w 1685854"/>
                  <a:gd name="connsiteY407" fmla="*/ 992554 h 2772077"/>
                  <a:gd name="connsiteX408" fmla="*/ 258822 w 1685854"/>
                  <a:gd name="connsiteY408" fmla="*/ 994848 h 2772077"/>
                  <a:gd name="connsiteX409" fmla="*/ 96455 w 1685854"/>
                  <a:gd name="connsiteY409" fmla="*/ 197255 h 2772077"/>
                  <a:gd name="connsiteX410" fmla="*/ 98628 w 1685854"/>
                  <a:gd name="connsiteY410" fmla="*/ 197255 h 2772077"/>
                  <a:gd name="connsiteX411" fmla="*/ 141121 w 1685854"/>
                  <a:gd name="connsiteY411" fmla="*/ 187477 h 2772077"/>
                  <a:gd name="connsiteX412" fmla="*/ 612530 w 1685854"/>
                  <a:gd name="connsiteY412" fmla="*/ 2573253 h 2772077"/>
                  <a:gd name="connsiteX413" fmla="*/ 605407 w 1685854"/>
                  <a:gd name="connsiteY413" fmla="*/ 2578082 h 2772077"/>
                  <a:gd name="connsiteX414" fmla="*/ 595508 w 1685854"/>
                  <a:gd name="connsiteY414" fmla="*/ 2584359 h 2772077"/>
                  <a:gd name="connsiteX415" fmla="*/ 584764 w 1685854"/>
                  <a:gd name="connsiteY415" fmla="*/ 2591120 h 2772077"/>
                  <a:gd name="connsiteX416" fmla="*/ 309404 w 1685854"/>
                  <a:gd name="connsiteY416" fmla="*/ 1240874 h 2772077"/>
                  <a:gd name="connsiteX417" fmla="*/ 796627 w 1685854"/>
                  <a:gd name="connsiteY417" fmla="*/ 1237252 h 2772077"/>
                  <a:gd name="connsiteX418" fmla="*/ 1159026 w 1685854"/>
                  <a:gd name="connsiteY418" fmla="*/ 1257050 h 2772077"/>
                  <a:gd name="connsiteX419" fmla="*/ 1197535 w 1685854"/>
                  <a:gd name="connsiteY419" fmla="*/ 1300026 h 2772077"/>
                  <a:gd name="connsiteX420" fmla="*/ 1184498 w 1685854"/>
                  <a:gd name="connsiteY420" fmla="*/ 1538206 h 2772077"/>
                  <a:gd name="connsiteX421" fmla="*/ 1170977 w 1685854"/>
                  <a:gd name="connsiteY421" fmla="*/ 1566333 h 2772077"/>
                  <a:gd name="connsiteX422" fmla="*/ 1141522 w 1685854"/>
                  <a:gd name="connsiteY422" fmla="*/ 1576715 h 2772077"/>
                  <a:gd name="connsiteX423" fmla="*/ 780330 w 1685854"/>
                  <a:gd name="connsiteY423" fmla="*/ 1551726 h 2772077"/>
                  <a:gd name="connsiteX424" fmla="*/ 737595 w 1685854"/>
                  <a:gd name="connsiteY424" fmla="*/ 1504042 h 2772077"/>
                  <a:gd name="connsiteX425" fmla="*/ 748822 w 1685854"/>
                  <a:gd name="connsiteY425" fmla="*/ 1279987 h 2772077"/>
                  <a:gd name="connsiteX426" fmla="*/ 763791 w 1685854"/>
                  <a:gd name="connsiteY426" fmla="*/ 1248721 h 2772077"/>
                  <a:gd name="connsiteX427" fmla="*/ 796506 w 1685854"/>
                  <a:gd name="connsiteY427" fmla="*/ 1237252 h 2772077"/>
                  <a:gd name="connsiteX428" fmla="*/ 721298 w 1685854"/>
                  <a:gd name="connsiteY428" fmla="*/ 1531687 h 2772077"/>
                  <a:gd name="connsiteX429" fmla="*/ 721539 w 1685854"/>
                  <a:gd name="connsiteY429" fmla="*/ 1586855 h 2772077"/>
                  <a:gd name="connsiteX430" fmla="*/ 722384 w 1685854"/>
                  <a:gd name="connsiteY430" fmla="*/ 1609671 h 2772077"/>
                  <a:gd name="connsiteX431" fmla="*/ 720573 w 1685854"/>
                  <a:gd name="connsiteY431" fmla="*/ 1716387 h 2772077"/>
                  <a:gd name="connsiteX432" fmla="*/ 694498 w 1685854"/>
                  <a:gd name="connsiteY432" fmla="*/ 1816705 h 2772077"/>
                  <a:gd name="connsiteX433" fmla="*/ 687255 w 1685854"/>
                  <a:gd name="connsiteY433" fmla="*/ 1839280 h 2772077"/>
                  <a:gd name="connsiteX434" fmla="*/ 633173 w 1685854"/>
                  <a:gd name="connsiteY434" fmla="*/ 2097498 h 2772077"/>
                  <a:gd name="connsiteX435" fmla="*/ 630638 w 1685854"/>
                  <a:gd name="connsiteY435" fmla="*/ 2160393 h 2772077"/>
                  <a:gd name="connsiteX436" fmla="*/ 645245 w 1685854"/>
                  <a:gd name="connsiteY436" fmla="*/ 2234273 h 2772077"/>
                  <a:gd name="connsiteX437" fmla="*/ 711037 w 1685854"/>
                  <a:gd name="connsiteY437" fmla="*/ 2483679 h 2772077"/>
                  <a:gd name="connsiteX438" fmla="*/ 704035 w 1685854"/>
                  <a:gd name="connsiteY438" fmla="*/ 2494423 h 2772077"/>
                  <a:gd name="connsiteX439" fmla="*/ 631603 w 1685854"/>
                  <a:gd name="connsiteY439" fmla="*/ 2559491 h 2772077"/>
                  <a:gd name="connsiteX440" fmla="*/ 405979 w 1685854"/>
                  <a:gd name="connsiteY440" fmla="*/ 1417486 h 2772077"/>
                  <a:gd name="connsiteX441" fmla="*/ 475513 w 1685854"/>
                  <a:gd name="connsiteY441" fmla="*/ 1461670 h 2772077"/>
                  <a:gd name="connsiteX442" fmla="*/ 494949 w 1685854"/>
                  <a:gd name="connsiteY442" fmla="*/ 1473983 h 2772077"/>
                  <a:gd name="connsiteX443" fmla="*/ 540702 w 1685854"/>
                  <a:gd name="connsiteY443" fmla="*/ 1494264 h 2772077"/>
                  <a:gd name="connsiteX444" fmla="*/ 557240 w 1685854"/>
                  <a:gd name="connsiteY444" fmla="*/ 1495592 h 2772077"/>
                  <a:gd name="connsiteX445" fmla="*/ 581505 w 1685854"/>
                  <a:gd name="connsiteY445" fmla="*/ 1493902 h 2772077"/>
                  <a:gd name="connsiteX446" fmla="*/ 717797 w 1685854"/>
                  <a:gd name="connsiteY446" fmla="*/ 1479536 h 2772077"/>
                  <a:gd name="connsiteX447" fmla="*/ 716590 w 1685854"/>
                  <a:gd name="connsiteY447" fmla="*/ 1503076 h 2772077"/>
                  <a:gd name="connsiteX448" fmla="*/ 721539 w 1685854"/>
                  <a:gd name="connsiteY448" fmla="*/ 1531807 h 2772077"/>
                  <a:gd name="connsiteX449" fmla="*/ 967807 w 1685854"/>
                  <a:gd name="connsiteY449" fmla="*/ 2569269 h 2772077"/>
                  <a:gd name="connsiteX450" fmla="*/ 968531 w 1685854"/>
                  <a:gd name="connsiteY450" fmla="*/ 2571925 h 2772077"/>
                  <a:gd name="connsiteX451" fmla="*/ 946922 w 1685854"/>
                  <a:gd name="connsiteY451" fmla="*/ 2622265 h 2772077"/>
                  <a:gd name="connsiteX452" fmla="*/ 683754 w 1685854"/>
                  <a:gd name="connsiteY452" fmla="*/ 2685884 h 2772077"/>
                  <a:gd name="connsiteX453" fmla="*/ 669630 w 1685854"/>
                  <a:gd name="connsiteY453" fmla="*/ 2686609 h 2772077"/>
                  <a:gd name="connsiteX454" fmla="*/ 588507 w 1685854"/>
                  <a:gd name="connsiteY454" fmla="*/ 2676347 h 2772077"/>
                  <a:gd name="connsiteX455" fmla="*/ 570519 w 1685854"/>
                  <a:gd name="connsiteY455" fmla="*/ 2634699 h 2772077"/>
                  <a:gd name="connsiteX456" fmla="*/ 606735 w 1685854"/>
                  <a:gd name="connsiteY456" fmla="*/ 2602709 h 2772077"/>
                  <a:gd name="connsiteX457" fmla="*/ 617117 w 1685854"/>
                  <a:gd name="connsiteY457" fmla="*/ 2596190 h 2772077"/>
                  <a:gd name="connsiteX458" fmla="*/ 720332 w 1685854"/>
                  <a:gd name="connsiteY458" fmla="*/ 2508306 h 2772077"/>
                  <a:gd name="connsiteX459" fmla="*/ 734094 w 1685854"/>
                  <a:gd name="connsiteY459" fmla="*/ 2487422 h 2772077"/>
                  <a:gd name="connsiteX460" fmla="*/ 665888 w 1685854"/>
                  <a:gd name="connsiteY460" fmla="*/ 2228841 h 2772077"/>
                  <a:gd name="connsiteX461" fmla="*/ 659007 w 1685854"/>
                  <a:gd name="connsiteY461" fmla="*/ 2201558 h 2772077"/>
                  <a:gd name="connsiteX462" fmla="*/ 919760 w 1685854"/>
                  <a:gd name="connsiteY462" fmla="*/ 2286786 h 2772077"/>
                  <a:gd name="connsiteX463" fmla="*/ 924831 w 1685854"/>
                  <a:gd name="connsiteY463" fmla="*/ 2290408 h 2772077"/>
                  <a:gd name="connsiteX464" fmla="*/ 967927 w 1685854"/>
                  <a:gd name="connsiteY464" fmla="*/ 2569390 h 2772077"/>
                  <a:gd name="connsiteX465" fmla="*/ 1462876 w 1685854"/>
                  <a:gd name="connsiteY465" fmla="*/ 2256848 h 2772077"/>
                  <a:gd name="connsiteX466" fmla="*/ 1512613 w 1685854"/>
                  <a:gd name="connsiteY466" fmla="*/ 2421630 h 2772077"/>
                  <a:gd name="connsiteX467" fmla="*/ 1538085 w 1685854"/>
                  <a:gd name="connsiteY467" fmla="*/ 2593775 h 2772077"/>
                  <a:gd name="connsiteX468" fmla="*/ 1541103 w 1685854"/>
                  <a:gd name="connsiteY468" fmla="*/ 2599932 h 2772077"/>
                  <a:gd name="connsiteX469" fmla="*/ 1540620 w 1685854"/>
                  <a:gd name="connsiteY469" fmla="*/ 2606330 h 2772077"/>
                  <a:gd name="connsiteX470" fmla="*/ 1557279 w 1685854"/>
                  <a:gd name="connsiteY470" fmla="*/ 2674899 h 2772077"/>
                  <a:gd name="connsiteX471" fmla="*/ 1555106 w 1685854"/>
                  <a:gd name="connsiteY471" fmla="*/ 2723066 h 2772077"/>
                  <a:gd name="connsiteX472" fmla="*/ 1534222 w 1685854"/>
                  <a:gd name="connsiteY472" fmla="*/ 2734534 h 2772077"/>
                  <a:gd name="connsiteX473" fmla="*/ 1352177 w 1685854"/>
                  <a:gd name="connsiteY473" fmla="*/ 2748900 h 2772077"/>
                  <a:gd name="connsiteX474" fmla="*/ 1301233 w 1685854"/>
                  <a:gd name="connsiteY474" fmla="*/ 2740449 h 2772077"/>
                  <a:gd name="connsiteX475" fmla="*/ 1260551 w 1685854"/>
                  <a:gd name="connsiteY475" fmla="*/ 2676227 h 2772077"/>
                  <a:gd name="connsiteX476" fmla="*/ 1289161 w 1685854"/>
                  <a:gd name="connsiteY476" fmla="*/ 2599932 h 2772077"/>
                  <a:gd name="connsiteX477" fmla="*/ 1293628 w 1685854"/>
                  <a:gd name="connsiteY477" fmla="*/ 2594862 h 2772077"/>
                  <a:gd name="connsiteX478" fmla="*/ 1314150 w 1685854"/>
                  <a:gd name="connsiteY478" fmla="*/ 2561181 h 2772077"/>
                  <a:gd name="connsiteX479" fmla="*/ 1305700 w 1685854"/>
                  <a:gd name="connsiteY479" fmla="*/ 2516877 h 2772077"/>
                  <a:gd name="connsiteX480" fmla="*/ 1303406 w 1685854"/>
                  <a:gd name="connsiteY480" fmla="*/ 2511686 h 2772077"/>
                  <a:gd name="connsiteX481" fmla="*/ 1299664 w 1685854"/>
                  <a:gd name="connsiteY481" fmla="*/ 2502753 h 2772077"/>
                  <a:gd name="connsiteX482" fmla="*/ 1283729 w 1685854"/>
                  <a:gd name="connsiteY482" fmla="*/ 2465934 h 2772077"/>
                  <a:gd name="connsiteX483" fmla="*/ 1238942 w 1685854"/>
                  <a:gd name="connsiteY483" fmla="*/ 2379016 h 2772077"/>
                  <a:gd name="connsiteX484" fmla="*/ 1198501 w 1685854"/>
                  <a:gd name="connsiteY484" fmla="*/ 2304894 h 2772077"/>
                  <a:gd name="connsiteX485" fmla="*/ 1202364 w 1685854"/>
                  <a:gd name="connsiteY485" fmla="*/ 2302600 h 2772077"/>
                  <a:gd name="connsiteX486" fmla="*/ 1307631 w 1685854"/>
                  <a:gd name="connsiteY486" fmla="*/ 2220873 h 2772077"/>
                  <a:gd name="connsiteX487" fmla="*/ 1433180 w 1685854"/>
                  <a:gd name="connsiteY487" fmla="*/ 2193832 h 2772077"/>
                  <a:gd name="connsiteX488" fmla="*/ 1462756 w 1685854"/>
                  <a:gd name="connsiteY488" fmla="*/ 2256727 h 2772077"/>
                  <a:gd name="connsiteX489" fmla="*/ 1110255 w 1685854"/>
                  <a:gd name="connsiteY489" fmla="*/ 1732564 h 2772077"/>
                  <a:gd name="connsiteX490" fmla="*/ 1332017 w 1685854"/>
                  <a:gd name="connsiteY490" fmla="*/ 1720009 h 2772077"/>
                  <a:gd name="connsiteX491" fmla="*/ 1425574 w 1685854"/>
                  <a:gd name="connsiteY491" fmla="*/ 2172948 h 2772077"/>
                  <a:gd name="connsiteX492" fmla="*/ 1297974 w 1685854"/>
                  <a:gd name="connsiteY492" fmla="*/ 2202041 h 2772077"/>
                  <a:gd name="connsiteX493" fmla="*/ 1188844 w 1685854"/>
                  <a:gd name="connsiteY493" fmla="*/ 2286183 h 2772077"/>
                  <a:gd name="connsiteX494" fmla="*/ 1063175 w 1685854"/>
                  <a:gd name="connsiteY494" fmla="*/ 1991386 h 2772077"/>
                  <a:gd name="connsiteX495" fmla="*/ 1062571 w 1685854"/>
                  <a:gd name="connsiteY495" fmla="*/ 1990058 h 2772077"/>
                  <a:gd name="connsiteX496" fmla="*/ 1171339 w 1685854"/>
                  <a:gd name="connsiteY496" fmla="*/ 1856905 h 2772077"/>
                  <a:gd name="connsiteX497" fmla="*/ 1161320 w 1685854"/>
                  <a:gd name="connsiteY497" fmla="*/ 1846040 h 2772077"/>
                  <a:gd name="connsiteX498" fmla="*/ 1095648 w 1685854"/>
                  <a:gd name="connsiteY498" fmla="*/ 1907365 h 2772077"/>
                  <a:gd name="connsiteX499" fmla="*/ 1045429 w 1685854"/>
                  <a:gd name="connsiteY499" fmla="*/ 1976779 h 2772077"/>
                  <a:gd name="connsiteX500" fmla="*/ 1015008 w 1685854"/>
                  <a:gd name="connsiteY500" fmla="*/ 1979555 h 2772077"/>
                  <a:gd name="connsiteX501" fmla="*/ 962857 w 1685854"/>
                  <a:gd name="connsiteY501" fmla="*/ 1943098 h 2772077"/>
                  <a:gd name="connsiteX502" fmla="*/ 817632 w 1685854"/>
                  <a:gd name="connsiteY502" fmla="*/ 1817550 h 2772077"/>
                  <a:gd name="connsiteX503" fmla="*/ 811837 w 1685854"/>
                  <a:gd name="connsiteY503" fmla="*/ 1818878 h 2772077"/>
                  <a:gd name="connsiteX504" fmla="*/ 812562 w 1685854"/>
                  <a:gd name="connsiteY504" fmla="*/ 1825759 h 2772077"/>
                  <a:gd name="connsiteX505" fmla="*/ 918553 w 1685854"/>
                  <a:gd name="connsiteY505" fmla="*/ 1931509 h 2772077"/>
                  <a:gd name="connsiteX506" fmla="*/ 971911 w 1685854"/>
                  <a:gd name="connsiteY506" fmla="*/ 1988127 h 2772077"/>
                  <a:gd name="connsiteX507" fmla="*/ 931470 w 1685854"/>
                  <a:gd name="connsiteY507" fmla="*/ 2143372 h 2772077"/>
                  <a:gd name="connsiteX508" fmla="*/ 931470 w 1685854"/>
                  <a:gd name="connsiteY508" fmla="*/ 2144337 h 2772077"/>
                  <a:gd name="connsiteX509" fmla="*/ 924589 w 1685854"/>
                  <a:gd name="connsiteY509" fmla="*/ 2259262 h 2772077"/>
                  <a:gd name="connsiteX510" fmla="*/ 654781 w 1685854"/>
                  <a:gd name="connsiteY510" fmla="*/ 2180553 h 2772077"/>
                  <a:gd name="connsiteX511" fmla="*/ 652126 w 1685854"/>
                  <a:gd name="connsiteY511" fmla="*/ 2158944 h 2772077"/>
                  <a:gd name="connsiteX512" fmla="*/ 654661 w 1685854"/>
                  <a:gd name="connsiteY512" fmla="*/ 2099913 h 2772077"/>
                  <a:gd name="connsiteX513" fmla="*/ 707898 w 1685854"/>
                  <a:gd name="connsiteY513" fmla="*/ 1845798 h 2772077"/>
                  <a:gd name="connsiteX514" fmla="*/ 715020 w 1685854"/>
                  <a:gd name="connsiteY514" fmla="*/ 1823345 h 2772077"/>
                  <a:gd name="connsiteX515" fmla="*/ 741941 w 1685854"/>
                  <a:gd name="connsiteY515" fmla="*/ 1719405 h 2772077"/>
                  <a:gd name="connsiteX516" fmla="*/ 744114 w 1685854"/>
                  <a:gd name="connsiteY516" fmla="*/ 1698038 h 2772077"/>
                  <a:gd name="connsiteX517" fmla="*/ 1110497 w 1685854"/>
                  <a:gd name="connsiteY517" fmla="*/ 1732805 h 2772077"/>
                  <a:gd name="connsiteX518" fmla="*/ 749667 w 1685854"/>
                  <a:gd name="connsiteY518" fmla="*/ 1232906 h 2772077"/>
                  <a:gd name="connsiteX519" fmla="*/ 727575 w 1685854"/>
                  <a:gd name="connsiteY519" fmla="*/ 1278901 h 2772077"/>
                  <a:gd name="connsiteX520" fmla="*/ 718642 w 1685854"/>
                  <a:gd name="connsiteY520" fmla="*/ 1457927 h 2772077"/>
                  <a:gd name="connsiteX521" fmla="*/ 579090 w 1685854"/>
                  <a:gd name="connsiteY521" fmla="*/ 1472655 h 2772077"/>
                  <a:gd name="connsiteX522" fmla="*/ 544323 w 1685854"/>
                  <a:gd name="connsiteY522" fmla="*/ 1473138 h 2772077"/>
                  <a:gd name="connsiteX523" fmla="*/ 506297 w 1685854"/>
                  <a:gd name="connsiteY523" fmla="*/ 1455875 h 2772077"/>
                  <a:gd name="connsiteX524" fmla="*/ 486740 w 1685854"/>
                  <a:gd name="connsiteY524" fmla="*/ 1443562 h 2772077"/>
                  <a:gd name="connsiteX525" fmla="*/ 401512 w 1685854"/>
                  <a:gd name="connsiteY525" fmla="*/ 1389238 h 2772077"/>
                  <a:gd name="connsiteX526" fmla="*/ 400184 w 1685854"/>
                  <a:gd name="connsiteY526" fmla="*/ 1388514 h 2772077"/>
                  <a:gd name="connsiteX527" fmla="*/ 337410 w 1685854"/>
                  <a:gd name="connsiteY527" fmla="*/ 1070901 h 2772077"/>
                  <a:gd name="connsiteX528" fmla="*/ 331495 w 1685854"/>
                  <a:gd name="connsiteY528" fmla="*/ 1040721 h 2772077"/>
                  <a:gd name="connsiteX529" fmla="*/ 332944 w 1685854"/>
                  <a:gd name="connsiteY529" fmla="*/ 1032512 h 2772077"/>
                  <a:gd name="connsiteX530" fmla="*/ 315440 w 1685854"/>
                  <a:gd name="connsiteY530" fmla="*/ 952596 h 2772077"/>
                  <a:gd name="connsiteX531" fmla="*/ 327511 w 1685854"/>
                  <a:gd name="connsiteY531" fmla="*/ 923261 h 2772077"/>
                  <a:gd name="connsiteX532" fmla="*/ 352380 w 1685854"/>
                  <a:gd name="connsiteY532" fmla="*/ 914811 h 2772077"/>
                  <a:gd name="connsiteX533" fmla="*/ 352380 w 1685854"/>
                  <a:gd name="connsiteY533" fmla="*/ 915173 h 2772077"/>
                  <a:gd name="connsiteX534" fmla="*/ 374351 w 1685854"/>
                  <a:gd name="connsiteY534" fmla="*/ 1018509 h 2772077"/>
                  <a:gd name="connsiteX535" fmla="*/ 376403 w 1685854"/>
                  <a:gd name="connsiteY535" fmla="*/ 1041204 h 2772077"/>
                  <a:gd name="connsiteX536" fmla="*/ 377369 w 1685854"/>
                  <a:gd name="connsiteY536" fmla="*/ 1058467 h 2772077"/>
                  <a:gd name="connsiteX537" fmla="*/ 382922 w 1685854"/>
                  <a:gd name="connsiteY537" fmla="*/ 1084542 h 2772077"/>
                  <a:gd name="connsiteX538" fmla="*/ 387750 w 1685854"/>
                  <a:gd name="connsiteY538" fmla="*/ 1105789 h 2772077"/>
                  <a:gd name="connsiteX539" fmla="*/ 377006 w 1685854"/>
                  <a:gd name="connsiteY539" fmla="*/ 1163734 h 2772077"/>
                  <a:gd name="connsiteX540" fmla="*/ 372902 w 1685854"/>
                  <a:gd name="connsiteY540" fmla="*/ 1173995 h 2772077"/>
                  <a:gd name="connsiteX541" fmla="*/ 378938 w 1685854"/>
                  <a:gd name="connsiteY541" fmla="*/ 1188482 h 2772077"/>
                  <a:gd name="connsiteX542" fmla="*/ 383163 w 1685854"/>
                  <a:gd name="connsiteY542" fmla="*/ 1189327 h 2772077"/>
                  <a:gd name="connsiteX543" fmla="*/ 393424 w 1685854"/>
                  <a:gd name="connsiteY543" fmla="*/ 1182446 h 2772077"/>
                  <a:gd name="connsiteX544" fmla="*/ 403565 w 1685854"/>
                  <a:gd name="connsiteY544" fmla="*/ 1154922 h 2772077"/>
                  <a:gd name="connsiteX545" fmla="*/ 549756 w 1685854"/>
                  <a:gd name="connsiteY545" fmla="*/ 1256567 h 2772077"/>
                  <a:gd name="connsiteX546" fmla="*/ 518248 w 1685854"/>
                  <a:gd name="connsiteY546" fmla="*/ 1288317 h 2772077"/>
                  <a:gd name="connsiteX547" fmla="*/ 524646 w 1685854"/>
                  <a:gd name="connsiteY547" fmla="*/ 1296646 h 2772077"/>
                  <a:gd name="connsiteX548" fmla="*/ 599371 w 1685854"/>
                  <a:gd name="connsiteY548" fmla="*/ 1245703 h 2772077"/>
                  <a:gd name="connsiteX549" fmla="*/ 743752 w 1685854"/>
                  <a:gd name="connsiteY549" fmla="*/ 1140435 h 2772077"/>
                  <a:gd name="connsiteX550" fmla="*/ 802180 w 1685854"/>
                  <a:gd name="connsiteY550" fmla="*/ 1108083 h 2772077"/>
                  <a:gd name="connsiteX551" fmla="*/ 765843 w 1685854"/>
                  <a:gd name="connsiteY551" fmla="*/ 1222162 h 2772077"/>
                  <a:gd name="connsiteX552" fmla="*/ 749908 w 1685854"/>
                  <a:gd name="connsiteY552" fmla="*/ 1232786 h 277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Lst>
                <a:rect l="l" t="t" r="r" b="b"/>
                <a:pathLst>
                  <a:path w="1685854" h="2772077">
                    <a:moveTo>
                      <a:pt x="1684276" y="1395032"/>
                    </a:moveTo>
                    <a:cubicBezTo>
                      <a:pt x="1676550" y="1383443"/>
                      <a:pt x="1668341" y="1371130"/>
                      <a:pt x="1659890" y="1358213"/>
                    </a:cubicBezTo>
                    <a:cubicBezTo>
                      <a:pt x="1625002" y="1305217"/>
                      <a:pt x="1585407" y="1245220"/>
                      <a:pt x="1548708" y="1202002"/>
                    </a:cubicBezTo>
                    <a:cubicBezTo>
                      <a:pt x="1495833" y="1139953"/>
                      <a:pt x="1407466" y="1071625"/>
                      <a:pt x="1311615" y="1056173"/>
                    </a:cubicBezTo>
                    <a:cubicBezTo>
                      <a:pt x="1324170" y="1043498"/>
                      <a:pt x="1335638" y="1029857"/>
                      <a:pt x="1346262" y="1015491"/>
                    </a:cubicBezTo>
                    <a:cubicBezTo>
                      <a:pt x="1364852" y="1012956"/>
                      <a:pt x="1383202" y="1005713"/>
                      <a:pt x="1400102" y="993761"/>
                    </a:cubicBezTo>
                    <a:cubicBezTo>
                      <a:pt x="1401430" y="992916"/>
                      <a:pt x="1402517" y="991830"/>
                      <a:pt x="1403845" y="990864"/>
                    </a:cubicBezTo>
                    <a:cubicBezTo>
                      <a:pt x="1410001" y="987363"/>
                      <a:pt x="1415917" y="983259"/>
                      <a:pt x="1421349" y="978430"/>
                    </a:cubicBezTo>
                    <a:cubicBezTo>
                      <a:pt x="1436197" y="989295"/>
                      <a:pt x="1449477" y="1000763"/>
                      <a:pt x="1460824" y="1012835"/>
                    </a:cubicBezTo>
                    <a:cubicBezTo>
                      <a:pt x="1463721" y="1015974"/>
                      <a:pt x="1489676" y="1043860"/>
                      <a:pt x="1501627" y="1064986"/>
                    </a:cubicBezTo>
                    <a:cubicBezTo>
                      <a:pt x="1505007" y="1071022"/>
                      <a:pt x="1511285" y="1074643"/>
                      <a:pt x="1518166" y="1074643"/>
                    </a:cubicBezTo>
                    <a:cubicBezTo>
                      <a:pt x="1518649" y="1074643"/>
                      <a:pt x="1519252" y="1074643"/>
                      <a:pt x="1519735" y="1074643"/>
                    </a:cubicBezTo>
                    <a:cubicBezTo>
                      <a:pt x="1527220" y="1074040"/>
                      <a:pt x="1533618" y="1069211"/>
                      <a:pt x="1536153" y="1062209"/>
                    </a:cubicBezTo>
                    <a:cubicBezTo>
                      <a:pt x="1557520" y="1004264"/>
                      <a:pt x="1567419" y="940162"/>
                      <a:pt x="1564643" y="876905"/>
                    </a:cubicBezTo>
                    <a:cubicBezTo>
                      <a:pt x="1562349" y="823064"/>
                      <a:pt x="1550881" y="769706"/>
                      <a:pt x="1539895" y="718280"/>
                    </a:cubicBezTo>
                    <a:cubicBezTo>
                      <a:pt x="1533739" y="689670"/>
                      <a:pt x="1527461" y="660093"/>
                      <a:pt x="1522753" y="630879"/>
                    </a:cubicBezTo>
                    <a:cubicBezTo>
                      <a:pt x="1510198" y="552412"/>
                      <a:pt x="1509353" y="513540"/>
                      <a:pt x="1551484" y="444368"/>
                    </a:cubicBezTo>
                    <a:lnTo>
                      <a:pt x="1594460" y="383042"/>
                    </a:lnTo>
                    <a:lnTo>
                      <a:pt x="1590235" y="376886"/>
                    </a:lnTo>
                    <a:cubicBezTo>
                      <a:pt x="1486055" y="224779"/>
                      <a:pt x="1317168" y="168403"/>
                      <a:pt x="1193793" y="147760"/>
                    </a:cubicBezTo>
                    <a:cubicBezTo>
                      <a:pt x="1066193" y="126393"/>
                      <a:pt x="939438" y="166955"/>
                      <a:pt x="816907" y="206189"/>
                    </a:cubicBezTo>
                    <a:cubicBezTo>
                      <a:pt x="746649" y="228642"/>
                      <a:pt x="673976" y="251941"/>
                      <a:pt x="603596" y="262323"/>
                    </a:cubicBezTo>
                    <a:cubicBezTo>
                      <a:pt x="517041" y="275119"/>
                      <a:pt x="447506" y="275723"/>
                      <a:pt x="384853" y="264617"/>
                    </a:cubicBezTo>
                    <a:cubicBezTo>
                      <a:pt x="313146" y="251821"/>
                      <a:pt x="213915" y="220433"/>
                      <a:pt x="162971" y="173353"/>
                    </a:cubicBezTo>
                    <a:cubicBezTo>
                      <a:pt x="183855" y="155245"/>
                      <a:pt x="197135" y="128566"/>
                      <a:pt x="197135" y="98869"/>
                    </a:cubicBezTo>
                    <a:cubicBezTo>
                      <a:pt x="197376" y="44304"/>
                      <a:pt x="153072" y="0"/>
                      <a:pt x="98628" y="0"/>
                    </a:cubicBezTo>
                    <a:cubicBezTo>
                      <a:pt x="44183" y="0"/>
                      <a:pt x="0" y="44304"/>
                      <a:pt x="0" y="98628"/>
                    </a:cubicBezTo>
                    <a:cubicBezTo>
                      <a:pt x="0" y="144501"/>
                      <a:pt x="31508" y="183010"/>
                      <a:pt x="74001" y="193996"/>
                    </a:cubicBezTo>
                    <a:lnTo>
                      <a:pt x="238783" y="1002091"/>
                    </a:lnTo>
                    <a:cubicBezTo>
                      <a:pt x="211742" y="1012835"/>
                      <a:pt x="185908" y="1025511"/>
                      <a:pt x="161643" y="1039876"/>
                    </a:cubicBezTo>
                    <a:cubicBezTo>
                      <a:pt x="158867" y="1041566"/>
                      <a:pt x="154521" y="1044101"/>
                      <a:pt x="151623" y="1048327"/>
                    </a:cubicBezTo>
                    <a:cubicBezTo>
                      <a:pt x="147640" y="1053880"/>
                      <a:pt x="147640" y="1060036"/>
                      <a:pt x="147519" y="1063296"/>
                    </a:cubicBezTo>
                    <a:cubicBezTo>
                      <a:pt x="147278" y="1077903"/>
                      <a:pt x="148123" y="1092751"/>
                      <a:pt x="150175" y="1107358"/>
                    </a:cubicBezTo>
                    <a:lnTo>
                      <a:pt x="150537" y="1110256"/>
                    </a:lnTo>
                    <a:lnTo>
                      <a:pt x="163333" y="1127156"/>
                    </a:lnTo>
                    <a:cubicBezTo>
                      <a:pt x="163333" y="1127156"/>
                      <a:pt x="162247" y="1127760"/>
                      <a:pt x="161643" y="1128122"/>
                    </a:cubicBezTo>
                    <a:cubicBezTo>
                      <a:pt x="158867" y="1129812"/>
                      <a:pt x="154521" y="1132347"/>
                      <a:pt x="151623" y="1136572"/>
                    </a:cubicBezTo>
                    <a:cubicBezTo>
                      <a:pt x="147640" y="1142126"/>
                      <a:pt x="147640" y="1148282"/>
                      <a:pt x="147519" y="1151542"/>
                    </a:cubicBezTo>
                    <a:cubicBezTo>
                      <a:pt x="147278" y="1166149"/>
                      <a:pt x="148123" y="1180997"/>
                      <a:pt x="150175" y="1195604"/>
                    </a:cubicBezTo>
                    <a:lnTo>
                      <a:pt x="150537" y="1198501"/>
                    </a:lnTo>
                    <a:lnTo>
                      <a:pt x="170939" y="1225422"/>
                    </a:lnTo>
                    <a:cubicBezTo>
                      <a:pt x="170939" y="1225422"/>
                      <a:pt x="170939" y="1225905"/>
                      <a:pt x="170939" y="1226025"/>
                    </a:cubicBezTo>
                    <a:cubicBezTo>
                      <a:pt x="170697" y="1240632"/>
                      <a:pt x="171542" y="1255481"/>
                      <a:pt x="173594" y="1270088"/>
                    </a:cubicBezTo>
                    <a:lnTo>
                      <a:pt x="173957" y="1272985"/>
                    </a:lnTo>
                    <a:lnTo>
                      <a:pt x="175647" y="1275279"/>
                    </a:lnTo>
                    <a:cubicBezTo>
                      <a:pt x="184338" y="1286868"/>
                      <a:pt x="197859" y="1293145"/>
                      <a:pt x="211742" y="1293145"/>
                    </a:cubicBezTo>
                    <a:cubicBezTo>
                      <a:pt x="215846" y="1293145"/>
                      <a:pt x="219951" y="1292542"/>
                      <a:pt x="223934" y="1291455"/>
                    </a:cubicBezTo>
                    <a:cubicBezTo>
                      <a:pt x="237576" y="1304131"/>
                      <a:pt x="265945" y="1325015"/>
                      <a:pt x="310128" y="1354833"/>
                    </a:cubicBezTo>
                    <a:cubicBezTo>
                      <a:pt x="310249" y="1354833"/>
                      <a:pt x="310490" y="1354954"/>
                      <a:pt x="310731" y="1355074"/>
                    </a:cubicBezTo>
                    <a:lnTo>
                      <a:pt x="565811" y="2605847"/>
                    </a:lnTo>
                    <a:cubicBezTo>
                      <a:pt x="560258" y="2611159"/>
                      <a:pt x="555309" y="2617436"/>
                      <a:pt x="551446" y="2624921"/>
                    </a:cubicBezTo>
                    <a:cubicBezTo>
                      <a:pt x="539132" y="2648823"/>
                      <a:pt x="549031" y="2675985"/>
                      <a:pt x="576676" y="2694214"/>
                    </a:cubicBezTo>
                    <a:cubicBezTo>
                      <a:pt x="595025" y="2706286"/>
                      <a:pt x="618566" y="2708942"/>
                      <a:pt x="641382" y="2708942"/>
                    </a:cubicBezTo>
                    <a:cubicBezTo>
                      <a:pt x="651401" y="2708942"/>
                      <a:pt x="661421" y="2708459"/>
                      <a:pt x="670596" y="2707855"/>
                    </a:cubicBezTo>
                    <a:cubicBezTo>
                      <a:pt x="675424" y="2707614"/>
                      <a:pt x="680012" y="2707372"/>
                      <a:pt x="684358" y="2707252"/>
                    </a:cubicBezTo>
                    <a:cubicBezTo>
                      <a:pt x="789746" y="2703509"/>
                      <a:pt x="881492" y="2681176"/>
                      <a:pt x="956821" y="2641097"/>
                    </a:cubicBezTo>
                    <a:cubicBezTo>
                      <a:pt x="983500" y="2626853"/>
                      <a:pt x="996779" y="2596190"/>
                      <a:pt x="989174" y="2566614"/>
                    </a:cubicBezTo>
                    <a:lnTo>
                      <a:pt x="988329" y="2563596"/>
                    </a:lnTo>
                    <a:cubicBezTo>
                      <a:pt x="948974" y="2429839"/>
                      <a:pt x="936540" y="2285821"/>
                      <a:pt x="952355" y="2147235"/>
                    </a:cubicBezTo>
                    <a:cubicBezTo>
                      <a:pt x="954045" y="2139509"/>
                      <a:pt x="974446" y="2045106"/>
                      <a:pt x="990623" y="1998750"/>
                    </a:cubicBezTo>
                    <a:cubicBezTo>
                      <a:pt x="1004626" y="2004061"/>
                      <a:pt x="1021164" y="2005027"/>
                      <a:pt x="1043618" y="1999716"/>
                    </a:cubicBezTo>
                    <a:cubicBezTo>
                      <a:pt x="1096976" y="2147597"/>
                      <a:pt x="1154801" y="2275197"/>
                      <a:pt x="1220593" y="2389760"/>
                    </a:cubicBezTo>
                    <a:cubicBezTo>
                      <a:pt x="1236649" y="2417767"/>
                      <a:pt x="1251497" y="2446498"/>
                      <a:pt x="1264535" y="2474867"/>
                    </a:cubicBezTo>
                    <a:cubicBezTo>
                      <a:pt x="1269967" y="2486697"/>
                      <a:pt x="1275158" y="2499132"/>
                      <a:pt x="1280107" y="2511083"/>
                    </a:cubicBezTo>
                    <a:lnTo>
                      <a:pt x="1283850" y="2520016"/>
                    </a:lnTo>
                    <a:cubicBezTo>
                      <a:pt x="1284574" y="2521827"/>
                      <a:pt x="1285419" y="2523638"/>
                      <a:pt x="1286143" y="2525448"/>
                    </a:cubicBezTo>
                    <a:cubicBezTo>
                      <a:pt x="1290972" y="2536434"/>
                      <a:pt x="1295439" y="2546816"/>
                      <a:pt x="1293266" y="2556715"/>
                    </a:cubicBezTo>
                    <a:cubicBezTo>
                      <a:pt x="1291455" y="2565165"/>
                      <a:pt x="1284695" y="2572770"/>
                      <a:pt x="1277572" y="2580738"/>
                    </a:cubicBezTo>
                    <a:cubicBezTo>
                      <a:pt x="1276003" y="2582548"/>
                      <a:pt x="1274313" y="2584359"/>
                      <a:pt x="1272864" y="2586170"/>
                    </a:cubicBezTo>
                    <a:cubicBezTo>
                      <a:pt x="1249807" y="2613091"/>
                      <a:pt x="1237494" y="2646409"/>
                      <a:pt x="1239063" y="2677434"/>
                    </a:cubicBezTo>
                    <a:cubicBezTo>
                      <a:pt x="1240874" y="2713167"/>
                      <a:pt x="1262241" y="2746365"/>
                      <a:pt x="1292300" y="2760006"/>
                    </a:cubicBezTo>
                    <a:cubicBezTo>
                      <a:pt x="1311494" y="2768698"/>
                      <a:pt x="1332620" y="2769543"/>
                      <a:pt x="1351211" y="2770388"/>
                    </a:cubicBezTo>
                    <a:cubicBezTo>
                      <a:pt x="1371371" y="2771233"/>
                      <a:pt x="1392376" y="2772078"/>
                      <a:pt x="1413744" y="2772078"/>
                    </a:cubicBezTo>
                    <a:cubicBezTo>
                      <a:pt x="1455995" y="2772078"/>
                      <a:pt x="1499817" y="2768698"/>
                      <a:pt x="1540982" y="2754936"/>
                    </a:cubicBezTo>
                    <a:cubicBezTo>
                      <a:pt x="1551847" y="2751314"/>
                      <a:pt x="1563073" y="2746606"/>
                      <a:pt x="1571282" y="2737311"/>
                    </a:cubicBezTo>
                    <a:cubicBezTo>
                      <a:pt x="1587217" y="2719082"/>
                      <a:pt x="1583958" y="2694214"/>
                      <a:pt x="1578163" y="2670191"/>
                    </a:cubicBezTo>
                    <a:lnTo>
                      <a:pt x="1561504" y="2601622"/>
                    </a:lnTo>
                    <a:cubicBezTo>
                      <a:pt x="1561021" y="2599691"/>
                      <a:pt x="1560055" y="2598001"/>
                      <a:pt x="1558728" y="2596673"/>
                    </a:cubicBezTo>
                    <a:cubicBezTo>
                      <a:pt x="1559331" y="2595224"/>
                      <a:pt x="1559573" y="2593534"/>
                      <a:pt x="1559452" y="2591844"/>
                    </a:cubicBezTo>
                    <a:cubicBezTo>
                      <a:pt x="1553899" y="2533657"/>
                      <a:pt x="1547139" y="2475229"/>
                      <a:pt x="1536153" y="2417404"/>
                    </a:cubicBezTo>
                    <a:cubicBezTo>
                      <a:pt x="1525047" y="2359580"/>
                      <a:pt x="1509836" y="2301997"/>
                      <a:pt x="1486779" y="2247070"/>
                    </a:cubicBezTo>
                    <a:cubicBezTo>
                      <a:pt x="1478570" y="2227272"/>
                      <a:pt x="1467584" y="2206991"/>
                      <a:pt x="1458772" y="2187796"/>
                    </a:cubicBezTo>
                    <a:cubicBezTo>
                      <a:pt x="1445493" y="2154719"/>
                      <a:pt x="1436560" y="2119952"/>
                      <a:pt x="1427626" y="2085064"/>
                    </a:cubicBezTo>
                    <a:cubicBezTo>
                      <a:pt x="1375717" y="1861854"/>
                      <a:pt x="1338777" y="1633574"/>
                      <a:pt x="1326946" y="1404569"/>
                    </a:cubicBezTo>
                    <a:cubicBezTo>
                      <a:pt x="1378132" y="1472414"/>
                      <a:pt x="1467826" y="1547139"/>
                      <a:pt x="1534342" y="1585648"/>
                    </a:cubicBezTo>
                    <a:cubicBezTo>
                      <a:pt x="1536032" y="1586614"/>
                      <a:pt x="1537843" y="1587097"/>
                      <a:pt x="1539654" y="1587097"/>
                    </a:cubicBezTo>
                    <a:cubicBezTo>
                      <a:pt x="1543275" y="1587097"/>
                      <a:pt x="1546897" y="1585165"/>
                      <a:pt x="1548949" y="1581785"/>
                    </a:cubicBezTo>
                    <a:cubicBezTo>
                      <a:pt x="1551847" y="1576715"/>
                      <a:pt x="1550157" y="1570196"/>
                      <a:pt x="1545086" y="1567178"/>
                    </a:cubicBezTo>
                    <a:cubicBezTo>
                      <a:pt x="1471085" y="1524323"/>
                      <a:pt x="1367991" y="1435836"/>
                      <a:pt x="1325619" y="1364611"/>
                    </a:cubicBezTo>
                    <a:cubicBezTo>
                      <a:pt x="1325136" y="1317169"/>
                      <a:pt x="1328033" y="1269967"/>
                      <a:pt x="1326584" y="1222525"/>
                    </a:cubicBezTo>
                    <a:cubicBezTo>
                      <a:pt x="1326584" y="1220714"/>
                      <a:pt x="1325498" y="1219024"/>
                      <a:pt x="1323687" y="1218299"/>
                    </a:cubicBezTo>
                    <a:cubicBezTo>
                      <a:pt x="1321273" y="1217334"/>
                      <a:pt x="1318617" y="1218420"/>
                      <a:pt x="1317651" y="1220835"/>
                    </a:cubicBezTo>
                    <a:cubicBezTo>
                      <a:pt x="1295922" y="1276486"/>
                      <a:pt x="1300750" y="1338174"/>
                      <a:pt x="1301354" y="1396723"/>
                    </a:cubicBezTo>
                    <a:cubicBezTo>
                      <a:pt x="1303286" y="1455513"/>
                      <a:pt x="1307752" y="1513941"/>
                      <a:pt x="1313667" y="1572249"/>
                    </a:cubicBezTo>
                    <a:cubicBezTo>
                      <a:pt x="1318496" y="1614621"/>
                      <a:pt x="1323566" y="1656993"/>
                      <a:pt x="1329119" y="1699245"/>
                    </a:cubicBezTo>
                    <a:cubicBezTo>
                      <a:pt x="1133313" y="1721337"/>
                      <a:pt x="936902" y="1713732"/>
                      <a:pt x="744838" y="1676791"/>
                    </a:cubicBezTo>
                    <a:cubicBezTo>
                      <a:pt x="745442" y="1654096"/>
                      <a:pt x="744476" y="1631280"/>
                      <a:pt x="743510" y="1609068"/>
                    </a:cubicBezTo>
                    <a:cubicBezTo>
                      <a:pt x="743148" y="1601583"/>
                      <a:pt x="742907" y="1593978"/>
                      <a:pt x="742665" y="1586493"/>
                    </a:cubicBezTo>
                    <a:cubicBezTo>
                      <a:pt x="742424" y="1577802"/>
                      <a:pt x="742182" y="1568868"/>
                      <a:pt x="742182" y="1559814"/>
                    </a:cubicBezTo>
                    <a:cubicBezTo>
                      <a:pt x="752443" y="1567782"/>
                      <a:pt x="765119" y="1572731"/>
                      <a:pt x="779002" y="1573456"/>
                    </a:cubicBezTo>
                    <a:lnTo>
                      <a:pt x="1140073" y="1598445"/>
                    </a:lnTo>
                    <a:lnTo>
                      <a:pt x="1140194" y="1598445"/>
                    </a:lnTo>
                    <a:cubicBezTo>
                      <a:pt x="1141401" y="1598445"/>
                      <a:pt x="1142487" y="1598445"/>
                      <a:pt x="1143695" y="1598445"/>
                    </a:cubicBezTo>
                    <a:cubicBezTo>
                      <a:pt x="1159026" y="1598445"/>
                      <a:pt x="1173633" y="1592891"/>
                      <a:pt x="1185101" y="1582630"/>
                    </a:cubicBezTo>
                    <a:cubicBezTo>
                      <a:pt x="1197415" y="1571524"/>
                      <a:pt x="1204779" y="1556314"/>
                      <a:pt x="1205624" y="1539775"/>
                    </a:cubicBezTo>
                    <a:lnTo>
                      <a:pt x="1218661" y="1301596"/>
                    </a:lnTo>
                    <a:cubicBezTo>
                      <a:pt x="1220472" y="1267432"/>
                      <a:pt x="1194155" y="1237977"/>
                      <a:pt x="1159992" y="1236166"/>
                    </a:cubicBezTo>
                    <a:lnTo>
                      <a:pt x="797592" y="1216368"/>
                    </a:lnTo>
                    <a:cubicBezTo>
                      <a:pt x="794695" y="1216247"/>
                      <a:pt x="791919" y="1216368"/>
                      <a:pt x="789142" y="1216489"/>
                    </a:cubicBezTo>
                    <a:cubicBezTo>
                      <a:pt x="801818" y="1169408"/>
                      <a:pt x="816666" y="1125949"/>
                      <a:pt x="832963" y="1089130"/>
                    </a:cubicBezTo>
                    <a:cubicBezTo>
                      <a:pt x="879561" y="1125104"/>
                      <a:pt x="935454" y="1150214"/>
                      <a:pt x="997624" y="1159992"/>
                    </a:cubicBezTo>
                    <a:cubicBezTo>
                      <a:pt x="1016577" y="1163010"/>
                      <a:pt x="1035409" y="1164459"/>
                      <a:pt x="1054000" y="1164459"/>
                    </a:cubicBezTo>
                    <a:cubicBezTo>
                      <a:pt x="1142970" y="1164459"/>
                      <a:pt x="1226629" y="1131382"/>
                      <a:pt x="1291093" y="1075609"/>
                    </a:cubicBezTo>
                    <a:cubicBezTo>
                      <a:pt x="1387548" y="1083939"/>
                      <a:pt x="1478811" y="1153473"/>
                      <a:pt x="1532290" y="1216247"/>
                    </a:cubicBezTo>
                    <a:cubicBezTo>
                      <a:pt x="1568144" y="1258378"/>
                      <a:pt x="1607377" y="1317772"/>
                      <a:pt x="1641903" y="1370285"/>
                    </a:cubicBezTo>
                    <a:cubicBezTo>
                      <a:pt x="1650474" y="1383202"/>
                      <a:pt x="1658683" y="1395757"/>
                      <a:pt x="1666409" y="1407346"/>
                    </a:cubicBezTo>
                    <a:cubicBezTo>
                      <a:pt x="1668461" y="1410364"/>
                      <a:pt x="1671842" y="1412054"/>
                      <a:pt x="1675222" y="1412054"/>
                    </a:cubicBezTo>
                    <a:cubicBezTo>
                      <a:pt x="1677274" y="1412054"/>
                      <a:pt x="1679326" y="1411450"/>
                      <a:pt x="1681137" y="1410243"/>
                    </a:cubicBezTo>
                    <a:cubicBezTo>
                      <a:pt x="1686086" y="1406984"/>
                      <a:pt x="1687294" y="1400344"/>
                      <a:pt x="1684034" y="1395395"/>
                    </a:cubicBezTo>
                    <a:close/>
                    <a:moveTo>
                      <a:pt x="1001004" y="1138504"/>
                    </a:moveTo>
                    <a:cubicBezTo>
                      <a:pt x="881130" y="1119672"/>
                      <a:pt x="785762" y="1040118"/>
                      <a:pt x="740854" y="936178"/>
                    </a:cubicBezTo>
                    <a:cubicBezTo>
                      <a:pt x="789383" y="1024786"/>
                      <a:pt x="876905" y="1090820"/>
                      <a:pt x="984224" y="1107721"/>
                    </a:cubicBezTo>
                    <a:cubicBezTo>
                      <a:pt x="1001970" y="1110497"/>
                      <a:pt x="1019716" y="1111825"/>
                      <a:pt x="1037220" y="1111825"/>
                    </a:cubicBezTo>
                    <a:cubicBezTo>
                      <a:pt x="1107962" y="1111825"/>
                      <a:pt x="1176772" y="1089613"/>
                      <a:pt x="1234958" y="1047119"/>
                    </a:cubicBezTo>
                    <a:cubicBezTo>
                      <a:pt x="1252583" y="1034323"/>
                      <a:pt x="1268639" y="1019958"/>
                      <a:pt x="1283125" y="1004505"/>
                    </a:cubicBezTo>
                    <a:cubicBezTo>
                      <a:pt x="1289765" y="1008006"/>
                      <a:pt x="1296767" y="1010783"/>
                      <a:pt x="1304131" y="1012835"/>
                    </a:cubicBezTo>
                    <a:cubicBezTo>
                      <a:pt x="1308959" y="1014163"/>
                      <a:pt x="1313909" y="1015008"/>
                      <a:pt x="1318858" y="1015612"/>
                    </a:cubicBezTo>
                    <a:cubicBezTo>
                      <a:pt x="1244737" y="1107117"/>
                      <a:pt x="1125225" y="1157940"/>
                      <a:pt x="1000763" y="1138504"/>
                    </a:cubicBezTo>
                    <a:close/>
                    <a:moveTo>
                      <a:pt x="813286" y="1080921"/>
                    </a:moveTo>
                    <a:cubicBezTo>
                      <a:pt x="790832" y="1087319"/>
                      <a:pt x="770431" y="1097218"/>
                      <a:pt x="750512" y="1108445"/>
                    </a:cubicBezTo>
                    <a:cubicBezTo>
                      <a:pt x="684841" y="1146230"/>
                      <a:pt x="625688" y="1194880"/>
                      <a:pt x="566898" y="1242564"/>
                    </a:cubicBezTo>
                    <a:lnTo>
                      <a:pt x="408756" y="1132589"/>
                    </a:lnTo>
                    <a:cubicBezTo>
                      <a:pt x="410325" y="1122931"/>
                      <a:pt x="410808" y="1113032"/>
                      <a:pt x="409601" y="1103013"/>
                    </a:cubicBezTo>
                    <a:cubicBezTo>
                      <a:pt x="408514" y="1094441"/>
                      <a:pt x="406341" y="1086353"/>
                      <a:pt x="404168" y="1078506"/>
                    </a:cubicBezTo>
                    <a:cubicBezTo>
                      <a:pt x="401995" y="1070780"/>
                      <a:pt x="400064" y="1063416"/>
                      <a:pt x="399219" y="1056053"/>
                    </a:cubicBezTo>
                    <a:cubicBezTo>
                      <a:pt x="398615" y="1050741"/>
                      <a:pt x="398494" y="1045791"/>
                      <a:pt x="398374" y="1040601"/>
                    </a:cubicBezTo>
                    <a:cubicBezTo>
                      <a:pt x="398132" y="1032271"/>
                      <a:pt x="398012" y="1023579"/>
                      <a:pt x="395839" y="1013801"/>
                    </a:cubicBezTo>
                    <a:lnTo>
                      <a:pt x="392821" y="999435"/>
                    </a:lnTo>
                    <a:cubicBezTo>
                      <a:pt x="495673" y="1006920"/>
                      <a:pt x="610115" y="990743"/>
                      <a:pt x="724436" y="951872"/>
                    </a:cubicBezTo>
                    <a:cubicBezTo>
                      <a:pt x="745925" y="998711"/>
                      <a:pt x="777191" y="1040601"/>
                      <a:pt x="815942" y="1074643"/>
                    </a:cubicBezTo>
                    <a:cubicBezTo>
                      <a:pt x="814976" y="1076696"/>
                      <a:pt x="814010" y="1078748"/>
                      <a:pt x="813044" y="1080921"/>
                    </a:cubicBezTo>
                    <a:close/>
                    <a:moveTo>
                      <a:pt x="823668" y="226469"/>
                    </a:moveTo>
                    <a:cubicBezTo>
                      <a:pt x="943783" y="188081"/>
                      <a:pt x="1068004" y="148243"/>
                      <a:pt x="1190534" y="168766"/>
                    </a:cubicBezTo>
                    <a:cubicBezTo>
                      <a:pt x="1308114" y="188443"/>
                      <a:pt x="1468430" y="241559"/>
                      <a:pt x="1568747" y="382922"/>
                    </a:cubicBezTo>
                    <a:lnTo>
                      <a:pt x="1533859" y="432658"/>
                    </a:lnTo>
                    <a:cubicBezTo>
                      <a:pt x="1488107" y="507745"/>
                      <a:pt x="1489073" y="553860"/>
                      <a:pt x="1501869" y="634139"/>
                    </a:cubicBezTo>
                    <a:cubicBezTo>
                      <a:pt x="1506577" y="663836"/>
                      <a:pt x="1512975" y="693774"/>
                      <a:pt x="1519132" y="722626"/>
                    </a:cubicBezTo>
                    <a:cubicBezTo>
                      <a:pt x="1529996" y="773328"/>
                      <a:pt x="1541223" y="825599"/>
                      <a:pt x="1543396" y="877750"/>
                    </a:cubicBezTo>
                    <a:cubicBezTo>
                      <a:pt x="1545931" y="936661"/>
                      <a:pt x="1536998" y="996297"/>
                      <a:pt x="1517683" y="1050500"/>
                    </a:cubicBezTo>
                    <a:cubicBezTo>
                      <a:pt x="1504283" y="1028529"/>
                      <a:pt x="1480984" y="1003419"/>
                      <a:pt x="1476276" y="998349"/>
                    </a:cubicBezTo>
                    <a:cubicBezTo>
                      <a:pt x="1464687" y="985915"/>
                      <a:pt x="1451167" y="974205"/>
                      <a:pt x="1436197" y="963099"/>
                    </a:cubicBezTo>
                    <a:cubicBezTo>
                      <a:pt x="1448149" y="948612"/>
                      <a:pt x="1457444" y="930987"/>
                      <a:pt x="1462756" y="911069"/>
                    </a:cubicBezTo>
                    <a:cubicBezTo>
                      <a:pt x="1467947" y="891633"/>
                      <a:pt x="1469033" y="871956"/>
                      <a:pt x="1466015" y="853244"/>
                    </a:cubicBezTo>
                    <a:cubicBezTo>
                      <a:pt x="1464084" y="808699"/>
                      <a:pt x="1444044" y="768982"/>
                      <a:pt x="1411691" y="746770"/>
                    </a:cubicBezTo>
                    <a:cubicBezTo>
                      <a:pt x="1388151" y="595267"/>
                      <a:pt x="1269363" y="469357"/>
                      <a:pt x="1110014" y="444247"/>
                    </a:cubicBezTo>
                    <a:cubicBezTo>
                      <a:pt x="1101081" y="442798"/>
                      <a:pt x="1092148" y="441833"/>
                      <a:pt x="1083214" y="441108"/>
                    </a:cubicBezTo>
                    <a:cubicBezTo>
                      <a:pt x="1073436" y="439780"/>
                      <a:pt x="1063778" y="438694"/>
                      <a:pt x="1054121" y="438211"/>
                    </a:cubicBezTo>
                    <a:cubicBezTo>
                      <a:pt x="1018509" y="436280"/>
                      <a:pt x="983621" y="440143"/>
                      <a:pt x="950544" y="448955"/>
                    </a:cubicBezTo>
                    <a:cubicBezTo>
                      <a:pt x="929297" y="454629"/>
                      <a:pt x="908775" y="462234"/>
                      <a:pt x="889218" y="471771"/>
                    </a:cubicBezTo>
                    <a:cubicBezTo>
                      <a:pt x="862419" y="484809"/>
                      <a:pt x="837430" y="501468"/>
                      <a:pt x="814976" y="521025"/>
                    </a:cubicBezTo>
                    <a:cubicBezTo>
                      <a:pt x="779847" y="551567"/>
                      <a:pt x="750995" y="589472"/>
                      <a:pt x="730835" y="632811"/>
                    </a:cubicBezTo>
                    <a:cubicBezTo>
                      <a:pt x="724316" y="646814"/>
                      <a:pt x="718763" y="661300"/>
                      <a:pt x="714175" y="676270"/>
                    </a:cubicBezTo>
                    <a:cubicBezTo>
                      <a:pt x="707898" y="693412"/>
                      <a:pt x="702828" y="711158"/>
                      <a:pt x="699085" y="729628"/>
                    </a:cubicBezTo>
                    <a:cubicBezTo>
                      <a:pt x="697999" y="734939"/>
                      <a:pt x="697033" y="740372"/>
                      <a:pt x="696188" y="745804"/>
                    </a:cubicBezTo>
                    <a:cubicBezTo>
                      <a:pt x="685927" y="810992"/>
                      <a:pt x="694015" y="874974"/>
                      <a:pt x="716348" y="932436"/>
                    </a:cubicBezTo>
                    <a:cubicBezTo>
                      <a:pt x="602872" y="970825"/>
                      <a:pt x="489517" y="986398"/>
                      <a:pt x="388354" y="978068"/>
                    </a:cubicBezTo>
                    <a:lnTo>
                      <a:pt x="374109" y="910707"/>
                    </a:lnTo>
                    <a:cubicBezTo>
                      <a:pt x="373506" y="907930"/>
                      <a:pt x="372540" y="903222"/>
                      <a:pt x="368918" y="899359"/>
                    </a:cubicBezTo>
                    <a:cubicBezTo>
                      <a:pt x="365659" y="895858"/>
                      <a:pt x="361675" y="894530"/>
                      <a:pt x="359019" y="893806"/>
                    </a:cubicBezTo>
                    <a:cubicBezTo>
                      <a:pt x="342843" y="889460"/>
                      <a:pt x="324131" y="895013"/>
                      <a:pt x="311577" y="908051"/>
                    </a:cubicBezTo>
                    <a:cubicBezTo>
                      <a:pt x="309766" y="909982"/>
                      <a:pt x="308076" y="912035"/>
                      <a:pt x="306506" y="914207"/>
                    </a:cubicBezTo>
                    <a:lnTo>
                      <a:pt x="165989" y="203291"/>
                    </a:lnTo>
                    <a:cubicBezTo>
                      <a:pt x="222486" y="245302"/>
                      <a:pt x="310852" y="272946"/>
                      <a:pt x="381352" y="285501"/>
                    </a:cubicBezTo>
                    <a:cubicBezTo>
                      <a:pt x="446420" y="297090"/>
                      <a:pt x="518127" y="296366"/>
                      <a:pt x="606977" y="283328"/>
                    </a:cubicBezTo>
                    <a:cubicBezTo>
                      <a:pt x="679046" y="272705"/>
                      <a:pt x="752564" y="249165"/>
                      <a:pt x="823668" y="226469"/>
                    </a:cubicBezTo>
                    <a:close/>
                    <a:moveTo>
                      <a:pt x="1222524" y="1029977"/>
                    </a:moveTo>
                    <a:cubicBezTo>
                      <a:pt x="1173754" y="1065469"/>
                      <a:pt x="1117257" y="1085750"/>
                      <a:pt x="1058467" y="1089733"/>
                    </a:cubicBezTo>
                    <a:cubicBezTo>
                      <a:pt x="1108445" y="1082852"/>
                      <a:pt x="1156370" y="1063658"/>
                      <a:pt x="1198380" y="1033116"/>
                    </a:cubicBezTo>
                    <a:cubicBezTo>
                      <a:pt x="1219024" y="1018026"/>
                      <a:pt x="1237494" y="1000763"/>
                      <a:pt x="1253549" y="981690"/>
                    </a:cubicBezTo>
                    <a:cubicBezTo>
                      <a:pt x="1257171" y="985553"/>
                      <a:pt x="1261155" y="989174"/>
                      <a:pt x="1265259" y="992554"/>
                    </a:cubicBezTo>
                    <a:cubicBezTo>
                      <a:pt x="1252342" y="1006075"/>
                      <a:pt x="1238097" y="1018630"/>
                      <a:pt x="1222645" y="1029977"/>
                    </a:cubicBezTo>
                    <a:close/>
                    <a:moveTo>
                      <a:pt x="1388031" y="734456"/>
                    </a:moveTo>
                    <a:cubicBezTo>
                      <a:pt x="1385375" y="733491"/>
                      <a:pt x="1382598" y="732525"/>
                      <a:pt x="1379822" y="731680"/>
                    </a:cubicBezTo>
                    <a:cubicBezTo>
                      <a:pt x="1376804" y="730835"/>
                      <a:pt x="1373786" y="730352"/>
                      <a:pt x="1370647" y="729748"/>
                    </a:cubicBezTo>
                    <a:cubicBezTo>
                      <a:pt x="1362921" y="672648"/>
                      <a:pt x="1340708" y="619169"/>
                      <a:pt x="1307269" y="574020"/>
                    </a:cubicBezTo>
                    <a:cubicBezTo>
                      <a:pt x="1347589" y="618928"/>
                      <a:pt x="1375838" y="674217"/>
                      <a:pt x="1388031" y="734336"/>
                    </a:cubicBezTo>
                    <a:close/>
                    <a:moveTo>
                      <a:pt x="1085629" y="462717"/>
                    </a:moveTo>
                    <a:cubicBezTo>
                      <a:pt x="1225180" y="484688"/>
                      <a:pt x="1329119" y="595388"/>
                      <a:pt x="1349038" y="728300"/>
                    </a:cubicBezTo>
                    <a:cubicBezTo>
                      <a:pt x="1339984" y="728541"/>
                      <a:pt x="1330930" y="729990"/>
                      <a:pt x="1321997" y="732525"/>
                    </a:cubicBezTo>
                    <a:cubicBezTo>
                      <a:pt x="1300992" y="603717"/>
                      <a:pt x="1199588" y="497001"/>
                      <a:pt x="1063899" y="475634"/>
                    </a:cubicBezTo>
                    <a:cubicBezTo>
                      <a:pt x="987001" y="463562"/>
                      <a:pt x="912155" y="481066"/>
                      <a:pt x="850950" y="519576"/>
                    </a:cubicBezTo>
                    <a:cubicBezTo>
                      <a:pt x="903705" y="481066"/>
                      <a:pt x="968289" y="458854"/>
                      <a:pt x="1036496" y="458854"/>
                    </a:cubicBezTo>
                    <a:cubicBezTo>
                      <a:pt x="1052672" y="458854"/>
                      <a:pt x="1069211" y="460061"/>
                      <a:pt x="1085749" y="462717"/>
                    </a:cubicBezTo>
                    <a:close/>
                    <a:moveTo>
                      <a:pt x="1276848" y="756669"/>
                    </a:moveTo>
                    <a:cubicBezTo>
                      <a:pt x="1273468" y="759325"/>
                      <a:pt x="1270329" y="762222"/>
                      <a:pt x="1267190" y="765240"/>
                    </a:cubicBezTo>
                    <a:cubicBezTo>
                      <a:pt x="1264414" y="768016"/>
                      <a:pt x="1261637" y="770793"/>
                      <a:pt x="1258982" y="773811"/>
                    </a:cubicBezTo>
                    <a:cubicBezTo>
                      <a:pt x="1256567" y="776587"/>
                      <a:pt x="1254153" y="779364"/>
                      <a:pt x="1251980" y="782382"/>
                    </a:cubicBezTo>
                    <a:cubicBezTo>
                      <a:pt x="1249807" y="785158"/>
                      <a:pt x="1247755" y="787935"/>
                      <a:pt x="1245823" y="790953"/>
                    </a:cubicBezTo>
                    <a:cubicBezTo>
                      <a:pt x="1244012" y="793730"/>
                      <a:pt x="1242202" y="796627"/>
                      <a:pt x="1240512" y="799524"/>
                    </a:cubicBezTo>
                    <a:cubicBezTo>
                      <a:pt x="1238942" y="802301"/>
                      <a:pt x="1237494" y="805198"/>
                      <a:pt x="1236045" y="808095"/>
                    </a:cubicBezTo>
                    <a:cubicBezTo>
                      <a:pt x="1234596" y="810872"/>
                      <a:pt x="1233268" y="813769"/>
                      <a:pt x="1232061" y="816666"/>
                    </a:cubicBezTo>
                    <a:cubicBezTo>
                      <a:pt x="1230854" y="819443"/>
                      <a:pt x="1229647" y="822340"/>
                      <a:pt x="1228560" y="825237"/>
                    </a:cubicBezTo>
                    <a:cubicBezTo>
                      <a:pt x="1227474" y="828014"/>
                      <a:pt x="1226629" y="830911"/>
                      <a:pt x="1225784" y="833808"/>
                    </a:cubicBezTo>
                    <a:cubicBezTo>
                      <a:pt x="1225059" y="836102"/>
                      <a:pt x="1224335" y="838275"/>
                      <a:pt x="1223611" y="840569"/>
                    </a:cubicBezTo>
                    <a:cubicBezTo>
                      <a:pt x="1223490" y="841172"/>
                      <a:pt x="1223369" y="841776"/>
                      <a:pt x="1223249" y="842379"/>
                    </a:cubicBezTo>
                    <a:cubicBezTo>
                      <a:pt x="1222524" y="845277"/>
                      <a:pt x="1221921" y="848053"/>
                      <a:pt x="1221317" y="850950"/>
                    </a:cubicBezTo>
                    <a:cubicBezTo>
                      <a:pt x="1220714" y="853848"/>
                      <a:pt x="1220231" y="856624"/>
                      <a:pt x="1219748" y="859522"/>
                    </a:cubicBezTo>
                    <a:cubicBezTo>
                      <a:pt x="1219265" y="862419"/>
                      <a:pt x="1218903" y="865195"/>
                      <a:pt x="1218541" y="868093"/>
                    </a:cubicBezTo>
                    <a:cubicBezTo>
                      <a:pt x="1218299" y="870990"/>
                      <a:pt x="1218178" y="873766"/>
                      <a:pt x="1218058" y="876664"/>
                    </a:cubicBezTo>
                    <a:cubicBezTo>
                      <a:pt x="1217937" y="879561"/>
                      <a:pt x="1217696" y="882337"/>
                      <a:pt x="1217816" y="885235"/>
                    </a:cubicBezTo>
                    <a:cubicBezTo>
                      <a:pt x="1217816" y="888132"/>
                      <a:pt x="1217937" y="890909"/>
                      <a:pt x="1218178" y="893806"/>
                    </a:cubicBezTo>
                    <a:cubicBezTo>
                      <a:pt x="1218299" y="896703"/>
                      <a:pt x="1218541" y="899480"/>
                      <a:pt x="1218903" y="902377"/>
                    </a:cubicBezTo>
                    <a:cubicBezTo>
                      <a:pt x="1219265" y="905274"/>
                      <a:pt x="1219506" y="908172"/>
                      <a:pt x="1219989" y="910948"/>
                    </a:cubicBezTo>
                    <a:cubicBezTo>
                      <a:pt x="1220472" y="913845"/>
                      <a:pt x="1221196" y="916622"/>
                      <a:pt x="1221800" y="919519"/>
                    </a:cubicBezTo>
                    <a:cubicBezTo>
                      <a:pt x="1222404" y="922416"/>
                      <a:pt x="1223128" y="925314"/>
                      <a:pt x="1223973" y="928090"/>
                    </a:cubicBezTo>
                    <a:cubicBezTo>
                      <a:pt x="1224818" y="930987"/>
                      <a:pt x="1225663" y="933885"/>
                      <a:pt x="1226629" y="936661"/>
                    </a:cubicBezTo>
                    <a:cubicBezTo>
                      <a:pt x="1227715" y="939559"/>
                      <a:pt x="1228922" y="942456"/>
                      <a:pt x="1230130" y="945232"/>
                    </a:cubicBezTo>
                    <a:cubicBezTo>
                      <a:pt x="1231337" y="948130"/>
                      <a:pt x="1232786" y="951027"/>
                      <a:pt x="1234113" y="953803"/>
                    </a:cubicBezTo>
                    <a:cubicBezTo>
                      <a:pt x="1235562" y="956701"/>
                      <a:pt x="1237131" y="959598"/>
                      <a:pt x="1238821" y="962374"/>
                    </a:cubicBezTo>
                    <a:cubicBezTo>
                      <a:pt x="1239304" y="963099"/>
                      <a:pt x="1239787" y="963823"/>
                      <a:pt x="1240270" y="964547"/>
                    </a:cubicBezTo>
                    <a:cubicBezTo>
                      <a:pt x="1238580" y="966720"/>
                      <a:pt x="1236769" y="968773"/>
                      <a:pt x="1234958" y="970825"/>
                    </a:cubicBezTo>
                    <a:cubicBezTo>
                      <a:pt x="1232423" y="973722"/>
                      <a:pt x="1229888" y="976619"/>
                      <a:pt x="1227353" y="979396"/>
                    </a:cubicBezTo>
                    <a:cubicBezTo>
                      <a:pt x="1224697" y="982293"/>
                      <a:pt x="1221921" y="985190"/>
                      <a:pt x="1219024" y="987967"/>
                    </a:cubicBezTo>
                    <a:cubicBezTo>
                      <a:pt x="1216006" y="990864"/>
                      <a:pt x="1212988" y="993761"/>
                      <a:pt x="1209849" y="996538"/>
                    </a:cubicBezTo>
                    <a:cubicBezTo>
                      <a:pt x="1206589" y="999435"/>
                      <a:pt x="1203330" y="1002333"/>
                      <a:pt x="1199950" y="1005109"/>
                    </a:cubicBezTo>
                    <a:cubicBezTo>
                      <a:pt x="1196449" y="1008006"/>
                      <a:pt x="1192707" y="1010904"/>
                      <a:pt x="1189085" y="1013680"/>
                    </a:cubicBezTo>
                    <a:cubicBezTo>
                      <a:pt x="1187999" y="1014525"/>
                      <a:pt x="1187033" y="1015249"/>
                      <a:pt x="1185946" y="1016095"/>
                    </a:cubicBezTo>
                    <a:cubicBezTo>
                      <a:pt x="1183049" y="1018267"/>
                      <a:pt x="1180031" y="1020199"/>
                      <a:pt x="1177013" y="1022251"/>
                    </a:cubicBezTo>
                    <a:cubicBezTo>
                      <a:pt x="1172547" y="1025269"/>
                      <a:pt x="1168080" y="1028046"/>
                      <a:pt x="1163613" y="1030822"/>
                    </a:cubicBezTo>
                    <a:cubicBezTo>
                      <a:pt x="1158543" y="1033840"/>
                      <a:pt x="1153473" y="1036738"/>
                      <a:pt x="1148282" y="1039393"/>
                    </a:cubicBezTo>
                    <a:cubicBezTo>
                      <a:pt x="1142367" y="1042532"/>
                      <a:pt x="1136210" y="1045309"/>
                      <a:pt x="1130174" y="1047964"/>
                    </a:cubicBezTo>
                    <a:cubicBezTo>
                      <a:pt x="1122931" y="1051103"/>
                      <a:pt x="1115446" y="1054000"/>
                      <a:pt x="1107962" y="1056536"/>
                    </a:cubicBezTo>
                    <a:cubicBezTo>
                      <a:pt x="1097701" y="1060036"/>
                      <a:pt x="1087319" y="1062813"/>
                      <a:pt x="1076695" y="1065107"/>
                    </a:cubicBezTo>
                    <a:cubicBezTo>
                      <a:pt x="1042411" y="1072470"/>
                      <a:pt x="1006678" y="1073678"/>
                      <a:pt x="970945" y="1068004"/>
                    </a:cubicBezTo>
                    <a:cubicBezTo>
                      <a:pt x="965634" y="1067159"/>
                      <a:pt x="960443" y="1066193"/>
                      <a:pt x="955373" y="1065107"/>
                    </a:cubicBezTo>
                    <a:cubicBezTo>
                      <a:pt x="944749" y="1062813"/>
                      <a:pt x="934247" y="1059916"/>
                      <a:pt x="924106" y="1056536"/>
                    </a:cubicBezTo>
                    <a:cubicBezTo>
                      <a:pt x="916380" y="1054000"/>
                      <a:pt x="908896" y="1051103"/>
                      <a:pt x="901532" y="1047964"/>
                    </a:cubicBezTo>
                    <a:cubicBezTo>
                      <a:pt x="895375" y="1045309"/>
                      <a:pt x="889460" y="1042411"/>
                      <a:pt x="883545" y="1039393"/>
                    </a:cubicBezTo>
                    <a:cubicBezTo>
                      <a:pt x="878354" y="1036738"/>
                      <a:pt x="873163" y="1033840"/>
                      <a:pt x="868093" y="1030822"/>
                    </a:cubicBezTo>
                    <a:cubicBezTo>
                      <a:pt x="863505" y="1028046"/>
                      <a:pt x="859039" y="1025269"/>
                      <a:pt x="854572" y="1022251"/>
                    </a:cubicBezTo>
                    <a:cubicBezTo>
                      <a:pt x="850467" y="1019475"/>
                      <a:pt x="846484" y="1016698"/>
                      <a:pt x="842500" y="1013680"/>
                    </a:cubicBezTo>
                    <a:cubicBezTo>
                      <a:pt x="838758" y="1010904"/>
                      <a:pt x="835257" y="1008006"/>
                      <a:pt x="831635" y="1005109"/>
                    </a:cubicBezTo>
                    <a:cubicBezTo>
                      <a:pt x="828255" y="1002333"/>
                      <a:pt x="824996" y="999435"/>
                      <a:pt x="821736" y="996538"/>
                    </a:cubicBezTo>
                    <a:cubicBezTo>
                      <a:pt x="818718" y="993761"/>
                      <a:pt x="815700" y="990864"/>
                      <a:pt x="812682" y="987967"/>
                    </a:cubicBezTo>
                    <a:cubicBezTo>
                      <a:pt x="809906" y="985190"/>
                      <a:pt x="807129" y="982293"/>
                      <a:pt x="804353" y="979396"/>
                    </a:cubicBezTo>
                    <a:cubicBezTo>
                      <a:pt x="801697" y="976619"/>
                      <a:pt x="799162" y="973722"/>
                      <a:pt x="796627" y="970825"/>
                    </a:cubicBezTo>
                    <a:cubicBezTo>
                      <a:pt x="794212" y="968048"/>
                      <a:pt x="791798" y="965151"/>
                      <a:pt x="789504" y="962254"/>
                    </a:cubicBezTo>
                    <a:cubicBezTo>
                      <a:pt x="787211" y="959477"/>
                      <a:pt x="785038" y="956580"/>
                      <a:pt x="782985" y="953683"/>
                    </a:cubicBezTo>
                    <a:cubicBezTo>
                      <a:pt x="780933" y="950906"/>
                      <a:pt x="778881" y="948009"/>
                      <a:pt x="776949" y="945112"/>
                    </a:cubicBezTo>
                    <a:cubicBezTo>
                      <a:pt x="775018" y="942335"/>
                      <a:pt x="773207" y="939438"/>
                      <a:pt x="771276" y="936541"/>
                    </a:cubicBezTo>
                    <a:cubicBezTo>
                      <a:pt x="769465" y="933764"/>
                      <a:pt x="767654" y="930867"/>
                      <a:pt x="765964" y="927969"/>
                    </a:cubicBezTo>
                    <a:cubicBezTo>
                      <a:pt x="764274" y="925193"/>
                      <a:pt x="762705" y="922296"/>
                      <a:pt x="761135" y="919398"/>
                    </a:cubicBezTo>
                    <a:cubicBezTo>
                      <a:pt x="759566" y="916622"/>
                      <a:pt x="758117" y="913725"/>
                      <a:pt x="756669" y="910827"/>
                    </a:cubicBezTo>
                    <a:cubicBezTo>
                      <a:pt x="755220" y="908051"/>
                      <a:pt x="753892" y="905154"/>
                      <a:pt x="752564" y="902256"/>
                    </a:cubicBezTo>
                    <a:cubicBezTo>
                      <a:pt x="751236" y="899480"/>
                      <a:pt x="750029" y="896582"/>
                      <a:pt x="748822" y="893685"/>
                    </a:cubicBezTo>
                    <a:cubicBezTo>
                      <a:pt x="747615" y="890909"/>
                      <a:pt x="746528" y="888011"/>
                      <a:pt x="745442" y="885114"/>
                    </a:cubicBezTo>
                    <a:cubicBezTo>
                      <a:pt x="744355" y="882217"/>
                      <a:pt x="743269" y="879440"/>
                      <a:pt x="742303" y="876543"/>
                    </a:cubicBezTo>
                    <a:cubicBezTo>
                      <a:pt x="741337" y="873646"/>
                      <a:pt x="740371" y="870869"/>
                      <a:pt x="739526" y="867972"/>
                    </a:cubicBezTo>
                    <a:cubicBezTo>
                      <a:pt x="738681" y="865195"/>
                      <a:pt x="737836" y="862298"/>
                      <a:pt x="736991" y="859401"/>
                    </a:cubicBezTo>
                    <a:cubicBezTo>
                      <a:pt x="736146" y="856504"/>
                      <a:pt x="735422" y="853727"/>
                      <a:pt x="734698" y="850830"/>
                    </a:cubicBezTo>
                    <a:cubicBezTo>
                      <a:pt x="733973" y="848053"/>
                      <a:pt x="733370" y="845156"/>
                      <a:pt x="732766" y="842259"/>
                    </a:cubicBezTo>
                    <a:cubicBezTo>
                      <a:pt x="732163" y="839361"/>
                      <a:pt x="731559" y="836585"/>
                      <a:pt x="731076" y="833688"/>
                    </a:cubicBezTo>
                    <a:cubicBezTo>
                      <a:pt x="730593" y="830790"/>
                      <a:pt x="729990" y="828014"/>
                      <a:pt x="729627" y="825117"/>
                    </a:cubicBezTo>
                    <a:cubicBezTo>
                      <a:pt x="729145" y="822219"/>
                      <a:pt x="728903" y="819443"/>
                      <a:pt x="728541" y="816545"/>
                    </a:cubicBezTo>
                    <a:cubicBezTo>
                      <a:pt x="728179" y="813648"/>
                      <a:pt x="727817" y="810872"/>
                      <a:pt x="727575" y="807974"/>
                    </a:cubicBezTo>
                    <a:cubicBezTo>
                      <a:pt x="727334" y="805077"/>
                      <a:pt x="727092" y="802301"/>
                      <a:pt x="726972" y="799403"/>
                    </a:cubicBezTo>
                    <a:cubicBezTo>
                      <a:pt x="726851" y="796506"/>
                      <a:pt x="726730" y="793730"/>
                      <a:pt x="726609" y="790832"/>
                    </a:cubicBezTo>
                    <a:cubicBezTo>
                      <a:pt x="726609" y="787935"/>
                      <a:pt x="726368" y="785158"/>
                      <a:pt x="726368" y="782261"/>
                    </a:cubicBezTo>
                    <a:cubicBezTo>
                      <a:pt x="726368" y="779364"/>
                      <a:pt x="726368" y="776587"/>
                      <a:pt x="726609" y="773690"/>
                    </a:cubicBezTo>
                    <a:cubicBezTo>
                      <a:pt x="726609" y="770793"/>
                      <a:pt x="726730" y="768016"/>
                      <a:pt x="726972" y="765119"/>
                    </a:cubicBezTo>
                    <a:cubicBezTo>
                      <a:pt x="727092" y="762222"/>
                      <a:pt x="727454" y="759445"/>
                      <a:pt x="727696" y="756548"/>
                    </a:cubicBezTo>
                    <a:cubicBezTo>
                      <a:pt x="727937" y="753651"/>
                      <a:pt x="728300" y="750874"/>
                      <a:pt x="728541" y="747977"/>
                    </a:cubicBezTo>
                    <a:cubicBezTo>
                      <a:pt x="728903" y="745080"/>
                      <a:pt x="729265" y="742303"/>
                      <a:pt x="729627" y="739406"/>
                    </a:cubicBezTo>
                    <a:cubicBezTo>
                      <a:pt x="729627" y="738682"/>
                      <a:pt x="729748" y="738078"/>
                      <a:pt x="729869" y="737354"/>
                    </a:cubicBezTo>
                    <a:cubicBezTo>
                      <a:pt x="730231" y="735181"/>
                      <a:pt x="730714" y="733008"/>
                      <a:pt x="731076" y="730835"/>
                    </a:cubicBezTo>
                    <a:cubicBezTo>
                      <a:pt x="731559" y="727938"/>
                      <a:pt x="732163" y="725161"/>
                      <a:pt x="732766" y="722264"/>
                    </a:cubicBezTo>
                    <a:cubicBezTo>
                      <a:pt x="733370" y="719366"/>
                      <a:pt x="733973" y="716590"/>
                      <a:pt x="734698" y="713693"/>
                    </a:cubicBezTo>
                    <a:cubicBezTo>
                      <a:pt x="735422" y="710795"/>
                      <a:pt x="736146" y="708019"/>
                      <a:pt x="736991" y="705122"/>
                    </a:cubicBezTo>
                    <a:cubicBezTo>
                      <a:pt x="737836" y="702224"/>
                      <a:pt x="738561" y="699327"/>
                      <a:pt x="739406" y="696551"/>
                    </a:cubicBezTo>
                    <a:cubicBezTo>
                      <a:pt x="740251" y="693653"/>
                      <a:pt x="741217" y="690877"/>
                      <a:pt x="742182" y="687979"/>
                    </a:cubicBezTo>
                    <a:cubicBezTo>
                      <a:pt x="743148" y="685082"/>
                      <a:pt x="744234" y="682306"/>
                      <a:pt x="745321" y="679408"/>
                    </a:cubicBezTo>
                    <a:cubicBezTo>
                      <a:pt x="746407" y="676511"/>
                      <a:pt x="747494" y="673614"/>
                      <a:pt x="748701" y="670837"/>
                    </a:cubicBezTo>
                    <a:cubicBezTo>
                      <a:pt x="749908" y="667940"/>
                      <a:pt x="751115" y="665043"/>
                      <a:pt x="752443" y="662266"/>
                    </a:cubicBezTo>
                    <a:cubicBezTo>
                      <a:pt x="753771" y="659369"/>
                      <a:pt x="755220" y="656592"/>
                      <a:pt x="756548" y="653695"/>
                    </a:cubicBezTo>
                    <a:cubicBezTo>
                      <a:pt x="757996" y="650798"/>
                      <a:pt x="759445" y="647901"/>
                      <a:pt x="761014" y="645124"/>
                    </a:cubicBezTo>
                    <a:cubicBezTo>
                      <a:pt x="762584" y="642227"/>
                      <a:pt x="764153" y="639330"/>
                      <a:pt x="765843" y="636553"/>
                    </a:cubicBezTo>
                    <a:cubicBezTo>
                      <a:pt x="767533" y="633656"/>
                      <a:pt x="769223" y="630758"/>
                      <a:pt x="771034" y="627982"/>
                    </a:cubicBezTo>
                    <a:cubicBezTo>
                      <a:pt x="772845" y="625085"/>
                      <a:pt x="774776" y="622187"/>
                      <a:pt x="776708" y="619411"/>
                    </a:cubicBezTo>
                    <a:cubicBezTo>
                      <a:pt x="778639" y="616514"/>
                      <a:pt x="780692" y="613616"/>
                      <a:pt x="782865" y="610840"/>
                    </a:cubicBezTo>
                    <a:cubicBezTo>
                      <a:pt x="785038" y="607943"/>
                      <a:pt x="787211" y="605045"/>
                      <a:pt x="789504" y="602269"/>
                    </a:cubicBezTo>
                    <a:cubicBezTo>
                      <a:pt x="791798" y="599371"/>
                      <a:pt x="794212" y="596474"/>
                      <a:pt x="796627" y="593698"/>
                    </a:cubicBezTo>
                    <a:cubicBezTo>
                      <a:pt x="799162" y="590800"/>
                      <a:pt x="801697" y="587903"/>
                      <a:pt x="804353" y="585127"/>
                    </a:cubicBezTo>
                    <a:cubicBezTo>
                      <a:pt x="807129" y="582229"/>
                      <a:pt x="809906" y="579332"/>
                      <a:pt x="812682" y="576555"/>
                    </a:cubicBezTo>
                    <a:cubicBezTo>
                      <a:pt x="815700" y="573658"/>
                      <a:pt x="818718" y="570761"/>
                      <a:pt x="821736" y="567984"/>
                    </a:cubicBezTo>
                    <a:cubicBezTo>
                      <a:pt x="824996" y="565087"/>
                      <a:pt x="828255" y="562190"/>
                      <a:pt x="831635" y="559413"/>
                    </a:cubicBezTo>
                    <a:cubicBezTo>
                      <a:pt x="835257" y="556516"/>
                      <a:pt x="838878" y="553619"/>
                      <a:pt x="842500" y="550842"/>
                    </a:cubicBezTo>
                    <a:cubicBezTo>
                      <a:pt x="846484" y="547945"/>
                      <a:pt x="850467" y="545048"/>
                      <a:pt x="854572" y="542271"/>
                    </a:cubicBezTo>
                    <a:cubicBezTo>
                      <a:pt x="859039" y="539253"/>
                      <a:pt x="863505" y="536477"/>
                      <a:pt x="868093" y="533700"/>
                    </a:cubicBezTo>
                    <a:cubicBezTo>
                      <a:pt x="873163" y="530682"/>
                      <a:pt x="878354" y="527785"/>
                      <a:pt x="883545" y="525129"/>
                    </a:cubicBezTo>
                    <a:cubicBezTo>
                      <a:pt x="889460" y="522111"/>
                      <a:pt x="895496" y="519214"/>
                      <a:pt x="901652" y="516558"/>
                    </a:cubicBezTo>
                    <a:cubicBezTo>
                      <a:pt x="909016" y="513419"/>
                      <a:pt x="916501" y="510522"/>
                      <a:pt x="924106" y="507987"/>
                    </a:cubicBezTo>
                    <a:cubicBezTo>
                      <a:pt x="934367" y="504607"/>
                      <a:pt x="944749" y="501710"/>
                      <a:pt x="955373" y="499416"/>
                    </a:cubicBezTo>
                    <a:cubicBezTo>
                      <a:pt x="974929" y="495191"/>
                      <a:pt x="994968" y="493018"/>
                      <a:pt x="1015491" y="493018"/>
                    </a:cubicBezTo>
                    <a:cubicBezTo>
                      <a:pt x="1030339" y="493018"/>
                      <a:pt x="1045429" y="494104"/>
                      <a:pt x="1060519" y="496519"/>
                    </a:cubicBezTo>
                    <a:cubicBezTo>
                      <a:pt x="1065831" y="497364"/>
                      <a:pt x="1071022" y="498329"/>
                      <a:pt x="1076213" y="499416"/>
                    </a:cubicBezTo>
                    <a:cubicBezTo>
                      <a:pt x="1086836" y="501710"/>
                      <a:pt x="1097338" y="504607"/>
                      <a:pt x="1107479" y="507987"/>
                    </a:cubicBezTo>
                    <a:cubicBezTo>
                      <a:pt x="1115205" y="510522"/>
                      <a:pt x="1122689" y="513419"/>
                      <a:pt x="1130053" y="516558"/>
                    </a:cubicBezTo>
                    <a:cubicBezTo>
                      <a:pt x="1136210" y="519214"/>
                      <a:pt x="1142125" y="522111"/>
                      <a:pt x="1148041" y="525129"/>
                    </a:cubicBezTo>
                    <a:cubicBezTo>
                      <a:pt x="1153231" y="527785"/>
                      <a:pt x="1158422" y="530682"/>
                      <a:pt x="1163493" y="533700"/>
                    </a:cubicBezTo>
                    <a:cubicBezTo>
                      <a:pt x="1168080" y="536477"/>
                      <a:pt x="1172547" y="539253"/>
                      <a:pt x="1177013" y="542271"/>
                    </a:cubicBezTo>
                    <a:cubicBezTo>
                      <a:pt x="1181118" y="545048"/>
                      <a:pt x="1185101" y="547824"/>
                      <a:pt x="1189085" y="550842"/>
                    </a:cubicBezTo>
                    <a:cubicBezTo>
                      <a:pt x="1192827" y="553619"/>
                      <a:pt x="1196328" y="556516"/>
                      <a:pt x="1199950" y="559413"/>
                    </a:cubicBezTo>
                    <a:cubicBezTo>
                      <a:pt x="1203330" y="562190"/>
                      <a:pt x="1206589" y="565087"/>
                      <a:pt x="1209849" y="567984"/>
                    </a:cubicBezTo>
                    <a:cubicBezTo>
                      <a:pt x="1212867" y="570761"/>
                      <a:pt x="1215885" y="573658"/>
                      <a:pt x="1218903" y="576555"/>
                    </a:cubicBezTo>
                    <a:cubicBezTo>
                      <a:pt x="1221679" y="579332"/>
                      <a:pt x="1224456" y="582229"/>
                      <a:pt x="1227232" y="585127"/>
                    </a:cubicBezTo>
                    <a:cubicBezTo>
                      <a:pt x="1229888" y="587903"/>
                      <a:pt x="1232423" y="590800"/>
                      <a:pt x="1234958" y="593698"/>
                    </a:cubicBezTo>
                    <a:cubicBezTo>
                      <a:pt x="1237373" y="596474"/>
                      <a:pt x="1239787" y="599371"/>
                      <a:pt x="1242081" y="602269"/>
                    </a:cubicBezTo>
                    <a:cubicBezTo>
                      <a:pt x="1244375" y="605045"/>
                      <a:pt x="1246547" y="607943"/>
                      <a:pt x="1248600" y="610840"/>
                    </a:cubicBezTo>
                    <a:cubicBezTo>
                      <a:pt x="1250652" y="613616"/>
                      <a:pt x="1252704" y="616514"/>
                      <a:pt x="1254636" y="619411"/>
                    </a:cubicBezTo>
                    <a:cubicBezTo>
                      <a:pt x="1256567" y="622187"/>
                      <a:pt x="1258378" y="625085"/>
                      <a:pt x="1260309" y="627982"/>
                    </a:cubicBezTo>
                    <a:cubicBezTo>
                      <a:pt x="1262120" y="630758"/>
                      <a:pt x="1263931" y="633656"/>
                      <a:pt x="1265621" y="636553"/>
                    </a:cubicBezTo>
                    <a:cubicBezTo>
                      <a:pt x="1267311" y="639330"/>
                      <a:pt x="1268881" y="642227"/>
                      <a:pt x="1270450" y="645124"/>
                    </a:cubicBezTo>
                    <a:cubicBezTo>
                      <a:pt x="1272019" y="647901"/>
                      <a:pt x="1273468" y="650798"/>
                      <a:pt x="1274917" y="653695"/>
                    </a:cubicBezTo>
                    <a:cubicBezTo>
                      <a:pt x="1276365" y="656472"/>
                      <a:pt x="1277693" y="659369"/>
                      <a:pt x="1279021" y="662266"/>
                    </a:cubicBezTo>
                    <a:cubicBezTo>
                      <a:pt x="1280349" y="665043"/>
                      <a:pt x="1281556" y="667940"/>
                      <a:pt x="1282763" y="670837"/>
                    </a:cubicBezTo>
                    <a:cubicBezTo>
                      <a:pt x="1283970" y="673614"/>
                      <a:pt x="1285057" y="676511"/>
                      <a:pt x="1286143" y="679408"/>
                    </a:cubicBezTo>
                    <a:cubicBezTo>
                      <a:pt x="1287230" y="682306"/>
                      <a:pt x="1288316" y="685082"/>
                      <a:pt x="1289282" y="687979"/>
                    </a:cubicBezTo>
                    <a:cubicBezTo>
                      <a:pt x="1290248" y="690877"/>
                      <a:pt x="1291214" y="693653"/>
                      <a:pt x="1292059" y="696551"/>
                    </a:cubicBezTo>
                    <a:cubicBezTo>
                      <a:pt x="1292904" y="699327"/>
                      <a:pt x="1293749" y="702224"/>
                      <a:pt x="1294594" y="705122"/>
                    </a:cubicBezTo>
                    <a:cubicBezTo>
                      <a:pt x="1295439" y="708019"/>
                      <a:pt x="1296163" y="710795"/>
                      <a:pt x="1296887" y="713693"/>
                    </a:cubicBezTo>
                    <a:cubicBezTo>
                      <a:pt x="1297612" y="716469"/>
                      <a:pt x="1298215" y="719366"/>
                      <a:pt x="1298819" y="722264"/>
                    </a:cubicBezTo>
                    <a:cubicBezTo>
                      <a:pt x="1299423" y="725161"/>
                      <a:pt x="1300026" y="727938"/>
                      <a:pt x="1300509" y="730835"/>
                    </a:cubicBezTo>
                    <a:cubicBezTo>
                      <a:pt x="1300992" y="733732"/>
                      <a:pt x="1301595" y="736509"/>
                      <a:pt x="1301958" y="739406"/>
                    </a:cubicBezTo>
                    <a:cubicBezTo>
                      <a:pt x="1301958" y="739768"/>
                      <a:pt x="1302078" y="740130"/>
                      <a:pt x="1302078" y="740492"/>
                    </a:cubicBezTo>
                    <a:cubicBezTo>
                      <a:pt x="1297612" y="742665"/>
                      <a:pt x="1293266" y="745200"/>
                      <a:pt x="1289041" y="747977"/>
                    </a:cubicBezTo>
                    <a:cubicBezTo>
                      <a:pt x="1287592" y="748943"/>
                      <a:pt x="1286023" y="749788"/>
                      <a:pt x="1284574" y="750874"/>
                    </a:cubicBezTo>
                    <a:cubicBezTo>
                      <a:pt x="1282039" y="752685"/>
                      <a:pt x="1279625" y="754616"/>
                      <a:pt x="1277210" y="756548"/>
                    </a:cubicBezTo>
                    <a:close/>
                    <a:moveTo>
                      <a:pt x="1244133" y="846001"/>
                    </a:moveTo>
                    <a:cubicBezTo>
                      <a:pt x="1252825" y="813648"/>
                      <a:pt x="1271416" y="786004"/>
                      <a:pt x="1296405" y="768379"/>
                    </a:cubicBezTo>
                    <a:cubicBezTo>
                      <a:pt x="1314030" y="755944"/>
                      <a:pt x="1333345" y="749426"/>
                      <a:pt x="1352418" y="749426"/>
                    </a:cubicBezTo>
                    <a:cubicBezTo>
                      <a:pt x="1359782" y="749426"/>
                      <a:pt x="1367025" y="750391"/>
                      <a:pt x="1374148" y="752323"/>
                    </a:cubicBezTo>
                    <a:cubicBezTo>
                      <a:pt x="1388151" y="756065"/>
                      <a:pt x="1400465" y="763308"/>
                      <a:pt x="1410726" y="773087"/>
                    </a:cubicBezTo>
                    <a:cubicBezTo>
                      <a:pt x="1405776" y="770672"/>
                      <a:pt x="1400585" y="768620"/>
                      <a:pt x="1395153" y="767171"/>
                    </a:cubicBezTo>
                    <a:cubicBezTo>
                      <a:pt x="1368353" y="759928"/>
                      <a:pt x="1339863" y="765723"/>
                      <a:pt x="1315116" y="783227"/>
                    </a:cubicBezTo>
                    <a:cubicBezTo>
                      <a:pt x="1290851" y="800369"/>
                      <a:pt x="1272985" y="826807"/>
                      <a:pt x="1264655" y="857711"/>
                    </a:cubicBezTo>
                    <a:cubicBezTo>
                      <a:pt x="1249686" y="913362"/>
                      <a:pt x="1270208" y="968893"/>
                      <a:pt x="1311132" y="992554"/>
                    </a:cubicBezTo>
                    <a:cubicBezTo>
                      <a:pt x="1310649" y="992554"/>
                      <a:pt x="1310167" y="992434"/>
                      <a:pt x="1309684" y="992313"/>
                    </a:cubicBezTo>
                    <a:cubicBezTo>
                      <a:pt x="1255722" y="977827"/>
                      <a:pt x="1226267" y="912276"/>
                      <a:pt x="1244012" y="846122"/>
                    </a:cubicBezTo>
                    <a:close/>
                    <a:moveTo>
                      <a:pt x="1337932" y="980844"/>
                    </a:moveTo>
                    <a:cubicBezTo>
                      <a:pt x="1294714" y="969255"/>
                      <a:pt x="1271053" y="916501"/>
                      <a:pt x="1285419" y="863264"/>
                    </a:cubicBezTo>
                    <a:cubicBezTo>
                      <a:pt x="1292421" y="837068"/>
                      <a:pt x="1307390" y="814855"/>
                      <a:pt x="1327550" y="800611"/>
                    </a:cubicBezTo>
                    <a:cubicBezTo>
                      <a:pt x="1347107" y="786849"/>
                      <a:pt x="1369198" y="782261"/>
                      <a:pt x="1389721" y="787694"/>
                    </a:cubicBezTo>
                    <a:cubicBezTo>
                      <a:pt x="1410364" y="793247"/>
                      <a:pt x="1427144" y="808216"/>
                      <a:pt x="1437163" y="829945"/>
                    </a:cubicBezTo>
                    <a:cubicBezTo>
                      <a:pt x="1447424" y="852399"/>
                      <a:pt x="1449235" y="879078"/>
                      <a:pt x="1442233" y="905274"/>
                    </a:cubicBezTo>
                    <a:cubicBezTo>
                      <a:pt x="1427989" y="958511"/>
                      <a:pt x="1381150" y="992434"/>
                      <a:pt x="1337932" y="980724"/>
                    </a:cubicBezTo>
                    <a:close/>
                    <a:moveTo>
                      <a:pt x="21367" y="98628"/>
                    </a:moveTo>
                    <a:cubicBezTo>
                      <a:pt x="21367" y="56014"/>
                      <a:pt x="56014" y="21247"/>
                      <a:pt x="98748" y="21247"/>
                    </a:cubicBezTo>
                    <a:cubicBezTo>
                      <a:pt x="141483" y="21247"/>
                      <a:pt x="176129" y="55893"/>
                      <a:pt x="176129" y="98628"/>
                    </a:cubicBezTo>
                    <a:cubicBezTo>
                      <a:pt x="176129" y="141362"/>
                      <a:pt x="141483" y="176009"/>
                      <a:pt x="98748" y="176009"/>
                    </a:cubicBezTo>
                    <a:cubicBezTo>
                      <a:pt x="56014" y="176009"/>
                      <a:pt x="21367" y="141362"/>
                      <a:pt x="21367" y="98628"/>
                    </a:cubicBezTo>
                    <a:close/>
                    <a:moveTo>
                      <a:pt x="194962" y="1263931"/>
                    </a:moveTo>
                    <a:cubicBezTo>
                      <a:pt x="193392" y="1251497"/>
                      <a:pt x="192668" y="1238942"/>
                      <a:pt x="192909" y="1226508"/>
                    </a:cubicBezTo>
                    <a:cubicBezTo>
                      <a:pt x="192909" y="1225784"/>
                      <a:pt x="192909" y="1224094"/>
                      <a:pt x="192909" y="1223973"/>
                    </a:cubicBezTo>
                    <a:cubicBezTo>
                      <a:pt x="193392" y="1223370"/>
                      <a:pt x="195324" y="1222283"/>
                      <a:pt x="196290" y="1221680"/>
                    </a:cubicBezTo>
                    <a:cubicBezTo>
                      <a:pt x="202567" y="1217937"/>
                      <a:pt x="208965" y="1214557"/>
                      <a:pt x="215363" y="1211056"/>
                    </a:cubicBezTo>
                    <a:cubicBezTo>
                      <a:pt x="223331" y="1207435"/>
                      <a:pt x="231057" y="1203572"/>
                      <a:pt x="238541" y="1199346"/>
                    </a:cubicBezTo>
                    <a:cubicBezTo>
                      <a:pt x="256891" y="1190655"/>
                      <a:pt x="275964" y="1182687"/>
                      <a:pt x="295642" y="1175927"/>
                    </a:cubicBezTo>
                    <a:cubicBezTo>
                      <a:pt x="296004" y="1175806"/>
                      <a:pt x="296366" y="1175686"/>
                      <a:pt x="296607" y="1175565"/>
                    </a:cubicBezTo>
                    <a:cubicBezTo>
                      <a:pt x="302160" y="1183291"/>
                      <a:pt x="310249" y="1197536"/>
                      <a:pt x="305058" y="1210332"/>
                    </a:cubicBezTo>
                    <a:cubicBezTo>
                      <a:pt x="301678" y="1219024"/>
                      <a:pt x="292503" y="1226629"/>
                      <a:pt x="284053" y="1233027"/>
                    </a:cubicBezTo>
                    <a:cubicBezTo>
                      <a:pt x="265100" y="1247272"/>
                      <a:pt x="243853" y="1259465"/>
                      <a:pt x="220675" y="1269122"/>
                    </a:cubicBezTo>
                    <a:cubicBezTo>
                      <a:pt x="211621" y="1272865"/>
                      <a:pt x="201481" y="1270692"/>
                      <a:pt x="194841" y="1263811"/>
                    </a:cubicBezTo>
                    <a:close/>
                    <a:moveTo>
                      <a:pt x="169611" y="1151904"/>
                    </a:moveTo>
                    <a:cubicBezTo>
                      <a:pt x="169611" y="1151179"/>
                      <a:pt x="169611" y="1149489"/>
                      <a:pt x="169611" y="1149369"/>
                    </a:cubicBezTo>
                    <a:cubicBezTo>
                      <a:pt x="170093" y="1148765"/>
                      <a:pt x="172146" y="1147679"/>
                      <a:pt x="172991" y="1147075"/>
                    </a:cubicBezTo>
                    <a:cubicBezTo>
                      <a:pt x="203774" y="1128846"/>
                      <a:pt x="237213" y="1113515"/>
                      <a:pt x="272343" y="1101322"/>
                    </a:cubicBezTo>
                    <a:cubicBezTo>
                      <a:pt x="272705" y="1101202"/>
                      <a:pt x="273067" y="1101081"/>
                      <a:pt x="273308" y="1100960"/>
                    </a:cubicBezTo>
                    <a:cubicBezTo>
                      <a:pt x="278862" y="1108686"/>
                      <a:pt x="286950" y="1122931"/>
                      <a:pt x="281759" y="1135727"/>
                    </a:cubicBezTo>
                    <a:cubicBezTo>
                      <a:pt x="278258" y="1144419"/>
                      <a:pt x="269204" y="1152025"/>
                      <a:pt x="260754" y="1158423"/>
                    </a:cubicBezTo>
                    <a:cubicBezTo>
                      <a:pt x="237093" y="1176289"/>
                      <a:pt x="210052" y="1190534"/>
                      <a:pt x="180475" y="1201037"/>
                    </a:cubicBezTo>
                    <a:lnTo>
                      <a:pt x="171784" y="1189447"/>
                    </a:lnTo>
                    <a:cubicBezTo>
                      <a:pt x="170214" y="1176893"/>
                      <a:pt x="169490" y="1164217"/>
                      <a:pt x="169731" y="1151662"/>
                    </a:cubicBezTo>
                    <a:close/>
                    <a:moveTo>
                      <a:pt x="169611" y="1063779"/>
                    </a:moveTo>
                    <a:cubicBezTo>
                      <a:pt x="169611" y="1063054"/>
                      <a:pt x="169611" y="1061364"/>
                      <a:pt x="169611" y="1061244"/>
                    </a:cubicBezTo>
                    <a:cubicBezTo>
                      <a:pt x="170093" y="1060640"/>
                      <a:pt x="172025" y="1059553"/>
                      <a:pt x="172991" y="1058950"/>
                    </a:cubicBezTo>
                    <a:cubicBezTo>
                      <a:pt x="203774" y="1040721"/>
                      <a:pt x="237213" y="1025390"/>
                      <a:pt x="272343" y="1013197"/>
                    </a:cubicBezTo>
                    <a:cubicBezTo>
                      <a:pt x="272705" y="1013077"/>
                      <a:pt x="273067" y="1012956"/>
                      <a:pt x="273308" y="1012835"/>
                    </a:cubicBezTo>
                    <a:cubicBezTo>
                      <a:pt x="278862" y="1020561"/>
                      <a:pt x="286950" y="1034806"/>
                      <a:pt x="281759" y="1047602"/>
                    </a:cubicBezTo>
                    <a:cubicBezTo>
                      <a:pt x="278258" y="1056294"/>
                      <a:pt x="269204" y="1063899"/>
                      <a:pt x="260754" y="1070298"/>
                    </a:cubicBezTo>
                    <a:cubicBezTo>
                      <a:pt x="237093" y="1088164"/>
                      <a:pt x="210052" y="1102530"/>
                      <a:pt x="180475" y="1112911"/>
                    </a:cubicBezTo>
                    <a:lnTo>
                      <a:pt x="171784" y="1101322"/>
                    </a:lnTo>
                    <a:cubicBezTo>
                      <a:pt x="170214" y="1088768"/>
                      <a:pt x="169490" y="1076092"/>
                      <a:pt x="169731" y="1063537"/>
                    </a:cubicBezTo>
                    <a:close/>
                    <a:moveTo>
                      <a:pt x="245664" y="1282160"/>
                    </a:moveTo>
                    <a:cubicBezTo>
                      <a:pt x="261599" y="1274434"/>
                      <a:pt x="276447" y="1265501"/>
                      <a:pt x="290451" y="1255722"/>
                    </a:cubicBezTo>
                    <a:lnTo>
                      <a:pt x="304575" y="1325257"/>
                    </a:lnTo>
                    <a:cubicBezTo>
                      <a:pt x="274033" y="1304252"/>
                      <a:pt x="256046" y="1290852"/>
                      <a:pt x="245664" y="1282160"/>
                    </a:cubicBezTo>
                    <a:close/>
                    <a:moveTo>
                      <a:pt x="309283" y="1240995"/>
                    </a:moveTo>
                    <a:cubicBezTo>
                      <a:pt x="316043" y="1234717"/>
                      <a:pt x="322200" y="1227353"/>
                      <a:pt x="325580" y="1218662"/>
                    </a:cubicBezTo>
                    <a:cubicBezTo>
                      <a:pt x="332461" y="1201519"/>
                      <a:pt x="328356" y="1181480"/>
                      <a:pt x="313991" y="1162044"/>
                    </a:cubicBezTo>
                    <a:cubicBezTo>
                      <a:pt x="312663" y="1160233"/>
                      <a:pt x="309524" y="1155888"/>
                      <a:pt x="303609" y="1154077"/>
                    </a:cubicBezTo>
                    <a:cubicBezTo>
                      <a:pt x="301436" y="1153352"/>
                      <a:pt x="299263" y="1153232"/>
                      <a:pt x="297332" y="1153352"/>
                    </a:cubicBezTo>
                    <a:cubicBezTo>
                      <a:pt x="299263" y="1150455"/>
                      <a:pt x="300832" y="1147558"/>
                      <a:pt x="302160" y="1144298"/>
                    </a:cubicBezTo>
                    <a:cubicBezTo>
                      <a:pt x="308921" y="1127156"/>
                      <a:pt x="304816" y="1107117"/>
                      <a:pt x="290571" y="1087681"/>
                    </a:cubicBezTo>
                    <a:cubicBezTo>
                      <a:pt x="289485" y="1086112"/>
                      <a:pt x="287071" y="1083094"/>
                      <a:pt x="283087" y="1080921"/>
                    </a:cubicBezTo>
                    <a:cubicBezTo>
                      <a:pt x="290934" y="1074161"/>
                      <a:pt x="298177" y="1066072"/>
                      <a:pt x="302160" y="1056173"/>
                    </a:cubicBezTo>
                    <a:cubicBezTo>
                      <a:pt x="308921" y="1039031"/>
                      <a:pt x="304816" y="1018992"/>
                      <a:pt x="290571" y="999556"/>
                    </a:cubicBezTo>
                    <a:cubicBezTo>
                      <a:pt x="289243" y="997745"/>
                      <a:pt x="286105" y="993399"/>
                      <a:pt x="280189" y="991468"/>
                    </a:cubicBezTo>
                    <a:cubicBezTo>
                      <a:pt x="273791" y="989416"/>
                      <a:pt x="267755" y="991468"/>
                      <a:pt x="264858" y="992554"/>
                    </a:cubicBezTo>
                    <a:cubicBezTo>
                      <a:pt x="262806" y="993279"/>
                      <a:pt x="260874" y="994124"/>
                      <a:pt x="258822" y="994848"/>
                    </a:cubicBezTo>
                    <a:lnTo>
                      <a:pt x="96455" y="197255"/>
                    </a:lnTo>
                    <a:cubicBezTo>
                      <a:pt x="97179" y="197255"/>
                      <a:pt x="97903" y="197255"/>
                      <a:pt x="98628" y="197255"/>
                    </a:cubicBezTo>
                    <a:cubicBezTo>
                      <a:pt x="113838" y="197255"/>
                      <a:pt x="128204" y="193755"/>
                      <a:pt x="141121" y="187477"/>
                    </a:cubicBezTo>
                    <a:lnTo>
                      <a:pt x="612530" y="2573253"/>
                    </a:lnTo>
                    <a:cubicBezTo>
                      <a:pt x="610115" y="2574943"/>
                      <a:pt x="607701" y="2576633"/>
                      <a:pt x="605407" y="2578082"/>
                    </a:cubicBezTo>
                    <a:cubicBezTo>
                      <a:pt x="602148" y="2580255"/>
                      <a:pt x="598768" y="2582307"/>
                      <a:pt x="595508" y="2584359"/>
                    </a:cubicBezTo>
                    <a:cubicBezTo>
                      <a:pt x="591887" y="2586532"/>
                      <a:pt x="588265" y="2588826"/>
                      <a:pt x="584764" y="2591120"/>
                    </a:cubicBezTo>
                    <a:lnTo>
                      <a:pt x="309404" y="1240874"/>
                    </a:lnTo>
                    <a:close/>
                    <a:moveTo>
                      <a:pt x="796627" y="1237252"/>
                    </a:moveTo>
                    <a:lnTo>
                      <a:pt x="1159026" y="1257050"/>
                    </a:lnTo>
                    <a:cubicBezTo>
                      <a:pt x="1181480" y="1258258"/>
                      <a:pt x="1198743" y="1277573"/>
                      <a:pt x="1197535" y="1300026"/>
                    </a:cubicBezTo>
                    <a:lnTo>
                      <a:pt x="1184498" y="1538206"/>
                    </a:lnTo>
                    <a:cubicBezTo>
                      <a:pt x="1183894" y="1549070"/>
                      <a:pt x="1179065" y="1559090"/>
                      <a:pt x="1170977" y="1566333"/>
                    </a:cubicBezTo>
                    <a:cubicBezTo>
                      <a:pt x="1162889" y="1573576"/>
                      <a:pt x="1152386" y="1577319"/>
                      <a:pt x="1141522" y="1576715"/>
                    </a:cubicBezTo>
                    <a:lnTo>
                      <a:pt x="780330" y="1551726"/>
                    </a:lnTo>
                    <a:cubicBezTo>
                      <a:pt x="755461" y="1550398"/>
                      <a:pt x="736267" y="1529031"/>
                      <a:pt x="737595" y="1504042"/>
                    </a:cubicBezTo>
                    <a:lnTo>
                      <a:pt x="748822" y="1279987"/>
                    </a:lnTo>
                    <a:cubicBezTo>
                      <a:pt x="749425" y="1267915"/>
                      <a:pt x="754737" y="1256809"/>
                      <a:pt x="763791" y="1248721"/>
                    </a:cubicBezTo>
                    <a:cubicBezTo>
                      <a:pt x="772845" y="1240632"/>
                      <a:pt x="784555" y="1236528"/>
                      <a:pt x="796506" y="1237252"/>
                    </a:cubicBezTo>
                    <a:close/>
                    <a:moveTo>
                      <a:pt x="721298" y="1531687"/>
                    </a:moveTo>
                    <a:cubicBezTo>
                      <a:pt x="720815" y="1550640"/>
                      <a:pt x="720815" y="1568989"/>
                      <a:pt x="721539" y="1586855"/>
                    </a:cubicBezTo>
                    <a:cubicBezTo>
                      <a:pt x="721781" y="1594461"/>
                      <a:pt x="722143" y="1602066"/>
                      <a:pt x="722384" y="1609671"/>
                    </a:cubicBezTo>
                    <a:cubicBezTo>
                      <a:pt x="723833" y="1644921"/>
                      <a:pt x="725402" y="1681379"/>
                      <a:pt x="720573" y="1716387"/>
                    </a:cubicBezTo>
                    <a:cubicBezTo>
                      <a:pt x="715865" y="1750310"/>
                      <a:pt x="705001" y="1784111"/>
                      <a:pt x="694498" y="1816705"/>
                    </a:cubicBezTo>
                    <a:cubicBezTo>
                      <a:pt x="692084" y="1824190"/>
                      <a:pt x="689669" y="1831795"/>
                      <a:pt x="687255" y="1839280"/>
                    </a:cubicBezTo>
                    <a:cubicBezTo>
                      <a:pt x="660938" y="1923180"/>
                      <a:pt x="642830" y="2010097"/>
                      <a:pt x="633173" y="2097498"/>
                    </a:cubicBezTo>
                    <a:cubicBezTo>
                      <a:pt x="631120" y="2116330"/>
                      <a:pt x="629068" y="2138301"/>
                      <a:pt x="630638" y="2160393"/>
                    </a:cubicBezTo>
                    <a:cubicBezTo>
                      <a:pt x="632448" y="2185865"/>
                      <a:pt x="638967" y="2210492"/>
                      <a:pt x="645245" y="2234273"/>
                    </a:cubicBezTo>
                    <a:lnTo>
                      <a:pt x="711037" y="2483679"/>
                    </a:lnTo>
                    <a:lnTo>
                      <a:pt x="704035" y="2494423"/>
                    </a:lnTo>
                    <a:cubicBezTo>
                      <a:pt x="687014" y="2512652"/>
                      <a:pt x="658041" y="2538848"/>
                      <a:pt x="631603" y="2559491"/>
                    </a:cubicBezTo>
                    <a:lnTo>
                      <a:pt x="405979" y="1417486"/>
                    </a:lnTo>
                    <a:cubicBezTo>
                      <a:pt x="433382" y="1435111"/>
                      <a:pt x="458250" y="1450684"/>
                      <a:pt x="475513" y="1461670"/>
                    </a:cubicBezTo>
                    <a:cubicBezTo>
                      <a:pt x="483964" y="1466981"/>
                      <a:pt x="490603" y="1471206"/>
                      <a:pt x="494949" y="1473983"/>
                    </a:cubicBezTo>
                    <a:cubicBezTo>
                      <a:pt x="508590" y="1482675"/>
                      <a:pt x="523680" y="1491246"/>
                      <a:pt x="540702" y="1494264"/>
                    </a:cubicBezTo>
                    <a:cubicBezTo>
                      <a:pt x="546255" y="1495230"/>
                      <a:pt x="551808" y="1495592"/>
                      <a:pt x="557240" y="1495592"/>
                    </a:cubicBezTo>
                    <a:cubicBezTo>
                      <a:pt x="565691" y="1495592"/>
                      <a:pt x="573900" y="1494747"/>
                      <a:pt x="581505" y="1493902"/>
                    </a:cubicBezTo>
                    <a:lnTo>
                      <a:pt x="717797" y="1479536"/>
                    </a:lnTo>
                    <a:lnTo>
                      <a:pt x="716590" y="1503076"/>
                    </a:lnTo>
                    <a:cubicBezTo>
                      <a:pt x="715986" y="1513217"/>
                      <a:pt x="717918" y="1522995"/>
                      <a:pt x="721539" y="1531807"/>
                    </a:cubicBezTo>
                    <a:close/>
                    <a:moveTo>
                      <a:pt x="967807" y="2569269"/>
                    </a:moveTo>
                    <a:lnTo>
                      <a:pt x="968531" y="2571925"/>
                    </a:lnTo>
                    <a:cubicBezTo>
                      <a:pt x="973722" y="2591965"/>
                      <a:pt x="964789" y="2612728"/>
                      <a:pt x="946922" y="2622265"/>
                    </a:cubicBezTo>
                    <a:cubicBezTo>
                      <a:pt x="874370" y="2660775"/>
                      <a:pt x="785883" y="2682263"/>
                      <a:pt x="683754" y="2685884"/>
                    </a:cubicBezTo>
                    <a:cubicBezTo>
                      <a:pt x="679287" y="2686005"/>
                      <a:pt x="674579" y="2686246"/>
                      <a:pt x="669630" y="2686609"/>
                    </a:cubicBezTo>
                    <a:cubicBezTo>
                      <a:pt x="642710" y="2688057"/>
                      <a:pt x="609029" y="2689868"/>
                      <a:pt x="588507" y="2676347"/>
                    </a:cubicBezTo>
                    <a:cubicBezTo>
                      <a:pt x="581626" y="2671760"/>
                      <a:pt x="559775" y="2655342"/>
                      <a:pt x="570519" y="2634699"/>
                    </a:cubicBezTo>
                    <a:cubicBezTo>
                      <a:pt x="577883" y="2620334"/>
                      <a:pt x="591887" y="2611763"/>
                      <a:pt x="606735" y="2602709"/>
                    </a:cubicBezTo>
                    <a:cubicBezTo>
                      <a:pt x="610236" y="2600536"/>
                      <a:pt x="613737" y="2598363"/>
                      <a:pt x="617117" y="2596190"/>
                    </a:cubicBezTo>
                    <a:cubicBezTo>
                      <a:pt x="649470" y="2575064"/>
                      <a:pt x="696671" y="2533778"/>
                      <a:pt x="720332" y="2508306"/>
                    </a:cubicBezTo>
                    <a:lnTo>
                      <a:pt x="734094" y="2487422"/>
                    </a:lnTo>
                    <a:lnTo>
                      <a:pt x="665888" y="2228841"/>
                    </a:lnTo>
                    <a:cubicBezTo>
                      <a:pt x="663473" y="2219908"/>
                      <a:pt x="661180" y="2210733"/>
                      <a:pt x="659007" y="2201558"/>
                    </a:cubicBezTo>
                    <a:cubicBezTo>
                      <a:pt x="780088" y="2192022"/>
                      <a:pt x="870145" y="2221356"/>
                      <a:pt x="919760" y="2286786"/>
                    </a:cubicBezTo>
                    <a:cubicBezTo>
                      <a:pt x="921088" y="2288476"/>
                      <a:pt x="922899" y="2289683"/>
                      <a:pt x="924831" y="2290408"/>
                    </a:cubicBezTo>
                    <a:cubicBezTo>
                      <a:pt x="927003" y="2384931"/>
                      <a:pt x="941490" y="2479454"/>
                      <a:pt x="967927" y="2569390"/>
                    </a:cubicBezTo>
                    <a:close/>
                    <a:moveTo>
                      <a:pt x="1462876" y="2256848"/>
                    </a:moveTo>
                    <a:cubicBezTo>
                      <a:pt x="1485451" y="2309361"/>
                      <a:pt x="1501024" y="2365133"/>
                      <a:pt x="1512613" y="2421630"/>
                    </a:cubicBezTo>
                    <a:cubicBezTo>
                      <a:pt x="1523960" y="2478368"/>
                      <a:pt x="1531445" y="2535951"/>
                      <a:pt x="1538085" y="2593775"/>
                    </a:cubicBezTo>
                    <a:cubicBezTo>
                      <a:pt x="1538326" y="2596190"/>
                      <a:pt x="1539533" y="2598363"/>
                      <a:pt x="1541103" y="2599932"/>
                    </a:cubicBezTo>
                    <a:cubicBezTo>
                      <a:pt x="1540378" y="2601864"/>
                      <a:pt x="1540137" y="2604157"/>
                      <a:pt x="1540620" y="2606330"/>
                    </a:cubicBezTo>
                    <a:lnTo>
                      <a:pt x="1557279" y="2674899"/>
                    </a:lnTo>
                    <a:cubicBezTo>
                      <a:pt x="1561745" y="2693490"/>
                      <a:pt x="1564643" y="2712080"/>
                      <a:pt x="1555106" y="2723066"/>
                    </a:cubicBezTo>
                    <a:cubicBezTo>
                      <a:pt x="1550277" y="2728619"/>
                      <a:pt x="1542189" y="2731878"/>
                      <a:pt x="1534222" y="2734534"/>
                    </a:cubicBezTo>
                    <a:cubicBezTo>
                      <a:pt x="1476035" y="2753970"/>
                      <a:pt x="1413019" y="2751314"/>
                      <a:pt x="1352177" y="2748900"/>
                    </a:cubicBezTo>
                    <a:cubicBezTo>
                      <a:pt x="1334673" y="2748175"/>
                      <a:pt x="1316565" y="2747451"/>
                      <a:pt x="1301233" y="2740449"/>
                    </a:cubicBezTo>
                    <a:cubicBezTo>
                      <a:pt x="1278297" y="2730067"/>
                      <a:pt x="1262000" y="2704234"/>
                      <a:pt x="1260551" y="2676227"/>
                    </a:cubicBezTo>
                    <a:cubicBezTo>
                      <a:pt x="1259223" y="2650513"/>
                      <a:pt x="1269726" y="2622748"/>
                      <a:pt x="1289161" y="2599932"/>
                    </a:cubicBezTo>
                    <a:cubicBezTo>
                      <a:pt x="1290610" y="2598242"/>
                      <a:pt x="1292179" y="2596552"/>
                      <a:pt x="1293628" y="2594862"/>
                    </a:cubicBezTo>
                    <a:cubicBezTo>
                      <a:pt x="1301837" y="2585566"/>
                      <a:pt x="1311253" y="2575185"/>
                      <a:pt x="1314150" y="2561181"/>
                    </a:cubicBezTo>
                    <a:cubicBezTo>
                      <a:pt x="1317772" y="2544522"/>
                      <a:pt x="1311374" y="2529794"/>
                      <a:pt x="1305700" y="2516877"/>
                    </a:cubicBezTo>
                    <a:cubicBezTo>
                      <a:pt x="1304976" y="2515187"/>
                      <a:pt x="1304131" y="2513376"/>
                      <a:pt x="1303406" y="2511686"/>
                    </a:cubicBezTo>
                    <a:lnTo>
                      <a:pt x="1299664" y="2502753"/>
                    </a:lnTo>
                    <a:cubicBezTo>
                      <a:pt x="1294594" y="2490681"/>
                      <a:pt x="1289403" y="2478126"/>
                      <a:pt x="1283729" y="2465934"/>
                    </a:cubicBezTo>
                    <a:cubicBezTo>
                      <a:pt x="1270450" y="2436840"/>
                      <a:pt x="1255360" y="2407626"/>
                      <a:pt x="1238942" y="2379016"/>
                    </a:cubicBezTo>
                    <a:cubicBezTo>
                      <a:pt x="1225180" y="2354993"/>
                      <a:pt x="1211660" y="2330245"/>
                      <a:pt x="1198501" y="2304894"/>
                    </a:cubicBezTo>
                    <a:cubicBezTo>
                      <a:pt x="1199950" y="2304411"/>
                      <a:pt x="1201157" y="2303687"/>
                      <a:pt x="1202364" y="2302600"/>
                    </a:cubicBezTo>
                    <a:cubicBezTo>
                      <a:pt x="1232061" y="2273869"/>
                      <a:pt x="1267190" y="2241516"/>
                      <a:pt x="1307631" y="2220873"/>
                    </a:cubicBezTo>
                    <a:cubicBezTo>
                      <a:pt x="1341191" y="2203731"/>
                      <a:pt x="1393825" y="2194677"/>
                      <a:pt x="1433180" y="2193832"/>
                    </a:cubicBezTo>
                    <a:cubicBezTo>
                      <a:pt x="1442233" y="2215200"/>
                      <a:pt x="1453823" y="2235360"/>
                      <a:pt x="1462756" y="2256727"/>
                    </a:cubicBezTo>
                    <a:close/>
                    <a:moveTo>
                      <a:pt x="1110255" y="1732564"/>
                    </a:moveTo>
                    <a:cubicBezTo>
                      <a:pt x="1184136" y="1732564"/>
                      <a:pt x="1258137" y="1728339"/>
                      <a:pt x="1332017" y="1720009"/>
                    </a:cubicBezTo>
                    <a:cubicBezTo>
                      <a:pt x="1352780" y="1872960"/>
                      <a:pt x="1380304" y="2025187"/>
                      <a:pt x="1425574" y="2172948"/>
                    </a:cubicBezTo>
                    <a:cubicBezTo>
                      <a:pt x="1384650" y="2174879"/>
                      <a:pt x="1332258" y="2184537"/>
                      <a:pt x="1297974" y="2202041"/>
                    </a:cubicBezTo>
                    <a:cubicBezTo>
                      <a:pt x="1255481" y="2223771"/>
                      <a:pt x="1219386" y="2256727"/>
                      <a:pt x="1188844" y="2286183"/>
                    </a:cubicBezTo>
                    <a:cubicBezTo>
                      <a:pt x="1143695" y="2196971"/>
                      <a:pt x="1102167" y="2099671"/>
                      <a:pt x="1063175" y="1991386"/>
                    </a:cubicBezTo>
                    <a:cubicBezTo>
                      <a:pt x="1063054" y="1990903"/>
                      <a:pt x="1062813" y="1990541"/>
                      <a:pt x="1062571" y="1990058"/>
                    </a:cubicBezTo>
                    <a:cubicBezTo>
                      <a:pt x="1096856" y="1944909"/>
                      <a:pt x="1133433" y="1899156"/>
                      <a:pt x="1171339" y="1856905"/>
                    </a:cubicBezTo>
                    <a:cubicBezTo>
                      <a:pt x="1177255" y="1850386"/>
                      <a:pt x="1168321" y="1840728"/>
                      <a:pt x="1161320" y="1846040"/>
                    </a:cubicBezTo>
                    <a:cubicBezTo>
                      <a:pt x="1137297" y="1864148"/>
                      <a:pt x="1115567" y="1885032"/>
                      <a:pt x="1095648" y="1907365"/>
                    </a:cubicBezTo>
                    <a:cubicBezTo>
                      <a:pt x="1076695" y="1928733"/>
                      <a:pt x="1059312" y="1951549"/>
                      <a:pt x="1045429" y="1976779"/>
                    </a:cubicBezTo>
                    <a:cubicBezTo>
                      <a:pt x="1034806" y="1978710"/>
                      <a:pt x="1024545" y="1980159"/>
                      <a:pt x="1015008" y="1979555"/>
                    </a:cubicBezTo>
                    <a:cubicBezTo>
                      <a:pt x="990381" y="1978590"/>
                      <a:pt x="978551" y="1960965"/>
                      <a:pt x="962857" y="1943098"/>
                    </a:cubicBezTo>
                    <a:cubicBezTo>
                      <a:pt x="920002" y="1896380"/>
                      <a:pt x="876543" y="1844591"/>
                      <a:pt x="817632" y="1817550"/>
                    </a:cubicBezTo>
                    <a:cubicBezTo>
                      <a:pt x="815700" y="1816705"/>
                      <a:pt x="813286" y="1817188"/>
                      <a:pt x="811837" y="1818878"/>
                    </a:cubicBezTo>
                    <a:cubicBezTo>
                      <a:pt x="810147" y="1820930"/>
                      <a:pt x="810389" y="1824069"/>
                      <a:pt x="812562" y="1825759"/>
                    </a:cubicBezTo>
                    <a:cubicBezTo>
                      <a:pt x="851312" y="1857991"/>
                      <a:pt x="885235" y="1893603"/>
                      <a:pt x="918553" y="1931509"/>
                    </a:cubicBezTo>
                    <a:cubicBezTo>
                      <a:pt x="939920" y="1954446"/>
                      <a:pt x="954648" y="1974968"/>
                      <a:pt x="971911" y="1988127"/>
                    </a:cubicBezTo>
                    <a:cubicBezTo>
                      <a:pt x="954407" y="2036173"/>
                      <a:pt x="932436" y="2139026"/>
                      <a:pt x="931470" y="2143372"/>
                    </a:cubicBezTo>
                    <a:lnTo>
                      <a:pt x="931470" y="2144337"/>
                    </a:lnTo>
                    <a:cubicBezTo>
                      <a:pt x="927003" y="2182364"/>
                      <a:pt x="924710" y="2220753"/>
                      <a:pt x="924589" y="2259262"/>
                    </a:cubicBezTo>
                    <a:cubicBezTo>
                      <a:pt x="882458" y="2213268"/>
                      <a:pt x="802904" y="2168240"/>
                      <a:pt x="654781" y="2180553"/>
                    </a:cubicBezTo>
                    <a:cubicBezTo>
                      <a:pt x="653574" y="2173310"/>
                      <a:pt x="652609" y="2166188"/>
                      <a:pt x="652126" y="2158944"/>
                    </a:cubicBezTo>
                    <a:cubicBezTo>
                      <a:pt x="650677" y="2138664"/>
                      <a:pt x="652729" y="2117900"/>
                      <a:pt x="654661" y="2099913"/>
                    </a:cubicBezTo>
                    <a:cubicBezTo>
                      <a:pt x="664077" y="2013840"/>
                      <a:pt x="681943" y="1928371"/>
                      <a:pt x="707898" y="1845798"/>
                    </a:cubicBezTo>
                    <a:cubicBezTo>
                      <a:pt x="710192" y="1838314"/>
                      <a:pt x="712606" y="1830829"/>
                      <a:pt x="715020" y="1823345"/>
                    </a:cubicBezTo>
                    <a:cubicBezTo>
                      <a:pt x="725885" y="1789905"/>
                      <a:pt x="736991" y="1755259"/>
                      <a:pt x="741941" y="1719405"/>
                    </a:cubicBezTo>
                    <a:cubicBezTo>
                      <a:pt x="742907" y="1712283"/>
                      <a:pt x="743631" y="1705160"/>
                      <a:pt x="744114" y="1698038"/>
                    </a:cubicBezTo>
                    <a:cubicBezTo>
                      <a:pt x="864954" y="1721095"/>
                      <a:pt x="987484" y="1732805"/>
                      <a:pt x="1110497" y="1732805"/>
                    </a:cubicBezTo>
                    <a:close/>
                    <a:moveTo>
                      <a:pt x="749667" y="1232906"/>
                    </a:moveTo>
                    <a:cubicBezTo>
                      <a:pt x="736388" y="1244737"/>
                      <a:pt x="728662" y="1261155"/>
                      <a:pt x="727575" y="1278901"/>
                    </a:cubicBezTo>
                    <a:lnTo>
                      <a:pt x="718642" y="1457927"/>
                    </a:lnTo>
                    <a:lnTo>
                      <a:pt x="579090" y="1472655"/>
                    </a:lnTo>
                    <a:cubicBezTo>
                      <a:pt x="567381" y="1473862"/>
                      <a:pt x="555309" y="1475190"/>
                      <a:pt x="544323" y="1473138"/>
                    </a:cubicBezTo>
                    <a:cubicBezTo>
                      <a:pt x="530923" y="1470724"/>
                      <a:pt x="518127" y="1463480"/>
                      <a:pt x="506297" y="1455875"/>
                    </a:cubicBezTo>
                    <a:cubicBezTo>
                      <a:pt x="501951" y="1453099"/>
                      <a:pt x="495311" y="1448873"/>
                      <a:pt x="486740" y="1443562"/>
                    </a:cubicBezTo>
                    <a:cubicBezTo>
                      <a:pt x="466218" y="1430524"/>
                      <a:pt x="435072" y="1410967"/>
                      <a:pt x="401512" y="1389238"/>
                    </a:cubicBezTo>
                    <a:cubicBezTo>
                      <a:pt x="401030" y="1388997"/>
                      <a:pt x="400667" y="1388755"/>
                      <a:pt x="400184" y="1388514"/>
                    </a:cubicBezTo>
                    <a:lnTo>
                      <a:pt x="337410" y="1070901"/>
                    </a:lnTo>
                    <a:lnTo>
                      <a:pt x="331495" y="1040721"/>
                    </a:lnTo>
                    <a:cubicBezTo>
                      <a:pt x="332944" y="1038307"/>
                      <a:pt x="333547" y="1035410"/>
                      <a:pt x="332944" y="1032512"/>
                    </a:cubicBezTo>
                    <a:lnTo>
                      <a:pt x="315440" y="952596"/>
                    </a:lnTo>
                    <a:cubicBezTo>
                      <a:pt x="316526" y="940645"/>
                      <a:pt x="320751" y="930263"/>
                      <a:pt x="327511" y="923261"/>
                    </a:cubicBezTo>
                    <a:cubicBezTo>
                      <a:pt x="334151" y="916260"/>
                      <a:pt x="343567" y="913000"/>
                      <a:pt x="352380" y="914811"/>
                    </a:cubicBezTo>
                    <a:cubicBezTo>
                      <a:pt x="352380" y="914811"/>
                      <a:pt x="352380" y="915053"/>
                      <a:pt x="352380" y="915173"/>
                    </a:cubicBezTo>
                    <a:lnTo>
                      <a:pt x="374351" y="1018509"/>
                    </a:lnTo>
                    <a:cubicBezTo>
                      <a:pt x="376041" y="1026356"/>
                      <a:pt x="376161" y="1033599"/>
                      <a:pt x="376403" y="1041204"/>
                    </a:cubicBezTo>
                    <a:cubicBezTo>
                      <a:pt x="376523" y="1046636"/>
                      <a:pt x="376644" y="1052310"/>
                      <a:pt x="377369" y="1058467"/>
                    </a:cubicBezTo>
                    <a:cubicBezTo>
                      <a:pt x="378334" y="1067642"/>
                      <a:pt x="380749" y="1076213"/>
                      <a:pt x="382922" y="1084542"/>
                    </a:cubicBezTo>
                    <a:cubicBezTo>
                      <a:pt x="384974" y="1091906"/>
                      <a:pt x="386905" y="1098908"/>
                      <a:pt x="387750" y="1105789"/>
                    </a:cubicBezTo>
                    <a:cubicBezTo>
                      <a:pt x="390165" y="1125225"/>
                      <a:pt x="384370" y="1144902"/>
                      <a:pt x="377006" y="1163734"/>
                    </a:cubicBezTo>
                    <a:cubicBezTo>
                      <a:pt x="375678" y="1167114"/>
                      <a:pt x="374351" y="1170615"/>
                      <a:pt x="372902" y="1173995"/>
                    </a:cubicBezTo>
                    <a:cubicBezTo>
                      <a:pt x="370608" y="1179669"/>
                      <a:pt x="373264" y="1186067"/>
                      <a:pt x="378938" y="1188482"/>
                    </a:cubicBezTo>
                    <a:cubicBezTo>
                      <a:pt x="380266" y="1189085"/>
                      <a:pt x="381714" y="1189327"/>
                      <a:pt x="383163" y="1189327"/>
                    </a:cubicBezTo>
                    <a:cubicBezTo>
                      <a:pt x="387509" y="1189327"/>
                      <a:pt x="391613" y="1186792"/>
                      <a:pt x="393424" y="1182446"/>
                    </a:cubicBezTo>
                    <a:cubicBezTo>
                      <a:pt x="397046" y="1173754"/>
                      <a:pt x="400667" y="1164579"/>
                      <a:pt x="403565" y="1154922"/>
                    </a:cubicBezTo>
                    <a:lnTo>
                      <a:pt x="549756" y="1256567"/>
                    </a:lnTo>
                    <a:cubicBezTo>
                      <a:pt x="538287" y="1265984"/>
                      <a:pt x="527302" y="1275883"/>
                      <a:pt x="518248" y="1288317"/>
                    </a:cubicBezTo>
                    <a:cubicBezTo>
                      <a:pt x="514989" y="1292421"/>
                      <a:pt x="519817" y="1298578"/>
                      <a:pt x="524646" y="1296646"/>
                    </a:cubicBezTo>
                    <a:cubicBezTo>
                      <a:pt x="550239" y="1287472"/>
                      <a:pt x="577883" y="1261638"/>
                      <a:pt x="599371" y="1245703"/>
                    </a:cubicBezTo>
                    <a:cubicBezTo>
                      <a:pt x="646573" y="1209366"/>
                      <a:pt x="693774" y="1172547"/>
                      <a:pt x="743752" y="1140435"/>
                    </a:cubicBezTo>
                    <a:cubicBezTo>
                      <a:pt x="762705" y="1128364"/>
                      <a:pt x="782261" y="1116775"/>
                      <a:pt x="802180" y="1108083"/>
                    </a:cubicBezTo>
                    <a:cubicBezTo>
                      <a:pt x="788780" y="1142488"/>
                      <a:pt x="776587" y="1181118"/>
                      <a:pt x="765843" y="1222162"/>
                    </a:cubicBezTo>
                    <a:cubicBezTo>
                      <a:pt x="760049" y="1224939"/>
                      <a:pt x="754737" y="1228440"/>
                      <a:pt x="749908" y="1232786"/>
                    </a:cubicBezTo>
                    <a:close/>
                  </a:path>
                </a:pathLst>
              </a:custGeom>
              <a:solidFill>
                <a:srgbClr val="16102C"/>
              </a:solidFill>
              <a:ln w="12054"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531ED2B6-C288-DAFA-A3D5-B698C136600E}"/>
                </a:ext>
              </a:extLst>
            </p:cNvPr>
            <p:cNvSpPr/>
            <p:nvPr/>
          </p:nvSpPr>
          <p:spPr>
            <a:xfrm>
              <a:off x="10403841" y="4906753"/>
              <a:ext cx="12071" cy="12071"/>
            </a:xfrm>
            <a:custGeom>
              <a:avLst/>
              <a:gdLst>
                <a:gd name="connsiteX0" fmla="*/ 0 w 12071"/>
                <a:gd name="connsiteY0" fmla="*/ 0 h 12071"/>
                <a:gd name="connsiteX1" fmla="*/ 0 w 12071"/>
                <a:gd name="connsiteY1" fmla="*/ 0 h 12071"/>
                <a:gd name="connsiteX2" fmla="*/ 0 w 12071"/>
                <a:gd name="connsiteY2" fmla="*/ 0 h 12071"/>
              </a:gdLst>
              <a:ahLst/>
              <a:cxnLst>
                <a:cxn ang="0">
                  <a:pos x="connsiteX0" y="connsiteY0"/>
                </a:cxn>
                <a:cxn ang="0">
                  <a:pos x="connsiteX1" y="connsiteY1"/>
                </a:cxn>
                <a:cxn ang="0">
                  <a:pos x="connsiteX2" y="connsiteY2"/>
                </a:cxn>
              </a:cxnLst>
              <a:rect l="l" t="t" r="r" b="b"/>
              <a:pathLst>
                <a:path w="12071" h="12071">
                  <a:moveTo>
                    <a:pt x="0" y="0"/>
                  </a:moveTo>
                  <a:cubicBezTo>
                    <a:pt x="0" y="0"/>
                    <a:pt x="0" y="0"/>
                    <a:pt x="0" y="0"/>
                  </a:cubicBezTo>
                  <a:lnTo>
                    <a:pt x="0" y="0"/>
                  </a:lnTo>
                  <a:close/>
                </a:path>
              </a:pathLst>
            </a:custGeom>
            <a:solidFill>
              <a:srgbClr val="FFFFFF"/>
            </a:solidFill>
            <a:ln w="12054" cap="flat">
              <a:noFill/>
              <a:prstDash val="solid"/>
              <a:miter/>
            </a:ln>
          </p:spPr>
          <p:txBody>
            <a:bodyPr rtlCol="0" anchor="ctr"/>
            <a:lstStyle/>
            <a:p>
              <a:endParaRPr lang="en-GB"/>
            </a:p>
          </p:txBody>
        </p:sp>
        <p:grpSp>
          <p:nvGrpSpPr>
            <p:cNvPr id="10" name="Graphic 3">
              <a:extLst>
                <a:ext uri="{FF2B5EF4-FFF2-40B4-BE49-F238E27FC236}">
                  <a16:creationId xmlns:a16="http://schemas.microsoft.com/office/drawing/2014/main" id="{B4D2C76E-A177-91A3-67C6-BD56334DBAB5}"/>
                </a:ext>
              </a:extLst>
            </p:cNvPr>
            <p:cNvGrpSpPr/>
            <p:nvPr/>
          </p:nvGrpSpPr>
          <p:grpSpPr>
            <a:xfrm>
              <a:off x="10177939" y="4330439"/>
              <a:ext cx="1365267" cy="2094040"/>
              <a:chOff x="10177939" y="4330439"/>
              <a:chExt cx="1365267" cy="2094040"/>
            </a:xfrm>
          </p:grpSpPr>
          <p:sp>
            <p:nvSpPr>
              <p:cNvPr id="18" name="Freeform: Shape 17">
                <a:extLst>
                  <a:ext uri="{FF2B5EF4-FFF2-40B4-BE49-F238E27FC236}">
                    <a16:creationId xmlns:a16="http://schemas.microsoft.com/office/drawing/2014/main" id="{E2A09AA4-9FA8-3E1E-F4A3-B433752EE303}"/>
                  </a:ext>
                </a:extLst>
              </p:cNvPr>
              <p:cNvSpPr/>
              <p:nvPr/>
            </p:nvSpPr>
            <p:spPr>
              <a:xfrm>
                <a:off x="11033512" y="5215674"/>
                <a:ext cx="250975" cy="250975"/>
              </a:xfrm>
              <a:custGeom>
                <a:avLst/>
                <a:gdLst>
                  <a:gd name="connsiteX0" fmla="*/ 0 w 250975"/>
                  <a:gd name="connsiteY0" fmla="*/ 0 h 250975"/>
                  <a:gd name="connsiteX1" fmla="*/ 250975 w 250975"/>
                  <a:gd name="connsiteY1" fmla="*/ 0 h 250975"/>
                  <a:gd name="connsiteX2" fmla="*/ 250975 w 250975"/>
                  <a:gd name="connsiteY2" fmla="*/ 250975 h 250975"/>
                  <a:gd name="connsiteX3" fmla="*/ 0 w 250975"/>
                  <a:gd name="connsiteY3" fmla="*/ 250975 h 250975"/>
                </a:gdLst>
                <a:ahLst/>
                <a:cxnLst>
                  <a:cxn ang="0">
                    <a:pos x="connsiteX0" y="connsiteY0"/>
                  </a:cxn>
                  <a:cxn ang="0">
                    <a:pos x="connsiteX1" y="connsiteY1"/>
                  </a:cxn>
                  <a:cxn ang="0">
                    <a:pos x="connsiteX2" y="connsiteY2"/>
                  </a:cxn>
                  <a:cxn ang="0">
                    <a:pos x="connsiteX3" y="connsiteY3"/>
                  </a:cxn>
                </a:cxnLst>
                <a:rect l="l" t="t" r="r" b="b"/>
                <a:pathLst>
                  <a:path w="250975" h="250975">
                    <a:moveTo>
                      <a:pt x="0" y="0"/>
                    </a:moveTo>
                    <a:lnTo>
                      <a:pt x="250975" y="0"/>
                    </a:lnTo>
                    <a:lnTo>
                      <a:pt x="250975" y="250975"/>
                    </a:lnTo>
                    <a:lnTo>
                      <a:pt x="0" y="250975"/>
                    </a:lnTo>
                    <a:close/>
                  </a:path>
                </a:pathLst>
              </a:custGeom>
              <a:solidFill>
                <a:srgbClr val="FFFFFF"/>
              </a:solidFill>
              <a:ln w="1205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C3EDC72-408A-4C82-8B17-39850A6A06E9}"/>
                  </a:ext>
                </a:extLst>
              </p:cNvPr>
              <p:cNvSpPr/>
              <p:nvPr/>
            </p:nvSpPr>
            <p:spPr>
              <a:xfrm>
                <a:off x="10471879" y="4417719"/>
                <a:ext cx="598138" cy="564966"/>
              </a:xfrm>
              <a:custGeom>
                <a:avLst/>
                <a:gdLst>
                  <a:gd name="connsiteX0" fmla="*/ 106884 w 598138"/>
                  <a:gd name="connsiteY0" fmla="*/ 65913 h 564966"/>
                  <a:gd name="connsiteX1" fmla="*/ 126441 w 598138"/>
                  <a:gd name="connsiteY1" fmla="*/ 51668 h 564966"/>
                  <a:gd name="connsiteX2" fmla="*/ 143703 w 598138"/>
                  <a:gd name="connsiteY2" fmla="*/ 41045 h 564966"/>
                  <a:gd name="connsiteX3" fmla="*/ 159518 w 598138"/>
                  <a:gd name="connsiteY3" fmla="*/ 32594 h 564966"/>
                  <a:gd name="connsiteX4" fmla="*/ 174366 w 598138"/>
                  <a:gd name="connsiteY4" fmla="*/ 25713 h 564966"/>
                  <a:gd name="connsiteX5" fmla="*/ 188369 w 598138"/>
                  <a:gd name="connsiteY5" fmla="*/ 20039 h 564966"/>
                  <a:gd name="connsiteX6" fmla="*/ 201769 w 598138"/>
                  <a:gd name="connsiteY6" fmla="*/ 15331 h 564966"/>
                  <a:gd name="connsiteX7" fmla="*/ 214686 w 598138"/>
                  <a:gd name="connsiteY7" fmla="*/ 11468 h 564966"/>
                  <a:gd name="connsiteX8" fmla="*/ 227120 w 598138"/>
                  <a:gd name="connsiteY8" fmla="*/ 8330 h 564966"/>
                  <a:gd name="connsiteX9" fmla="*/ 239192 w 598138"/>
                  <a:gd name="connsiteY9" fmla="*/ 5795 h 564966"/>
                  <a:gd name="connsiteX10" fmla="*/ 250902 w 598138"/>
                  <a:gd name="connsiteY10" fmla="*/ 3742 h 564966"/>
                  <a:gd name="connsiteX11" fmla="*/ 262250 w 598138"/>
                  <a:gd name="connsiteY11" fmla="*/ 2173 h 564966"/>
                  <a:gd name="connsiteX12" fmla="*/ 273356 w 598138"/>
                  <a:gd name="connsiteY12" fmla="*/ 1087 h 564966"/>
                  <a:gd name="connsiteX13" fmla="*/ 284100 w 598138"/>
                  <a:gd name="connsiteY13" fmla="*/ 362 h 564966"/>
                  <a:gd name="connsiteX14" fmla="*/ 294723 w 598138"/>
                  <a:gd name="connsiteY14" fmla="*/ 0 h 564966"/>
                  <a:gd name="connsiteX15" fmla="*/ 305105 w 598138"/>
                  <a:gd name="connsiteY15" fmla="*/ 0 h 564966"/>
                  <a:gd name="connsiteX16" fmla="*/ 315246 w 598138"/>
                  <a:gd name="connsiteY16" fmla="*/ 362 h 564966"/>
                  <a:gd name="connsiteX17" fmla="*/ 325144 w 598138"/>
                  <a:gd name="connsiteY17" fmla="*/ 1087 h 564966"/>
                  <a:gd name="connsiteX18" fmla="*/ 334923 w 598138"/>
                  <a:gd name="connsiteY18" fmla="*/ 1932 h 564966"/>
                  <a:gd name="connsiteX19" fmla="*/ 344460 w 598138"/>
                  <a:gd name="connsiteY19" fmla="*/ 3259 h 564966"/>
                  <a:gd name="connsiteX20" fmla="*/ 353876 w 598138"/>
                  <a:gd name="connsiteY20" fmla="*/ 4829 h 564966"/>
                  <a:gd name="connsiteX21" fmla="*/ 363171 w 598138"/>
                  <a:gd name="connsiteY21" fmla="*/ 6519 h 564966"/>
                  <a:gd name="connsiteX22" fmla="*/ 372225 w 598138"/>
                  <a:gd name="connsiteY22" fmla="*/ 8571 h 564966"/>
                  <a:gd name="connsiteX23" fmla="*/ 381158 w 598138"/>
                  <a:gd name="connsiteY23" fmla="*/ 10865 h 564966"/>
                  <a:gd name="connsiteX24" fmla="*/ 389971 w 598138"/>
                  <a:gd name="connsiteY24" fmla="*/ 13400 h 564966"/>
                  <a:gd name="connsiteX25" fmla="*/ 398542 w 598138"/>
                  <a:gd name="connsiteY25" fmla="*/ 16176 h 564966"/>
                  <a:gd name="connsiteX26" fmla="*/ 406992 w 598138"/>
                  <a:gd name="connsiteY26" fmla="*/ 19074 h 564966"/>
                  <a:gd name="connsiteX27" fmla="*/ 415322 w 598138"/>
                  <a:gd name="connsiteY27" fmla="*/ 22333 h 564966"/>
                  <a:gd name="connsiteX28" fmla="*/ 420633 w 598138"/>
                  <a:gd name="connsiteY28" fmla="*/ 24385 h 564966"/>
                  <a:gd name="connsiteX29" fmla="*/ 423531 w 598138"/>
                  <a:gd name="connsiteY29" fmla="*/ 25713 h 564966"/>
                  <a:gd name="connsiteX30" fmla="*/ 431619 w 598138"/>
                  <a:gd name="connsiteY30" fmla="*/ 29335 h 564966"/>
                  <a:gd name="connsiteX31" fmla="*/ 439466 w 598138"/>
                  <a:gd name="connsiteY31" fmla="*/ 33198 h 564966"/>
                  <a:gd name="connsiteX32" fmla="*/ 447312 w 598138"/>
                  <a:gd name="connsiteY32" fmla="*/ 37182 h 564966"/>
                  <a:gd name="connsiteX33" fmla="*/ 454918 w 598138"/>
                  <a:gd name="connsiteY33" fmla="*/ 41527 h 564966"/>
                  <a:gd name="connsiteX34" fmla="*/ 462402 w 598138"/>
                  <a:gd name="connsiteY34" fmla="*/ 45873 h 564966"/>
                  <a:gd name="connsiteX35" fmla="*/ 469766 w 598138"/>
                  <a:gd name="connsiteY35" fmla="*/ 50581 h 564966"/>
                  <a:gd name="connsiteX36" fmla="*/ 477009 w 598138"/>
                  <a:gd name="connsiteY36" fmla="*/ 55410 h 564966"/>
                  <a:gd name="connsiteX37" fmla="*/ 484132 w 598138"/>
                  <a:gd name="connsiteY37" fmla="*/ 60480 h 564966"/>
                  <a:gd name="connsiteX38" fmla="*/ 491013 w 598138"/>
                  <a:gd name="connsiteY38" fmla="*/ 65792 h 564966"/>
                  <a:gd name="connsiteX39" fmla="*/ 497894 w 598138"/>
                  <a:gd name="connsiteY39" fmla="*/ 71224 h 564966"/>
                  <a:gd name="connsiteX40" fmla="*/ 504533 w 598138"/>
                  <a:gd name="connsiteY40" fmla="*/ 77019 h 564966"/>
                  <a:gd name="connsiteX41" fmla="*/ 511052 w 598138"/>
                  <a:gd name="connsiteY41" fmla="*/ 83055 h 564966"/>
                  <a:gd name="connsiteX42" fmla="*/ 517450 w 598138"/>
                  <a:gd name="connsiteY42" fmla="*/ 89212 h 564966"/>
                  <a:gd name="connsiteX43" fmla="*/ 523607 w 598138"/>
                  <a:gd name="connsiteY43" fmla="*/ 95730 h 564966"/>
                  <a:gd name="connsiteX44" fmla="*/ 529643 w 598138"/>
                  <a:gd name="connsiteY44" fmla="*/ 102370 h 564966"/>
                  <a:gd name="connsiteX45" fmla="*/ 535558 w 598138"/>
                  <a:gd name="connsiteY45" fmla="*/ 109372 h 564966"/>
                  <a:gd name="connsiteX46" fmla="*/ 541232 w 598138"/>
                  <a:gd name="connsiteY46" fmla="*/ 116615 h 564966"/>
                  <a:gd name="connsiteX47" fmla="*/ 546785 w 598138"/>
                  <a:gd name="connsiteY47" fmla="*/ 124099 h 564966"/>
                  <a:gd name="connsiteX48" fmla="*/ 552097 w 598138"/>
                  <a:gd name="connsiteY48" fmla="*/ 131946 h 564966"/>
                  <a:gd name="connsiteX49" fmla="*/ 557288 w 598138"/>
                  <a:gd name="connsiteY49" fmla="*/ 140034 h 564966"/>
                  <a:gd name="connsiteX50" fmla="*/ 562237 w 598138"/>
                  <a:gd name="connsiteY50" fmla="*/ 148364 h 564966"/>
                  <a:gd name="connsiteX51" fmla="*/ 566945 w 598138"/>
                  <a:gd name="connsiteY51" fmla="*/ 157056 h 564966"/>
                  <a:gd name="connsiteX52" fmla="*/ 571412 w 598138"/>
                  <a:gd name="connsiteY52" fmla="*/ 166110 h 564966"/>
                  <a:gd name="connsiteX53" fmla="*/ 575758 w 598138"/>
                  <a:gd name="connsiteY53" fmla="*/ 175526 h 564966"/>
                  <a:gd name="connsiteX54" fmla="*/ 579862 w 598138"/>
                  <a:gd name="connsiteY54" fmla="*/ 185304 h 564966"/>
                  <a:gd name="connsiteX55" fmla="*/ 580224 w 598138"/>
                  <a:gd name="connsiteY55" fmla="*/ 186149 h 564966"/>
                  <a:gd name="connsiteX56" fmla="*/ 583604 w 598138"/>
                  <a:gd name="connsiteY56" fmla="*/ 195686 h 564966"/>
                  <a:gd name="connsiteX57" fmla="*/ 586985 w 598138"/>
                  <a:gd name="connsiteY57" fmla="*/ 206430 h 564966"/>
                  <a:gd name="connsiteX58" fmla="*/ 590123 w 598138"/>
                  <a:gd name="connsiteY58" fmla="*/ 217657 h 564966"/>
                  <a:gd name="connsiteX59" fmla="*/ 592779 w 598138"/>
                  <a:gd name="connsiteY59" fmla="*/ 229487 h 564966"/>
                  <a:gd name="connsiteX60" fmla="*/ 595073 w 598138"/>
                  <a:gd name="connsiteY60" fmla="*/ 242042 h 564966"/>
                  <a:gd name="connsiteX61" fmla="*/ 596763 w 598138"/>
                  <a:gd name="connsiteY61" fmla="*/ 255442 h 564966"/>
                  <a:gd name="connsiteX62" fmla="*/ 597849 w 598138"/>
                  <a:gd name="connsiteY62" fmla="*/ 269808 h 564966"/>
                  <a:gd name="connsiteX63" fmla="*/ 598091 w 598138"/>
                  <a:gd name="connsiteY63" fmla="*/ 285380 h 564966"/>
                  <a:gd name="connsiteX64" fmla="*/ 597366 w 598138"/>
                  <a:gd name="connsiteY64" fmla="*/ 302523 h 564966"/>
                  <a:gd name="connsiteX65" fmla="*/ 595194 w 598138"/>
                  <a:gd name="connsiteY65" fmla="*/ 321958 h 564966"/>
                  <a:gd name="connsiteX66" fmla="*/ 590727 w 598138"/>
                  <a:gd name="connsiteY66" fmla="*/ 344895 h 564966"/>
                  <a:gd name="connsiteX67" fmla="*/ 581431 w 598138"/>
                  <a:gd name="connsiteY67" fmla="*/ 375437 h 564966"/>
                  <a:gd name="connsiteX68" fmla="*/ 572498 w 598138"/>
                  <a:gd name="connsiteY68" fmla="*/ 397046 h 564966"/>
                  <a:gd name="connsiteX69" fmla="*/ 515398 w 598138"/>
                  <a:gd name="connsiteY69" fmla="*/ 477686 h 564966"/>
                  <a:gd name="connsiteX70" fmla="*/ 491254 w 598138"/>
                  <a:gd name="connsiteY70" fmla="*/ 499054 h 564966"/>
                  <a:gd name="connsiteX71" fmla="*/ 471698 w 598138"/>
                  <a:gd name="connsiteY71" fmla="*/ 513299 h 564966"/>
                  <a:gd name="connsiteX72" fmla="*/ 454435 w 598138"/>
                  <a:gd name="connsiteY72" fmla="*/ 523922 h 564966"/>
                  <a:gd name="connsiteX73" fmla="*/ 438621 w 598138"/>
                  <a:gd name="connsiteY73" fmla="*/ 532372 h 564966"/>
                  <a:gd name="connsiteX74" fmla="*/ 423772 w 598138"/>
                  <a:gd name="connsiteY74" fmla="*/ 539253 h 564966"/>
                  <a:gd name="connsiteX75" fmla="*/ 409769 w 598138"/>
                  <a:gd name="connsiteY75" fmla="*/ 544927 h 564966"/>
                  <a:gd name="connsiteX76" fmla="*/ 396369 w 598138"/>
                  <a:gd name="connsiteY76" fmla="*/ 549635 h 564966"/>
                  <a:gd name="connsiteX77" fmla="*/ 383452 w 598138"/>
                  <a:gd name="connsiteY77" fmla="*/ 553498 h 564966"/>
                  <a:gd name="connsiteX78" fmla="*/ 371018 w 598138"/>
                  <a:gd name="connsiteY78" fmla="*/ 556637 h 564966"/>
                  <a:gd name="connsiteX79" fmla="*/ 358946 w 598138"/>
                  <a:gd name="connsiteY79" fmla="*/ 559172 h 564966"/>
                  <a:gd name="connsiteX80" fmla="*/ 347236 w 598138"/>
                  <a:gd name="connsiteY80" fmla="*/ 561224 h 564966"/>
                  <a:gd name="connsiteX81" fmla="*/ 335888 w 598138"/>
                  <a:gd name="connsiteY81" fmla="*/ 562793 h 564966"/>
                  <a:gd name="connsiteX82" fmla="*/ 324782 w 598138"/>
                  <a:gd name="connsiteY82" fmla="*/ 563880 h 564966"/>
                  <a:gd name="connsiteX83" fmla="*/ 314038 w 598138"/>
                  <a:gd name="connsiteY83" fmla="*/ 564604 h 564966"/>
                  <a:gd name="connsiteX84" fmla="*/ 303415 w 598138"/>
                  <a:gd name="connsiteY84" fmla="*/ 564966 h 564966"/>
                  <a:gd name="connsiteX85" fmla="*/ 293033 w 598138"/>
                  <a:gd name="connsiteY85" fmla="*/ 564966 h 564966"/>
                  <a:gd name="connsiteX86" fmla="*/ 282893 w 598138"/>
                  <a:gd name="connsiteY86" fmla="*/ 564604 h 564966"/>
                  <a:gd name="connsiteX87" fmla="*/ 272994 w 598138"/>
                  <a:gd name="connsiteY87" fmla="*/ 563880 h 564966"/>
                  <a:gd name="connsiteX88" fmla="*/ 263216 w 598138"/>
                  <a:gd name="connsiteY88" fmla="*/ 563035 h 564966"/>
                  <a:gd name="connsiteX89" fmla="*/ 253679 w 598138"/>
                  <a:gd name="connsiteY89" fmla="*/ 561707 h 564966"/>
                  <a:gd name="connsiteX90" fmla="*/ 244262 w 598138"/>
                  <a:gd name="connsiteY90" fmla="*/ 560138 h 564966"/>
                  <a:gd name="connsiteX91" fmla="*/ 234967 w 598138"/>
                  <a:gd name="connsiteY91" fmla="*/ 558448 h 564966"/>
                  <a:gd name="connsiteX92" fmla="*/ 225913 w 598138"/>
                  <a:gd name="connsiteY92" fmla="*/ 556395 h 564966"/>
                  <a:gd name="connsiteX93" fmla="*/ 216980 w 598138"/>
                  <a:gd name="connsiteY93" fmla="*/ 554102 h 564966"/>
                  <a:gd name="connsiteX94" fmla="*/ 208167 w 598138"/>
                  <a:gd name="connsiteY94" fmla="*/ 551567 h 564966"/>
                  <a:gd name="connsiteX95" fmla="*/ 199596 w 598138"/>
                  <a:gd name="connsiteY95" fmla="*/ 548790 h 564966"/>
                  <a:gd name="connsiteX96" fmla="*/ 191146 w 598138"/>
                  <a:gd name="connsiteY96" fmla="*/ 545893 h 564966"/>
                  <a:gd name="connsiteX97" fmla="*/ 182816 w 598138"/>
                  <a:gd name="connsiteY97" fmla="*/ 542633 h 564966"/>
                  <a:gd name="connsiteX98" fmla="*/ 177505 w 598138"/>
                  <a:gd name="connsiteY98" fmla="*/ 540581 h 564966"/>
                  <a:gd name="connsiteX99" fmla="*/ 174607 w 598138"/>
                  <a:gd name="connsiteY99" fmla="*/ 539253 h 564966"/>
                  <a:gd name="connsiteX100" fmla="*/ 166519 w 598138"/>
                  <a:gd name="connsiteY100" fmla="*/ 535632 h 564966"/>
                  <a:gd name="connsiteX101" fmla="*/ 158673 w 598138"/>
                  <a:gd name="connsiteY101" fmla="*/ 531769 h 564966"/>
                  <a:gd name="connsiteX102" fmla="*/ 150826 w 598138"/>
                  <a:gd name="connsiteY102" fmla="*/ 527785 h 564966"/>
                  <a:gd name="connsiteX103" fmla="*/ 143221 w 598138"/>
                  <a:gd name="connsiteY103" fmla="*/ 523439 h 564966"/>
                  <a:gd name="connsiteX104" fmla="*/ 135736 w 598138"/>
                  <a:gd name="connsiteY104" fmla="*/ 519093 h 564966"/>
                  <a:gd name="connsiteX105" fmla="*/ 128372 w 598138"/>
                  <a:gd name="connsiteY105" fmla="*/ 514385 h 564966"/>
                  <a:gd name="connsiteX106" fmla="*/ 121129 w 598138"/>
                  <a:gd name="connsiteY106" fmla="*/ 509556 h 564966"/>
                  <a:gd name="connsiteX107" fmla="*/ 114006 w 598138"/>
                  <a:gd name="connsiteY107" fmla="*/ 504486 h 564966"/>
                  <a:gd name="connsiteX108" fmla="*/ 107125 w 598138"/>
                  <a:gd name="connsiteY108" fmla="*/ 499174 h 564966"/>
                  <a:gd name="connsiteX109" fmla="*/ 100244 w 598138"/>
                  <a:gd name="connsiteY109" fmla="*/ 493742 h 564966"/>
                  <a:gd name="connsiteX110" fmla="*/ 93605 w 598138"/>
                  <a:gd name="connsiteY110" fmla="*/ 487947 h 564966"/>
                  <a:gd name="connsiteX111" fmla="*/ 87086 w 598138"/>
                  <a:gd name="connsiteY111" fmla="*/ 481912 h 564966"/>
                  <a:gd name="connsiteX112" fmla="*/ 80688 w 598138"/>
                  <a:gd name="connsiteY112" fmla="*/ 475755 h 564966"/>
                  <a:gd name="connsiteX113" fmla="*/ 74531 w 598138"/>
                  <a:gd name="connsiteY113" fmla="*/ 469236 h 564966"/>
                  <a:gd name="connsiteX114" fmla="*/ 68495 w 598138"/>
                  <a:gd name="connsiteY114" fmla="*/ 462597 h 564966"/>
                  <a:gd name="connsiteX115" fmla="*/ 62580 w 598138"/>
                  <a:gd name="connsiteY115" fmla="*/ 455595 h 564966"/>
                  <a:gd name="connsiteX116" fmla="*/ 56906 w 598138"/>
                  <a:gd name="connsiteY116" fmla="*/ 448352 h 564966"/>
                  <a:gd name="connsiteX117" fmla="*/ 51353 w 598138"/>
                  <a:gd name="connsiteY117" fmla="*/ 440867 h 564966"/>
                  <a:gd name="connsiteX118" fmla="*/ 46041 w 598138"/>
                  <a:gd name="connsiteY118" fmla="*/ 433020 h 564966"/>
                  <a:gd name="connsiteX119" fmla="*/ 40850 w 598138"/>
                  <a:gd name="connsiteY119" fmla="*/ 424932 h 564966"/>
                  <a:gd name="connsiteX120" fmla="*/ 35901 w 598138"/>
                  <a:gd name="connsiteY120" fmla="*/ 416602 h 564966"/>
                  <a:gd name="connsiteX121" fmla="*/ 31193 w 598138"/>
                  <a:gd name="connsiteY121" fmla="*/ 407911 h 564966"/>
                  <a:gd name="connsiteX122" fmla="*/ 26726 w 598138"/>
                  <a:gd name="connsiteY122" fmla="*/ 398857 h 564966"/>
                  <a:gd name="connsiteX123" fmla="*/ 22380 w 598138"/>
                  <a:gd name="connsiteY123" fmla="*/ 389440 h 564966"/>
                  <a:gd name="connsiteX124" fmla="*/ 18276 w 598138"/>
                  <a:gd name="connsiteY124" fmla="*/ 379662 h 564966"/>
                  <a:gd name="connsiteX125" fmla="*/ 17914 w 598138"/>
                  <a:gd name="connsiteY125" fmla="*/ 378817 h 564966"/>
                  <a:gd name="connsiteX126" fmla="*/ 14534 w 598138"/>
                  <a:gd name="connsiteY126" fmla="*/ 369280 h 564966"/>
                  <a:gd name="connsiteX127" fmla="*/ 11154 w 598138"/>
                  <a:gd name="connsiteY127" fmla="*/ 358536 h 564966"/>
                  <a:gd name="connsiteX128" fmla="*/ 8015 w 598138"/>
                  <a:gd name="connsiteY128" fmla="*/ 347310 h 564966"/>
                  <a:gd name="connsiteX129" fmla="*/ 5359 w 598138"/>
                  <a:gd name="connsiteY129" fmla="*/ 335479 h 564966"/>
                  <a:gd name="connsiteX130" fmla="*/ 3065 w 598138"/>
                  <a:gd name="connsiteY130" fmla="*/ 322924 h 564966"/>
                  <a:gd name="connsiteX131" fmla="*/ 1375 w 598138"/>
                  <a:gd name="connsiteY131" fmla="*/ 309524 h 564966"/>
                  <a:gd name="connsiteX132" fmla="*/ 289 w 598138"/>
                  <a:gd name="connsiteY132" fmla="*/ 295159 h 564966"/>
                  <a:gd name="connsiteX133" fmla="*/ 47 w 598138"/>
                  <a:gd name="connsiteY133" fmla="*/ 279586 h 564966"/>
                  <a:gd name="connsiteX134" fmla="*/ 47 w 598138"/>
                  <a:gd name="connsiteY134" fmla="*/ 276689 h 564966"/>
                  <a:gd name="connsiteX135" fmla="*/ 24916 w 598138"/>
                  <a:gd name="connsiteY135" fmla="*/ 234558 h 564966"/>
                  <a:gd name="connsiteX136" fmla="*/ 32159 w 598138"/>
                  <a:gd name="connsiteY136" fmla="*/ 213794 h 564966"/>
                  <a:gd name="connsiteX137" fmla="*/ 37832 w 598138"/>
                  <a:gd name="connsiteY137" fmla="*/ 188926 h 564966"/>
                  <a:gd name="connsiteX138" fmla="*/ 39885 w 598138"/>
                  <a:gd name="connsiteY138" fmla="*/ 169731 h 564966"/>
                  <a:gd name="connsiteX139" fmla="*/ 40126 w 598138"/>
                  <a:gd name="connsiteY139" fmla="*/ 153314 h 564966"/>
                  <a:gd name="connsiteX140" fmla="*/ 39402 w 598138"/>
                  <a:gd name="connsiteY140" fmla="*/ 142207 h 564966"/>
                  <a:gd name="connsiteX141" fmla="*/ 82740 w 598138"/>
                  <a:gd name="connsiteY141" fmla="*/ 87159 h 564966"/>
                  <a:gd name="connsiteX142" fmla="*/ 106884 w 598138"/>
                  <a:gd name="connsiteY142" fmla="*/ 65792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98138" h="564966">
                    <a:moveTo>
                      <a:pt x="106884" y="65913"/>
                    </a:moveTo>
                    <a:cubicBezTo>
                      <a:pt x="113161" y="60963"/>
                      <a:pt x="119680" y="56135"/>
                      <a:pt x="126441" y="51668"/>
                    </a:cubicBezTo>
                    <a:cubicBezTo>
                      <a:pt x="132114" y="47926"/>
                      <a:pt x="137788" y="44425"/>
                      <a:pt x="143703" y="41045"/>
                    </a:cubicBezTo>
                    <a:cubicBezTo>
                      <a:pt x="148894" y="38027"/>
                      <a:pt x="154206" y="35250"/>
                      <a:pt x="159518" y="32594"/>
                    </a:cubicBezTo>
                    <a:cubicBezTo>
                      <a:pt x="164346" y="30180"/>
                      <a:pt x="169296" y="27886"/>
                      <a:pt x="174366" y="25713"/>
                    </a:cubicBezTo>
                    <a:cubicBezTo>
                      <a:pt x="178953" y="23661"/>
                      <a:pt x="183661" y="21850"/>
                      <a:pt x="188369" y="20039"/>
                    </a:cubicBezTo>
                    <a:cubicBezTo>
                      <a:pt x="192836" y="18349"/>
                      <a:pt x="197303" y="16780"/>
                      <a:pt x="201769" y="15331"/>
                    </a:cubicBezTo>
                    <a:cubicBezTo>
                      <a:pt x="205995" y="14003"/>
                      <a:pt x="210340" y="12676"/>
                      <a:pt x="214686" y="11468"/>
                    </a:cubicBezTo>
                    <a:cubicBezTo>
                      <a:pt x="218791" y="10261"/>
                      <a:pt x="222895" y="9295"/>
                      <a:pt x="227120" y="8330"/>
                    </a:cubicBezTo>
                    <a:cubicBezTo>
                      <a:pt x="231104" y="7364"/>
                      <a:pt x="235088" y="6519"/>
                      <a:pt x="239192" y="5795"/>
                    </a:cubicBezTo>
                    <a:cubicBezTo>
                      <a:pt x="243055" y="5070"/>
                      <a:pt x="246918" y="4346"/>
                      <a:pt x="250902" y="3742"/>
                    </a:cubicBezTo>
                    <a:cubicBezTo>
                      <a:pt x="254644" y="3139"/>
                      <a:pt x="258507" y="2535"/>
                      <a:pt x="262250" y="2173"/>
                    </a:cubicBezTo>
                    <a:cubicBezTo>
                      <a:pt x="265871" y="1690"/>
                      <a:pt x="269614" y="1328"/>
                      <a:pt x="273356" y="1087"/>
                    </a:cubicBezTo>
                    <a:cubicBezTo>
                      <a:pt x="276978" y="845"/>
                      <a:pt x="280599" y="604"/>
                      <a:pt x="284100" y="362"/>
                    </a:cubicBezTo>
                    <a:cubicBezTo>
                      <a:pt x="287601" y="241"/>
                      <a:pt x="291102" y="121"/>
                      <a:pt x="294723" y="0"/>
                    </a:cubicBezTo>
                    <a:cubicBezTo>
                      <a:pt x="298224" y="0"/>
                      <a:pt x="301604" y="0"/>
                      <a:pt x="305105" y="0"/>
                    </a:cubicBezTo>
                    <a:cubicBezTo>
                      <a:pt x="308485" y="0"/>
                      <a:pt x="311865" y="241"/>
                      <a:pt x="315246" y="362"/>
                    </a:cubicBezTo>
                    <a:cubicBezTo>
                      <a:pt x="318505" y="483"/>
                      <a:pt x="321885" y="724"/>
                      <a:pt x="325144" y="1087"/>
                    </a:cubicBezTo>
                    <a:cubicBezTo>
                      <a:pt x="328404" y="1328"/>
                      <a:pt x="331663" y="1569"/>
                      <a:pt x="334923" y="1932"/>
                    </a:cubicBezTo>
                    <a:cubicBezTo>
                      <a:pt x="338061" y="2294"/>
                      <a:pt x="341321" y="2777"/>
                      <a:pt x="344460" y="3259"/>
                    </a:cubicBezTo>
                    <a:cubicBezTo>
                      <a:pt x="347598" y="3742"/>
                      <a:pt x="350737" y="4225"/>
                      <a:pt x="353876" y="4829"/>
                    </a:cubicBezTo>
                    <a:cubicBezTo>
                      <a:pt x="357014" y="5432"/>
                      <a:pt x="360032" y="5915"/>
                      <a:pt x="363171" y="6519"/>
                    </a:cubicBezTo>
                    <a:cubicBezTo>
                      <a:pt x="366189" y="7122"/>
                      <a:pt x="369207" y="7847"/>
                      <a:pt x="372225" y="8571"/>
                    </a:cubicBezTo>
                    <a:cubicBezTo>
                      <a:pt x="375243" y="9295"/>
                      <a:pt x="378140" y="10020"/>
                      <a:pt x="381158" y="10865"/>
                    </a:cubicBezTo>
                    <a:cubicBezTo>
                      <a:pt x="384055" y="11710"/>
                      <a:pt x="386953" y="12434"/>
                      <a:pt x="389971" y="13400"/>
                    </a:cubicBezTo>
                    <a:cubicBezTo>
                      <a:pt x="392868" y="14245"/>
                      <a:pt x="395644" y="15211"/>
                      <a:pt x="398542" y="16176"/>
                    </a:cubicBezTo>
                    <a:cubicBezTo>
                      <a:pt x="401318" y="17142"/>
                      <a:pt x="404216" y="17987"/>
                      <a:pt x="406992" y="19074"/>
                    </a:cubicBezTo>
                    <a:cubicBezTo>
                      <a:pt x="409769" y="20039"/>
                      <a:pt x="412545" y="21247"/>
                      <a:pt x="415322" y="22333"/>
                    </a:cubicBezTo>
                    <a:cubicBezTo>
                      <a:pt x="417012" y="23057"/>
                      <a:pt x="418823" y="23661"/>
                      <a:pt x="420633" y="24385"/>
                    </a:cubicBezTo>
                    <a:cubicBezTo>
                      <a:pt x="421599" y="24747"/>
                      <a:pt x="422565" y="25230"/>
                      <a:pt x="423531" y="25713"/>
                    </a:cubicBezTo>
                    <a:cubicBezTo>
                      <a:pt x="426187" y="26920"/>
                      <a:pt x="428963" y="28128"/>
                      <a:pt x="431619" y="29335"/>
                    </a:cubicBezTo>
                    <a:cubicBezTo>
                      <a:pt x="434275" y="30542"/>
                      <a:pt x="436931" y="31870"/>
                      <a:pt x="439466" y="33198"/>
                    </a:cubicBezTo>
                    <a:cubicBezTo>
                      <a:pt x="442121" y="34526"/>
                      <a:pt x="444657" y="35733"/>
                      <a:pt x="447312" y="37182"/>
                    </a:cubicBezTo>
                    <a:cubicBezTo>
                      <a:pt x="449847" y="38509"/>
                      <a:pt x="452383" y="40079"/>
                      <a:pt x="454918" y="41527"/>
                    </a:cubicBezTo>
                    <a:cubicBezTo>
                      <a:pt x="457453" y="42976"/>
                      <a:pt x="459988" y="44425"/>
                      <a:pt x="462402" y="45873"/>
                    </a:cubicBezTo>
                    <a:cubicBezTo>
                      <a:pt x="464937" y="47443"/>
                      <a:pt x="467352" y="49012"/>
                      <a:pt x="469766" y="50581"/>
                    </a:cubicBezTo>
                    <a:cubicBezTo>
                      <a:pt x="472181" y="52151"/>
                      <a:pt x="474595" y="53841"/>
                      <a:pt x="477009" y="55410"/>
                    </a:cubicBezTo>
                    <a:cubicBezTo>
                      <a:pt x="479424" y="57100"/>
                      <a:pt x="481838" y="58670"/>
                      <a:pt x="484132" y="60480"/>
                    </a:cubicBezTo>
                    <a:cubicBezTo>
                      <a:pt x="486425" y="62170"/>
                      <a:pt x="488719" y="63981"/>
                      <a:pt x="491013" y="65792"/>
                    </a:cubicBezTo>
                    <a:cubicBezTo>
                      <a:pt x="493306" y="67603"/>
                      <a:pt x="495600" y="69414"/>
                      <a:pt x="497894" y="71224"/>
                    </a:cubicBezTo>
                    <a:cubicBezTo>
                      <a:pt x="500187" y="73156"/>
                      <a:pt x="502360" y="75087"/>
                      <a:pt x="504533" y="77019"/>
                    </a:cubicBezTo>
                    <a:cubicBezTo>
                      <a:pt x="506706" y="78950"/>
                      <a:pt x="508879" y="81003"/>
                      <a:pt x="511052" y="83055"/>
                    </a:cubicBezTo>
                    <a:cubicBezTo>
                      <a:pt x="513225" y="85107"/>
                      <a:pt x="515398" y="87159"/>
                      <a:pt x="517450" y="89212"/>
                    </a:cubicBezTo>
                    <a:cubicBezTo>
                      <a:pt x="519503" y="91385"/>
                      <a:pt x="521555" y="93557"/>
                      <a:pt x="523607" y="95730"/>
                    </a:cubicBezTo>
                    <a:cubicBezTo>
                      <a:pt x="525659" y="97903"/>
                      <a:pt x="527711" y="100197"/>
                      <a:pt x="529643" y="102370"/>
                    </a:cubicBezTo>
                    <a:cubicBezTo>
                      <a:pt x="531695" y="104664"/>
                      <a:pt x="533627" y="106957"/>
                      <a:pt x="535558" y="109372"/>
                    </a:cubicBezTo>
                    <a:cubicBezTo>
                      <a:pt x="537490" y="111786"/>
                      <a:pt x="539421" y="114200"/>
                      <a:pt x="541232" y="116615"/>
                    </a:cubicBezTo>
                    <a:cubicBezTo>
                      <a:pt x="543163" y="119029"/>
                      <a:pt x="544974" y="121564"/>
                      <a:pt x="546785" y="124099"/>
                    </a:cubicBezTo>
                    <a:cubicBezTo>
                      <a:pt x="548596" y="126635"/>
                      <a:pt x="550407" y="129290"/>
                      <a:pt x="552097" y="131946"/>
                    </a:cubicBezTo>
                    <a:cubicBezTo>
                      <a:pt x="553907" y="134602"/>
                      <a:pt x="555597" y="137258"/>
                      <a:pt x="557288" y="140034"/>
                    </a:cubicBezTo>
                    <a:cubicBezTo>
                      <a:pt x="558978" y="142811"/>
                      <a:pt x="560668" y="145587"/>
                      <a:pt x="562237" y="148364"/>
                    </a:cubicBezTo>
                    <a:cubicBezTo>
                      <a:pt x="563927" y="151261"/>
                      <a:pt x="565376" y="154159"/>
                      <a:pt x="566945" y="157056"/>
                    </a:cubicBezTo>
                    <a:cubicBezTo>
                      <a:pt x="568515" y="160074"/>
                      <a:pt x="569963" y="163092"/>
                      <a:pt x="571412" y="166110"/>
                    </a:cubicBezTo>
                    <a:cubicBezTo>
                      <a:pt x="572860" y="169249"/>
                      <a:pt x="574309" y="172387"/>
                      <a:pt x="575758" y="175526"/>
                    </a:cubicBezTo>
                    <a:cubicBezTo>
                      <a:pt x="577206" y="178785"/>
                      <a:pt x="578534" y="182045"/>
                      <a:pt x="579862" y="185304"/>
                    </a:cubicBezTo>
                    <a:cubicBezTo>
                      <a:pt x="579862" y="185546"/>
                      <a:pt x="580104" y="185787"/>
                      <a:pt x="580224" y="186149"/>
                    </a:cubicBezTo>
                    <a:cubicBezTo>
                      <a:pt x="581431" y="189288"/>
                      <a:pt x="582518" y="192427"/>
                      <a:pt x="583604" y="195686"/>
                    </a:cubicBezTo>
                    <a:cubicBezTo>
                      <a:pt x="584812" y="199308"/>
                      <a:pt x="586019" y="202809"/>
                      <a:pt x="586985" y="206430"/>
                    </a:cubicBezTo>
                    <a:cubicBezTo>
                      <a:pt x="588071" y="210172"/>
                      <a:pt x="589158" y="213915"/>
                      <a:pt x="590123" y="217657"/>
                    </a:cubicBezTo>
                    <a:cubicBezTo>
                      <a:pt x="591089" y="221641"/>
                      <a:pt x="592055" y="225504"/>
                      <a:pt x="592779" y="229487"/>
                    </a:cubicBezTo>
                    <a:cubicBezTo>
                      <a:pt x="593624" y="233713"/>
                      <a:pt x="594348" y="237817"/>
                      <a:pt x="595073" y="242042"/>
                    </a:cubicBezTo>
                    <a:cubicBezTo>
                      <a:pt x="595797" y="246509"/>
                      <a:pt x="596280" y="250975"/>
                      <a:pt x="596763" y="255442"/>
                    </a:cubicBezTo>
                    <a:cubicBezTo>
                      <a:pt x="597246" y="260271"/>
                      <a:pt x="597608" y="264979"/>
                      <a:pt x="597849" y="269808"/>
                    </a:cubicBezTo>
                    <a:cubicBezTo>
                      <a:pt x="598091" y="274999"/>
                      <a:pt x="598212" y="280190"/>
                      <a:pt x="598091" y="285380"/>
                    </a:cubicBezTo>
                    <a:cubicBezTo>
                      <a:pt x="598091" y="291054"/>
                      <a:pt x="597849" y="296849"/>
                      <a:pt x="597366" y="302523"/>
                    </a:cubicBezTo>
                    <a:cubicBezTo>
                      <a:pt x="596884" y="309042"/>
                      <a:pt x="596159" y="315440"/>
                      <a:pt x="595194" y="321958"/>
                    </a:cubicBezTo>
                    <a:cubicBezTo>
                      <a:pt x="593986" y="329684"/>
                      <a:pt x="592658" y="337290"/>
                      <a:pt x="590727" y="344895"/>
                    </a:cubicBezTo>
                    <a:cubicBezTo>
                      <a:pt x="588192" y="355156"/>
                      <a:pt x="585053" y="365417"/>
                      <a:pt x="581431" y="375437"/>
                    </a:cubicBezTo>
                    <a:cubicBezTo>
                      <a:pt x="578776" y="382680"/>
                      <a:pt x="575758" y="389923"/>
                      <a:pt x="572498" y="397046"/>
                    </a:cubicBezTo>
                    <a:cubicBezTo>
                      <a:pt x="558133" y="427709"/>
                      <a:pt x="538576" y="454750"/>
                      <a:pt x="515398" y="477686"/>
                    </a:cubicBezTo>
                    <a:cubicBezTo>
                      <a:pt x="507793" y="485292"/>
                      <a:pt x="499705" y="492414"/>
                      <a:pt x="491254" y="499054"/>
                    </a:cubicBezTo>
                    <a:cubicBezTo>
                      <a:pt x="484977" y="504003"/>
                      <a:pt x="478458" y="508832"/>
                      <a:pt x="471698" y="513299"/>
                    </a:cubicBezTo>
                    <a:cubicBezTo>
                      <a:pt x="466024" y="517041"/>
                      <a:pt x="460350" y="520542"/>
                      <a:pt x="454435" y="523922"/>
                    </a:cubicBezTo>
                    <a:cubicBezTo>
                      <a:pt x="449244" y="526940"/>
                      <a:pt x="443932" y="529716"/>
                      <a:pt x="438621" y="532372"/>
                    </a:cubicBezTo>
                    <a:cubicBezTo>
                      <a:pt x="433792" y="534787"/>
                      <a:pt x="428842" y="537080"/>
                      <a:pt x="423772" y="539253"/>
                    </a:cubicBezTo>
                    <a:cubicBezTo>
                      <a:pt x="419185" y="541305"/>
                      <a:pt x="414477" y="543116"/>
                      <a:pt x="409769" y="544927"/>
                    </a:cubicBezTo>
                    <a:cubicBezTo>
                      <a:pt x="405302" y="546617"/>
                      <a:pt x="400835" y="548187"/>
                      <a:pt x="396369" y="549635"/>
                    </a:cubicBezTo>
                    <a:cubicBezTo>
                      <a:pt x="392144" y="550963"/>
                      <a:pt x="387798" y="552291"/>
                      <a:pt x="383452" y="553498"/>
                    </a:cubicBezTo>
                    <a:cubicBezTo>
                      <a:pt x="379347" y="554705"/>
                      <a:pt x="375243" y="555671"/>
                      <a:pt x="371018" y="556637"/>
                    </a:cubicBezTo>
                    <a:cubicBezTo>
                      <a:pt x="367034" y="557603"/>
                      <a:pt x="363050" y="558448"/>
                      <a:pt x="358946" y="559172"/>
                    </a:cubicBezTo>
                    <a:cubicBezTo>
                      <a:pt x="355083" y="559896"/>
                      <a:pt x="351220" y="560621"/>
                      <a:pt x="347236" y="561224"/>
                    </a:cubicBezTo>
                    <a:cubicBezTo>
                      <a:pt x="343494" y="561828"/>
                      <a:pt x="339631" y="562431"/>
                      <a:pt x="335888" y="562793"/>
                    </a:cubicBezTo>
                    <a:cubicBezTo>
                      <a:pt x="332267" y="563276"/>
                      <a:pt x="328525" y="563639"/>
                      <a:pt x="324782" y="563880"/>
                    </a:cubicBezTo>
                    <a:cubicBezTo>
                      <a:pt x="321161" y="564121"/>
                      <a:pt x="317539" y="564363"/>
                      <a:pt x="314038" y="564604"/>
                    </a:cubicBezTo>
                    <a:cubicBezTo>
                      <a:pt x="310537" y="564725"/>
                      <a:pt x="307036" y="564846"/>
                      <a:pt x="303415" y="564966"/>
                    </a:cubicBezTo>
                    <a:cubicBezTo>
                      <a:pt x="299914" y="564966"/>
                      <a:pt x="296534" y="564966"/>
                      <a:pt x="293033" y="564966"/>
                    </a:cubicBezTo>
                    <a:cubicBezTo>
                      <a:pt x="289653" y="564966"/>
                      <a:pt x="286273" y="564725"/>
                      <a:pt x="282893" y="564604"/>
                    </a:cubicBezTo>
                    <a:cubicBezTo>
                      <a:pt x="279633" y="564484"/>
                      <a:pt x="276253" y="564242"/>
                      <a:pt x="272994" y="563880"/>
                    </a:cubicBezTo>
                    <a:cubicBezTo>
                      <a:pt x="269734" y="563639"/>
                      <a:pt x="266475" y="563397"/>
                      <a:pt x="263216" y="563035"/>
                    </a:cubicBezTo>
                    <a:cubicBezTo>
                      <a:pt x="260077" y="562673"/>
                      <a:pt x="256817" y="562190"/>
                      <a:pt x="253679" y="561707"/>
                    </a:cubicBezTo>
                    <a:cubicBezTo>
                      <a:pt x="250540" y="561224"/>
                      <a:pt x="247401" y="560741"/>
                      <a:pt x="244262" y="560138"/>
                    </a:cubicBezTo>
                    <a:cubicBezTo>
                      <a:pt x="241124" y="559534"/>
                      <a:pt x="238106" y="559051"/>
                      <a:pt x="234967" y="558448"/>
                    </a:cubicBezTo>
                    <a:cubicBezTo>
                      <a:pt x="231949" y="557844"/>
                      <a:pt x="228931" y="557120"/>
                      <a:pt x="225913" y="556395"/>
                    </a:cubicBezTo>
                    <a:cubicBezTo>
                      <a:pt x="222895" y="555671"/>
                      <a:pt x="219998" y="554947"/>
                      <a:pt x="216980" y="554102"/>
                    </a:cubicBezTo>
                    <a:cubicBezTo>
                      <a:pt x="214083" y="553257"/>
                      <a:pt x="211185" y="552532"/>
                      <a:pt x="208167" y="551567"/>
                    </a:cubicBezTo>
                    <a:cubicBezTo>
                      <a:pt x="205270" y="550722"/>
                      <a:pt x="202494" y="549756"/>
                      <a:pt x="199596" y="548790"/>
                    </a:cubicBezTo>
                    <a:cubicBezTo>
                      <a:pt x="196820" y="547824"/>
                      <a:pt x="193923" y="546979"/>
                      <a:pt x="191146" y="545893"/>
                    </a:cubicBezTo>
                    <a:cubicBezTo>
                      <a:pt x="188369" y="544927"/>
                      <a:pt x="185593" y="543720"/>
                      <a:pt x="182816" y="542633"/>
                    </a:cubicBezTo>
                    <a:cubicBezTo>
                      <a:pt x="181126" y="541909"/>
                      <a:pt x="179315" y="541305"/>
                      <a:pt x="177505" y="540581"/>
                    </a:cubicBezTo>
                    <a:cubicBezTo>
                      <a:pt x="176539" y="540219"/>
                      <a:pt x="175573" y="539736"/>
                      <a:pt x="174607" y="539253"/>
                    </a:cubicBezTo>
                    <a:cubicBezTo>
                      <a:pt x="171952" y="538046"/>
                      <a:pt x="169175" y="536839"/>
                      <a:pt x="166519" y="535632"/>
                    </a:cubicBezTo>
                    <a:cubicBezTo>
                      <a:pt x="163863" y="534425"/>
                      <a:pt x="161208" y="533097"/>
                      <a:pt x="158673" y="531769"/>
                    </a:cubicBezTo>
                    <a:cubicBezTo>
                      <a:pt x="156017" y="530441"/>
                      <a:pt x="153482" y="529233"/>
                      <a:pt x="150826" y="527785"/>
                    </a:cubicBezTo>
                    <a:cubicBezTo>
                      <a:pt x="148291" y="526457"/>
                      <a:pt x="145756" y="524888"/>
                      <a:pt x="143221" y="523439"/>
                    </a:cubicBezTo>
                    <a:cubicBezTo>
                      <a:pt x="140685" y="521990"/>
                      <a:pt x="138150" y="520542"/>
                      <a:pt x="135736" y="519093"/>
                    </a:cubicBezTo>
                    <a:cubicBezTo>
                      <a:pt x="133201" y="517524"/>
                      <a:pt x="130786" y="515954"/>
                      <a:pt x="128372" y="514385"/>
                    </a:cubicBezTo>
                    <a:cubicBezTo>
                      <a:pt x="125958" y="512816"/>
                      <a:pt x="123543" y="511126"/>
                      <a:pt x="121129" y="509556"/>
                    </a:cubicBezTo>
                    <a:cubicBezTo>
                      <a:pt x="118715" y="507866"/>
                      <a:pt x="116300" y="506297"/>
                      <a:pt x="114006" y="504486"/>
                    </a:cubicBezTo>
                    <a:cubicBezTo>
                      <a:pt x="111713" y="502796"/>
                      <a:pt x="109419" y="500985"/>
                      <a:pt x="107125" y="499174"/>
                    </a:cubicBezTo>
                    <a:cubicBezTo>
                      <a:pt x="104832" y="497364"/>
                      <a:pt x="102538" y="495553"/>
                      <a:pt x="100244" y="493742"/>
                    </a:cubicBezTo>
                    <a:cubicBezTo>
                      <a:pt x="97951" y="491811"/>
                      <a:pt x="95778" y="489879"/>
                      <a:pt x="93605" y="487947"/>
                    </a:cubicBezTo>
                    <a:cubicBezTo>
                      <a:pt x="91432" y="486016"/>
                      <a:pt x="89259" y="483964"/>
                      <a:pt x="87086" y="481912"/>
                    </a:cubicBezTo>
                    <a:cubicBezTo>
                      <a:pt x="84913" y="479859"/>
                      <a:pt x="82740" y="477807"/>
                      <a:pt x="80688" y="475755"/>
                    </a:cubicBezTo>
                    <a:cubicBezTo>
                      <a:pt x="78636" y="473582"/>
                      <a:pt x="76583" y="471409"/>
                      <a:pt x="74531" y="469236"/>
                    </a:cubicBezTo>
                    <a:cubicBezTo>
                      <a:pt x="72479" y="467063"/>
                      <a:pt x="70427" y="464769"/>
                      <a:pt x="68495" y="462597"/>
                    </a:cubicBezTo>
                    <a:cubicBezTo>
                      <a:pt x="66443" y="460303"/>
                      <a:pt x="64511" y="458009"/>
                      <a:pt x="62580" y="455595"/>
                    </a:cubicBezTo>
                    <a:cubicBezTo>
                      <a:pt x="60648" y="453180"/>
                      <a:pt x="58717" y="450766"/>
                      <a:pt x="56906" y="448352"/>
                    </a:cubicBezTo>
                    <a:cubicBezTo>
                      <a:pt x="54975" y="445937"/>
                      <a:pt x="53164" y="443402"/>
                      <a:pt x="51353" y="440867"/>
                    </a:cubicBezTo>
                    <a:cubicBezTo>
                      <a:pt x="49542" y="438332"/>
                      <a:pt x="47731" y="435676"/>
                      <a:pt x="46041" y="433020"/>
                    </a:cubicBezTo>
                    <a:cubicBezTo>
                      <a:pt x="44231" y="430364"/>
                      <a:pt x="42540" y="427709"/>
                      <a:pt x="40850" y="424932"/>
                    </a:cubicBezTo>
                    <a:cubicBezTo>
                      <a:pt x="39160" y="422155"/>
                      <a:pt x="37470" y="419379"/>
                      <a:pt x="35901" y="416602"/>
                    </a:cubicBezTo>
                    <a:cubicBezTo>
                      <a:pt x="34211" y="413705"/>
                      <a:pt x="32762" y="410808"/>
                      <a:pt x="31193" y="407911"/>
                    </a:cubicBezTo>
                    <a:cubicBezTo>
                      <a:pt x="29624" y="404893"/>
                      <a:pt x="28175" y="401875"/>
                      <a:pt x="26726" y="398857"/>
                    </a:cubicBezTo>
                    <a:cubicBezTo>
                      <a:pt x="25278" y="395718"/>
                      <a:pt x="23829" y="392579"/>
                      <a:pt x="22380" y="389440"/>
                    </a:cubicBezTo>
                    <a:cubicBezTo>
                      <a:pt x="20932" y="386181"/>
                      <a:pt x="19604" y="382922"/>
                      <a:pt x="18276" y="379662"/>
                    </a:cubicBezTo>
                    <a:cubicBezTo>
                      <a:pt x="18276" y="379421"/>
                      <a:pt x="18034" y="379179"/>
                      <a:pt x="17914" y="378817"/>
                    </a:cubicBezTo>
                    <a:cubicBezTo>
                      <a:pt x="16707" y="375678"/>
                      <a:pt x="15620" y="372540"/>
                      <a:pt x="14534" y="369280"/>
                    </a:cubicBezTo>
                    <a:cubicBezTo>
                      <a:pt x="13326" y="365659"/>
                      <a:pt x="12119" y="362158"/>
                      <a:pt x="11154" y="358536"/>
                    </a:cubicBezTo>
                    <a:cubicBezTo>
                      <a:pt x="10067" y="354794"/>
                      <a:pt x="8981" y="351052"/>
                      <a:pt x="8015" y="347310"/>
                    </a:cubicBezTo>
                    <a:cubicBezTo>
                      <a:pt x="7049" y="343326"/>
                      <a:pt x="6083" y="339463"/>
                      <a:pt x="5359" y="335479"/>
                    </a:cubicBezTo>
                    <a:cubicBezTo>
                      <a:pt x="4514" y="331254"/>
                      <a:pt x="3790" y="327149"/>
                      <a:pt x="3065" y="322924"/>
                    </a:cubicBezTo>
                    <a:cubicBezTo>
                      <a:pt x="2341" y="318458"/>
                      <a:pt x="1858" y="313991"/>
                      <a:pt x="1375" y="309524"/>
                    </a:cubicBezTo>
                    <a:cubicBezTo>
                      <a:pt x="892" y="304696"/>
                      <a:pt x="530" y="299988"/>
                      <a:pt x="289" y="295159"/>
                    </a:cubicBezTo>
                    <a:cubicBezTo>
                      <a:pt x="47" y="289968"/>
                      <a:pt x="-73" y="284777"/>
                      <a:pt x="47" y="279586"/>
                    </a:cubicBezTo>
                    <a:cubicBezTo>
                      <a:pt x="47" y="278620"/>
                      <a:pt x="47" y="277654"/>
                      <a:pt x="47" y="276689"/>
                    </a:cubicBezTo>
                    <a:cubicBezTo>
                      <a:pt x="9826" y="264375"/>
                      <a:pt x="18276" y="250251"/>
                      <a:pt x="24916" y="234558"/>
                    </a:cubicBezTo>
                    <a:cubicBezTo>
                      <a:pt x="27813" y="227677"/>
                      <a:pt x="30106" y="220796"/>
                      <a:pt x="32159" y="213794"/>
                    </a:cubicBezTo>
                    <a:cubicBezTo>
                      <a:pt x="34573" y="205585"/>
                      <a:pt x="36505" y="197255"/>
                      <a:pt x="37832" y="188926"/>
                    </a:cubicBezTo>
                    <a:cubicBezTo>
                      <a:pt x="38798" y="182528"/>
                      <a:pt x="39522" y="176130"/>
                      <a:pt x="39885" y="169731"/>
                    </a:cubicBezTo>
                    <a:cubicBezTo>
                      <a:pt x="40247" y="164178"/>
                      <a:pt x="40247" y="158746"/>
                      <a:pt x="40126" y="153314"/>
                    </a:cubicBezTo>
                    <a:cubicBezTo>
                      <a:pt x="40005" y="149571"/>
                      <a:pt x="39764" y="145950"/>
                      <a:pt x="39402" y="142207"/>
                    </a:cubicBezTo>
                    <a:cubicBezTo>
                      <a:pt x="51594" y="121926"/>
                      <a:pt x="66322" y="103577"/>
                      <a:pt x="82740" y="87159"/>
                    </a:cubicBezTo>
                    <a:cubicBezTo>
                      <a:pt x="90466" y="79554"/>
                      <a:pt x="98434" y="72432"/>
                      <a:pt x="106884" y="65792"/>
                    </a:cubicBezTo>
                    <a:close/>
                  </a:path>
                </a:pathLst>
              </a:custGeom>
              <a:gradFill>
                <a:gsLst>
                  <a:gs pos="0">
                    <a:srgbClr val="16102C"/>
                  </a:gs>
                  <a:gs pos="50000">
                    <a:srgbClr val="2F224E"/>
                  </a:gs>
                  <a:gs pos="100000">
                    <a:srgbClr val="493470"/>
                  </a:gs>
                </a:gsLst>
                <a:lin ang="10800000" scaled="1"/>
              </a:gradFill>
              <a:ln w="36161" cap="rnd">
                <a:solidFill>
                  <a:srgbClr val="16102C"/>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40FC7AA-E96E-0224-E82B-230D4CA43F3A}"/>
                  </a:ext>
                </a:extLst>
              </p:cNvPr>
              <p:cNvSpPr/>
              <p:nvPr/>
            </p:nvSpPr>
            <p:spPr>
              <a:xfrm>
                <a:off x="10915328" y="5785140"/>
                <a:ext cx="281638" cy="358759"/>
              </a:xfrm>
              <a:custGeom>
                <a:avLst/>
                <a:gdLst>
                  <a:gd name="connsiteX0" fmla="*/ 173594 w 281638"/>
                  <a:gd name="connsiteY0" fmla="*/ 352950 h 358759"/>
                  <a:gd name="connsiteX1" fmla="*/ 281638 w 281638"/>
                  <a:gd name="connsiteY1" fmla="*/ 69743 h 358759"/>
                  <a:gd name="connsiteX2" fmla="*/ 263047 w 281638"/>
                  <a:gd name="connsiteY2" fmla="*/ 53687 h 358759"/>
                  <a:gd name="connsiteX3" fmla="*/ 72432 w 281638"/>
                  <a:gd name="connsiteY3" fmla="*/ 7934 h 358759"/>
                  <a:gd name="connsiteX4" fmla="*/ 72190 w 281638"/>
                  <a:gd name="connsiteY4" fmla="*/ 7934 h 358759"/>
                  <a:gd name="connsiteX5" fmla="*/ 64464 w 281638"/>
                  <a:gd name="connsiteY5" fmla="*/ 21093 h 358759"/>
                  <a:gd name="connsiteX6" fmla="*/ 47926 w 281638"/>
                  <a:gd name="connsiteY6" fmla="*/ 50186 h 358759"/>
                  <a:gd name="connsiteX7" fmla="*/ 41890 w 281638"/>
                  <a:gd name="connsiteY7" fmla="*/ 61292 h 358759"/>
                  <a:gd name="connsiteX8" fmla="*/ 40079 w 281638"/>
                  <a:gd name="connsiteY8" fmla="*/ 64672 h 358759"/>
                  <a:gd name="connsiteX9" fmla="*/ 0 w 281638"/>
                  <a:gd name="connsiteY9" fmla="*/ 143623 h 358759"/>
                  <a:gd name="connsiteX10" fmla="*/ 25351 w 281638"/>
                  <a:gd name="connsiteY10" fmla="*/ 210863 h 358759"/>
                  <a:gd name="connsiteX11" fmla="*/ 60480 w 281638"/>
                  <a:gd name="connsiteY11" fmla="*/ 315165 h 358759"/>
                  <a:gd name="connsiteX12" fmla="*/ 173594 w 281638"/>
                  <a:gd name="connsiteY12" fmla="*/ 352950 h 35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638" h="358759">
                    <a:moveTo>
                      <a:pt x="173594" y="352950"/>
                    </a:moveTo>
                    <a:cubicBezTo>
                      <a:pt x="111665" y="249735"/>
                      <a:pt x="222848" y="153160"/>
                      <a:pt x="281638" y="69743"/>
                    </a:cubicBezTo>
                    <a:cubicBezTo>
                      <a:pt x="276206" y="64310"/>
                      <a:pt x="270049" y="58999"/>
                      <a:pt x="263047" y="53687"/>
                    </a:cubicBezTo>
                    <a:cubicBezTo>
                      <a:pt x="211742" y="14574"/>
                      <a:pt x="127480" y="-14761"/>
                      <a:pt x="72432" y="7934"/>
                    </a:cubicBezTo>
                    <a:cubicBezTo>
                      <a:pt x="72432" y="7934"/>
                      <a:pt x="72311" y="7934"/>
                      <a:pt x="72190" y="7934"/>
                    </a:cubicBezTo>
                    <a:cubicBezTo>
                      <a:pt x="69534" y="12280"/>
                      <a:pt x="66999" y="16747"/>
                      <a:pt x="64464" y="21093"/>
                    </a:cubicBezTo>
                    <a:cubicBezTo>
                      <a:pt x="60842" y="30267"/>
                      <a:pt x="55048" y="40770"/>
                      <a:pt x="47926" y="50186"/>
                    </a:cubicBezTo>
                    <a:cubicBezTo>
                      <a:pt x="45873" y="53928"/>
                      <a:pt x="43821" y="57550"/>
                      <a:pt x="41890" y="61292"/>
                    </a:cubicBezTo>
                    <a:cubicBezTo>
                      <a:pt x="41286" y="62379"/>
                      <a:pt x="40682" y="63465"/>
                      <a:pt x="40079" y="64672"/>
                    </a:cubicBezTo>
                    <a:cubicBezTo>
                      <a:pt x="26075" y="90627"/>
                      <a:pt x="12796" y="117065"/>
                      <a:pt x="0" y="143623"/>
                    </a:cubicBezTo>
                    <a:cubicBezTo>
                      <a:pt x="8692" y="165956"/>
                      <a:pt x="17142" y="188410"/>
                      <a:pt x="25351" y="210863"/>
                    </a:cubicBezTo>
                    <a:cubicBezTo>
                      <a:pt x="37423" y="245268"/>
                      <a:pt x="49736" y="280036"/>
                      <a:pt x="60480" y="315165"/>
                    </a:cubicBezTo>
                    <a:cubicBezTo>
                      <a:pt x="94403" y="337377"/>
                      <a:pt x="133998" y="372748"/>
                      <a:pt x="173594" y="352950"/>
                    </a:cubicBezTo>
                    <a:close/>
                  </a:path>
                </a:pathLst>
              </a:custGeom>
              <a:solidFill>
                <a:srgbClr val="BACBD6"/>
              </a:solidFill>
              <a:ln w="1205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22729F7-976D-C4AF-67FB-6CC6F6F46638}"/>
                  </a:ext>
                </a:extLst>
              </p:cNvPr>
              <p:cNvSpPr/>
              <p:nvPr/>
            </p:nvSpPr>
            <p:spPr>
              <a:xfrm>
                <a:off x="10975809" y="5854883"/>
                <a:ext cx="245773" cy="375850"/>
              </a:xfrm>
              <a:custGeom>
                <a:avLst/>
                <a:gdLst>
                  <a:gd name="connsiteX0" fmla="*/ 130498 w 245773"/>
                  <a:gd name="connsiteY0" fmla="*/ 213190 h 375850"/>
                  <a:gd name="connsiteX1" fmla="*/ 126635 w 245773"/>
                  <a:gd name="connsiteY1" fmla="*/ 191582 h 375850"/>
                  <a:gd name="connsiteX2" fmla="*/ 245664 w 245773"/>
                  <a:gd name="connsiteY2" fmla="*/ 45149 h 375850"/>
                  <a:gd name="connsiteX3" fmla="*/ 221882 w 245773"/>
                  <a:gd name="connsiteY3" fmla="*/ 604 h 375850"/>
                  <a:gd name="connsiteX4" fmla="*/ 221158 w 245773"/>
                  <a:gd name="connsiteY4" fmla="*/ 0 h 375850"/>
                  <a:gd name="connsiteX5" fmla="*/ 113114 w 245773"/>
                  <a:gd name="connsiteY5" fmla="*/ 283207 h 375850"/>
                  <a:gd name="connsiteX6" fmla="*/ 0 w 245773"/>
                  <a:gd name="connsiteY6" fmla="*/ 245422 h 375850"/>
                  <a:gd name="connsiteX7" fmla="*/ 18953 w 245773"/>
                  <a:gd name="connsiteY7" fmla="*/ 320510 h 375850"/>
                  <a:gd name="connsiteX8" fmla="*/ 79433 w 245773"/>
                  <a:gd name="connsiteY8" fmla="*/ 350086 h 375850"/>
                  <a:gd name="connsiteX9" fmla="*/ 177699 w 245773"/>
                  <a:gd name="connsiteY9" fmla="*/ 371695 h 375850"/>
                  <a:gd name="connsiteX10" fmla="*/ 162609 w 245773"/>
                  <a:gd name="connsiteY10" fmla="*/ 284897 h 375850"/>
                  <a:gd name="connsiteX11" fmla="*/ 130498 w 245773"/>
                  <a:gd name="connsiteY11" fmla="*/ 213070 h 37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3" h="375850">
                    <a:moveTo>
                      <a:pt x="130498" y="213190"/>
                    </a:moveTo>
                    <a:cubicBezTo>
                      <a:pt x="129773" y="209327"/>
                      <a:pt x="127238" y="195082"/>
                      <a:pt x="126635" y="191582"/>
                    </a:cubicBezTo>
                    <a:cubicBezTo>
                      <a:pt x="153676" y="157901"/>
                      <a:pt x="204740" y="95489"/>
                      <a:pt x="245664" y="45149"/>
                    </a:cubicBezTo>
                    <a:cubicBezTo>
                      <a:pt x="246871" y="32956"/>
                      <a:pt x="238058" y="16901"/>
                      <a:pt x="221882" y="604"/>
                    </a:cubicBezTo>
                    <a:cubicBezTo>
                      <a:pt x="221641" y="362"/>
                      <a:pt x="221399" y="121"/>
                      <a:pt x="221158" y="0"/>
                    </a:cubicBezTo>
                    <a:cubicBezTo>
                      <a:pt x="162368" y="83417"/>
                      <a:pt x="51185" y="179993"/>
                      <a:pt x="113114" y="283207"/>
                    </a:cubicBezTo>
                    <a:cubicBezTo>
                      <a:pt x="73518" y="303005"/>
                      <a:pt x="33922" y="267755"/>
                      <a:pt x="0" y="245422"/>
                    </a:cubicBezTo>
                    <a:cubicBezTo>
                      <a:pt x="7485" y="270170"/>
                      <a:pt x="14124" y="295159"/>
                      <a:pt x="18953" y="320510"/>
                    </a:cubicBezTo>
                    <a:cubicBezTo>
                      <a:pt x="38630" y="331133"/>
                      <a:pt x="58911" y="341032"/>
                      <a:pt x="79433" y="350086"/>
                    </a:cubicBezTo>
                    <a:cubicBezTo>
                      <a:pt x="110700" y="362037"/>
                      <a:pt x="146312" y="385336"/>
                      <a:pt x="177699" y="371695"/>
                    </a:cubicBezTo>
                    <a:cubicBezTo>
                      <a:pt x="207879" y="355036"/>
                      <a:pt x="171663" y="306748"/>
                      <a:pt x="162609" y="284897"/>
                    </a:cubicBezTo>
                    <a:cubicBezTo>
                      <a:pt x="151020" y="261840"/>
                      <a:pt x="139069" y="238059"/>
                      <a:pt x="130498" y="213070"/>
                    </a:cubicBezTo>
                    <a:close/>
                  </a:path>
                </a:pathLst>
              </a:custGeom>
              <a:solidFill>
                <a:srgbClr val="FFFFFF"/>
              </a:solidFill>
              <a:ln w="12054"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E3C057D-4647-2BDC-7C7D-6C00D2944486}"/>
                  </a:ext>
                </a:extLst>
              </p:cNvPr>
              <p:cNvSpPr/>
              <p:nvPr/>
            </p:nvSpPr>
            <p:spPr>
              <a:xfrm>
                <a:off x="10963254" y="5806353"/>
                <a:ext cx="16538" cy="29093"/>
              </a:xfrm>
              <a:custGeom>
                <a:avLst/>
                <a:gdLst>
                  <a:gd name="connsiteX0" fmla="*/ 0 w 16538"/>
                  <a:gd name="connsiteY0" fmla="*/ 29093 h 29093"/>
                  <a:gd name="connsiteX1" fmla="*/ 16538 w 16538"/>
                  <a:gd name="connsiteY1" fmla="*/ 0 h 29093"/>
                  <a:gd name="connsiteX2" fmla="*/ 0 w 16538"/>
                  <a:gd name="connsiteY2" fmla="*/ 29093 h 29093"/>
                </a:gdLst>
                <a:ahLst/>
                <a:cxnLst>
                  <a:cxn ang="0">
                    <a:pos x="connsiteX0" y="connsiteY0"/>
                  </a:cxn>
                  <a:cxn ang="0">
                    <a:pos x="connsiteX1" y="connsiteY1"/>
                  </a:cxn>
                  <a:cxn ang="0">
                    <a:pos x="connsiteX2" y="connsiteY2"/>
                  </a:cxn>
                </a:cxnLst>
                <a:rect l="l" t="t" r="r" b="b"/>
                <a:pathLst>
                  <a:path w="16538" h="29093">
                    <a:moveTo>
                      <a:pt x="0" y="29093"/>
                    </a:moveTo>
                    <a:cubicBezTo>
                      <a:pt x="7122" y="19677"/>
                      <a:pt x="12917" y="9175"/>
                      <a:pt x="16538" y="0"/>
                    </a:cubicBezTo>
                    <a:cubicBezTo>
                      <a:pt x="10865" y="9658"/>
                      <a:pt x="5432" y="19315"/>
                      <a:pt x="0" y="29093"/>
                    </a:cubicBezTo>
                    <a:close/>
                  </a:path>
                </a:pathLst>
              </a:custGeom>
              <a:solidFill>
                <a:srgbClr val="FFFFFF"/>
              </a:solidFill>
              <a:ln w="12054"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6EEA0B9-B6A7-E1CA-F360-4F7DCB2951D3}"/>
                  </a:ext>
                </a:extLst>
              </p:cNvPr>
              <p:cNvSpPr/>
              <p:nvPr/>
            </p:nvSpPr>
            <p:spPr>
              <a:xfrm>
                <a:off x="10820926" y="5711830"/>
                <a:ext cx="61446" cy="35129"/>
              </a:xfrm>
              <a:custGeom>
                <a:avLst/>
                <a:gdLst>
                  <a:gd name="connsiteX0" fmla="*/ 0 w 61446"/>
                  <a:gd name="connsiteY0" fmla="*/ 3139 h 35129"/>
                  <a:gd name="connsiteX1" fmla="*/ 13159 w 61446"/>
                  <a:gd name="connsiteY1" fmla="*/ 29456 h 35129"/>
                  <a:gd name="connsiteX2" fmla="*/ 61446 w 61446"/>
                  <a:gd name="connsiteY2" fmla="*/ 35129 h 35129"/>
                  <a:gd name="connsiteX3" fmla="*/ 3259 w 61446"/>
                  <a:gd name="connsiteY3" fmla="*/ 0 h 35129"/>
                  <a:gd name="connsiteX4" fmla="*/ 121 w 61446"/>
                  <a:gd name="connsiteY4" fmla="*/ 3139 h 3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46" h="35129">
                    <a:moveTo>
                      <a:pt x="0" y="3139"/>
                    </a:moveTo>
                    <a:cubicBezTo>
                      <a:pt x="4467" y="11951"/>
                      <a:pt x="8813" y="20643"/>
                      <a:pt x="13159" y="29456"/>
                    </a:cubicBezTo>
                    <a:lnTo>
                      <a:pt x="61446" y="35129"/>
                    </a:lnTo>
                    <a:cubicBezTo>
                      <a:pt x="40683" y="25351"/>
                      <a:pt x="21488" y="13883"/>
                      <a:pt x="3259" y="0"/>
                    </a:cubicBezTo>
                    <a:cubicBezTo>
                      <a:pt x="2173" y="966"/>
                      <a:pt x="1207" y="2052"/>
                      <a:pt x="121" y="3139"/>
                    </a:cubicBezTo>
                    <a:close/>
                  </a:path>
                </a:pathLst>
              </a:custGeom>
              <a:solidFill>
                <a:srgbClr val="BACBD6"/>
              </a:solidFill>
              <a:ln w="12054"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42D5906-812D-F077-8A4A-9728AFD376E9}"/>
                  </a:ext>
                </a:extLst>
              </p:cNvPr>
              <p:cNvSpPr/>
              <p:nvPr/>
            </p:nvSpPr>
            <p:spPr>
              <a:xfrm>
                <a:off x="10824185" y="5551153"/>
                <a:ext cx="443591" cy="286949"/>
              </a:xfrm>
              <a:custGeom>
                <a:avLst/>
                <a:gdLst>
                  <a:gd name="connsiteX0" fmla="*/ 440022 w 443591"/>
                  <a:gd name="connsiteY0" fmla="*/ 31508 h 286949"/>
                  <a:gd name="connsiteX1" fmla="*/ 335479 w 443591"/>
                  <a:gd name="connsiteY1" fmla="*/ 724 h 286949"/>
                  <a:gd name="connsiteX2" fmla="*/ 333306 w 443591"/>
                  <a:gd name="connsiteY2" fmla="*/ 483 h 286949"/>
                  <a:gd name="connsiteX3" fmla="*/ 146674 w 443591"/>
                  <a:gd name="connsiteY3" fmla="*/ 0 h 286949"/>
                  <a:gd name="connsiteX4" fmla="*/ 106233 w 443591"/>
                  <a:gd name="connsiteY4" fmla="*/ 1569 h 286949"/>
                  <a:gd name="connsiteX5" fmla="*/ 0 w 443591"/>
                  <a:gd name="connsiteY5" fmla="*/ 160677 h 286949"/>
                  <a:gd name="connsiteX6" fmla="*/ 58187 w 443591"/>
                  <a:gd name="connsiteY6" fmla="*/ 195807 h 286949"/>
                  <a:gd name="connsiteX7" fmla="*/ 159108 w 443591"/>
                  <a:gd name="connsiteY7" fmla="*/ 207637 h 286949"/>
                  <a:gd name="connsiteX8" fmla="*/ 161522 w 443591"/>
                  <a:gd name="connsiteY8" fmla="*/ 203895 h 286949"/>
                  <a:gd name="connsiteX9" fmla="*/ 221399 w 443591"/>
                  <a:gd name="connsiteY9" fmla="*/ 126755 h 286949"/>
                  <a:gd name="connsiteX10" fmla="*/ 229367 w 443591"/>
                  <a:gd name="connsiteY10" fmla="*/ 132791 h 286949"/>
                  <a:gd name="connsiteX11" fmla="*/ 179630 w 443591"/>
                  <a:gd name="connsiteY11" fmla="*/ 215122 h 286949"/>
                  <a:gd name="connsiteX12" fmla="*/ 367107 w 443591"/>
                  <a:gd name="connsiteY12" fmla="*/ 270653 h 286949"/>
                  <a:gd name="connsiteX13" fmla="*/ 386181 w 443591"/>
                  <a:gd name="connsiteY13" fmla="*/ 286950 h 286949"/>
                  <a:gd name="connsiteX14" fmla="*/ 439901 w 443591"/>
                  <a:gd name="connsiteY14" fmla="*/ 31508 h 28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91" h="286949">
                    <a:moveTo>
                      <a:pt x="440022" y="31508"/>
                    </a:moveTo>
                    <a:cubicBezTo>
                      <a:pt x="411774" y="8812"/>
                      <a:pt x="372781" y="0"/>
                      <a:pt x="335479" y="724"/>
                    </a:cubicBezTo>
                    <a:cubicBezTo>
                      <a:pt x="334755" y="724"/>
                      <a:pt x="334030" y="724"/>
                      <a:pt x="333306" y="483"/>
                    </a:cubicBezTo>
                    <a:lnTo>
                      <a:pt x="146674" y="0"/>
                    </a:lnTo>
                    <a:lnTo>
                      <a:pt x="106233" y="1569"/>
                    </a:lnTo>
                    <a:cubicBezTo>
                      <a:pt x="95972" y="36336"/>
                      <a:pt x="49616" y="112993"/>
                      <a:pt x="0" y="160677"/>
                    </a:cubicBezTo>
                    <a:cubicBezTo>
                      <a:pt x="18229" y="174681"/>
                      <a:pt x="37423" y="186029"/>
                      <a:pt x="58187" y="195807"/>
                    </a:cubicBezTo>
                    <a:lnTo>
                      <a:pt x="159108" y="207637"/>
                    </a:lnTo>
                    <a:cubicBezTo>
                      <a:pt x="159953" y="206430"/>
                      <a:pt x="160677" y="205102"/>
                      <a:pt x="161522" y="203895"/>
                    </a:cubicBezTo>
                    <a:cubicBezTo>
                      <a:pt x="179268" y="176612"/>
                      <a:pt x="198704" y="150296"/>
                      <a:pt x="221399" y="126755"/>
                    </a:cubicBezTo>
                    <a:cubicBezTo>
                      <a:pt x="225383" y="122651"/>
                      <a:pt x="232264" y="127600"/>
                      <a:pt x="229367" y="132791"/>
                    </a:cubicBezTo>
                    <a:cubicBezTo>
                      <a:pt x="213432" y="160798"/>
                      <a:pt x="196410" y="187839"/>
                      <a:pt x="179630" y="215122"/>
                    </a:cubicBezTo>
                    <a:cubicBezTo>
                      <a:pt x="240232" y="203895"/>
                      <a:pt x="316647" y="232143"/>
                      <a:pt x="367107" y="270653"/>
                    </a:cubicBezTo>
                    <a:cubicBezTo>
                      <a:pt x="374230" y="276085"/>
                      <a:pt x="380507" y="281518"/>
                      <a:pt x="386181" y="286950"/>
                    </a:cubicBezTo>
                    <a:cubicBezTo>
                      <a:pt x="435917" y="214035"/>
                      <a:pt x="451611" y="120116"/>
                      <a:pt x="439901" y="31508"/>
                    </a:cubicBezTo>
                    <a:close/>
                  </a:path>
                </a:pathLst>
              </a:custGeom>
              <a:solidFill>
                <a:srgbClr val="BACBD6"/>
              </a:solidFill>
              <a:ln w="12054"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68E5866-47BD-0180-95EE-5773C2866DA6}"/>
                  </a:ext>
                </a:extLst>
              </p:cNvPr>
              <p:cNvSpPr/>
              <p:nvPr/>
            </p:nvSpPr>
            <p:spPr>
              <a:xfrm>
                <a:off x="11210487" y="5582660"/>
                <a:ext cx="105582" cy="295520"/>
              </a:xfrm>
              <a:custGeom>
                <a:avLst/>
                <a:gdLst>
                  <a:gd name="connsiteX0" fmla="*/ 82693 w 105582"/>
                  <a:gd name="connsiteY0" fmla="*/ 36216 h 295520"/>
                  <a:gd name="connsiteX1" fmla="*/ 53720 w 105582"/>
                  <a:gd name="connsiteY1" fmla="*/ 0 h 295520"/>
                  <a:gd name="connsiteX2" fmla="*/ 0 w 105582"/>
                  <a:gd name="connsiteY2" fmla="*/ 255442 h 295520"/>
                  <a:gd name="connsiteX3" fmla="*/ 28731 w 105582"/>
                  <a:gd name="connsiteY3" fmla="*/ 295521 h 295520"/>
                  <a:gd name="connsiteX4" fmla="*/ 55048 w 105582"/>
                  <a:gd name="connsiteY4" fmla="*/ 262685 h 295520"/>
                  <a:gd name="connsiteX5" fmla="*/ 82813 w 105582"/>
                  <a:gd name="connsiteY5" fmla="*/ 36095 h 2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82" h="295520">
                    <a:moveTo>
                      <a:pt x="82693" y="36216"/>
                    </a:moveTo>
                    <a:cubicBezTo>
                      <a:pt x="75570" y="21367"/>
                      <a:pt x="65551" y="9537"/>
                      <a:pt x="53720" y="0"/>
                    </a:cubicBezTo>
                    <a:cubicBezTo>
                      <a:pt x="65430" y="88608"/>
                      <a:pt x="49736" y="182528"/>
                      <a:pt x="0" y="255442"/>
                    </a:cubicBezTo>
                    <a:cubicBezTo>
                      <a:pt x="14003" y="268963"/>
                      <a:pt x="23782" y="282483"/>
                      <a:pt x="28731" y="295521"/>
                    </a:cubicBezTo>
                    <a:cubicBezTo>
                      <a:pt x="38872" y="282966"/>
                      <a:pt x="47926" y="271739"/>
                      <a:pt x="55048" y="262685"/>
                    </a:cubicBezTo>
                    <a:cubicBezTo>
                      <a:pt x="110458" y="191944"/>
                      <a:pt x="121202" y="117943"/>
                      <a:pt x="82813" y="36095"/>
                    </a:cubicBezTo>
                    <a:close/>
                  </a:path>
                </a:pathLst>
              </a:custGeom>
              <a:solidFill>
                <a:srgbClr val="FFFFFF"/>
              </a:solidFill>
              <a:ln w="12054"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F795CBC5-C322-39D6-FA83-F693FA46A082}"/>
                  </a:ext>
                </a:extLst>
              </p:cNvPr>
              <p:cNvSpPr/>
              <p:nvPr/>
            </p:nvSpPr>
            <p:spPr>
              <a:xfrm>
                <a:off x="10703707" y="5368142"/>
                <a:ext cx="135567" cy="114804"/>
              </a:xfrm>
              <a:custGeom>
                <a:avLst/>
                <a:gdLst>
                  <a:gd name="connsiteX0" fmla="*/ 102974 w 135567"/>
                  <a:gd name="connsiteY0" fmla="*/ 105267 h 114804"/>
                  <a:gd name="connsiteX1" fmla="*/ 135568 w 135567"/>
                  <a:gd name="connsiteY1" fmla="*/ 724 h 114804"/>
                  <a:gd name="connsiteX2" fmla="*/ 0 w 135567"/>
                  <a:gd name="connsiteY2" fmla="*/ 0 h 114804"/>
                  <a:gd name="connsiteX3" fmla="*/ 89936 w 135567"/>
                  <a:gd name="connsiteY3" fmla="*/ 83417 h 114804"/>
                  <a:gd name="connsiteX4" fmla="*/ 96696 w 135567"/>
                  <a:gd name="connsiteY4" fmla="*/ 114804 h 114804"/>
                  <a:gd name="connsiteX5" fmla="*/ 100680 w 135567"/>
                  <a:gd name="connsiteY5" fmla="*/ 114804 h 114804"/>
                  <a:gd name="connsiteX6" fmla="*/ 102853 w 135567"/>
                  <a:gd name="connsiteY6" fmla="*/ 105267 h 11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67" h="114804">
                    <a:moveTo>
                      <a:pt x="102974" y="105267"/>
                    </a:moveTo>
                    <a:lnTo>
                      <a:pt x="135568" y="724"/>
                    </a:lnTo>
                    <a:lnTo>
                      <a:pt x="0" y="0"/>
                    </a:lnTo>
                    <a:cubicBezTo>
                      <a:pt x="38509" y="20039"/>
                      <a:pt x="71104" y="46960"/>
                      <a:pt x="89936" y="83417"/>
                    </a:cubicBezTo>
                    <a:cubicBezTo>
                      <a:pt x="94282" y="92230"/>
                      <a:pt x="95610" y="104181"/>
                      <a:pt x="96696" y="114804"/>
                    </a:cubicBezTo>
                    <a:lnTo>
                      <a:pt x="100680" y="114804"/>
                    </a:lnTo>
                    <a:cubicBezTo>
                      <a:pt x="101283" y="111545"/>
                      <a:pt x="101887" y="108406"/>
                      <a:pt x="102853" y="105267"/>
                    </a:cubicBezTo>
                    <a:close/>
                  </a:path>
                </a:pathLst>
              </a:custGeom>
              <a:solidFill>
                <a:srgbClr val="BACBD6"/>
              </a:solidFill>
              <a:ln w="12054"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CFD61B1-35AF-0B85-1DD2-0B59EE8A8A48}"/>
                  </a:ext>
                </a:extLst>
              </p:cNvPr>
              <p:cNvSpPr/>
              <p:nvPr/>
            </p:nvSpPr>
            <p:spPr>
              <a:xfrm>
                <a:off x="10188896" y="4980271"/>
                <a:ext cx="590140" cy="517040"/>
              </a:xfrm>
              <a:custGeom>
                <a:avLst/>
                <a:gdLst>
                  <a:gd name="connsiteX0" fmla="*/ 166295 w 590140"/>
                  <a:gd name="connsiteY0" fmla="*/ 0 h 517040"/>
                  <a:gd name="connsiteX1" fmla="*/ 53060 w 590140"/>
                  <a:gd name="connsiteY1" fmla="*/ 103698 h 517040"/>
                  <a:gd name="connsiteX2" fmla="*/ 20466 w 590140"/>
                  <a:gd name="connsiteY2" fmla="*/ 171059 h 517040"/>
                  <a:gd name="connsiteX3" fmla="*/ 7549 w 590140"/>
                  <a:gd name="connsiteY3" fmla="*/ 231660 h 517040"/>
                  <a:gd name="connsiteX4" fmla="*/ 2117 w 590140"/>
                  <a:gd name="connsiteY4" fmla="*/ 269204 h 517040"/>
                  <a:gd name="connsiteX5" fmla="*/ 25295 w 590140"/>
                  <a:gd name="connsiteY5" fmla="*/ 418172 h 517040"/>
                  <a:gd name="connsiteX6" fmla="*/ 331077 w 590140"/>
                  <a:gd name="connsiteY6" fmla="*/ 475030 h 517040"/>
                  <a:gd name="connsiteX7" fmla="*/ 363429 w 590140"/>
                  <a:gd name="connsiteY7" fmla="*/ 517041 h 517040"/>
                  <a:gd name="connsiteX8" fmla="*/ 419806 w 590140"/>
                  <a:gd name="connsiteY8" fmla="*/ 509798 h 517040"/>
                  <a:gd name="connsiteX9" fmla="*/ 475216 w 590140"/>
                  <a:gd name="connsiteY9" fmla="*/ 507745 h 517040"/>
                  <a:gd name="connsiteX10" fmla="*/ 466886 w 590140"/>
                  <a:gd name="connsiteY10" fmla="*/ 448352 h 517040"/>
                  <a:gd name="connsiteX11" fmla="*/ 473526 w 590140"/>
                  <a:gd name="connsiteY11" fmla="*/ 446420 h 517040"/>
                  <a:gd name="connsiteX12" fmla="*/ 495255 w 590140"/>
                  <a:gd name="connsiteY12" fmla="*/ 507021 h 517040"/>
                  <a:gd name="connsiteX13" fmla="*/ 539438 w 590140"/>
                  <a:gd name="connsiteY13" fmla="*/ 505331 h 517040"/>
                  <a:gd name="connsiteX14" fmla="*/ 528936 w 590140"/>
                  <a:gd name="connsiteY14" fmla="*/ 445092 h 517040"/>
                  <a:gd name="connsiteX15" fmla="*/ 534489 w 590140"/>
                  <a:gd name="connsiteY15" fmla="*/ 442436 h 517040"/>
                  <a:gd name="connsiteX16" fmla="*/ 559116 w 590140"/>
                  <a:gd name="connsiteY16" fmla="*/ 504607 h 517040"/>
                  <a:gd name="connsiteX17" fmla="*/ 590141 w 590140"/>
                  <a:gd name="connsiteY17" fmla="*/ 503400 h 517040"/>
                  <a:gd name="connsiteX18" fmla="*/ 584587 w 590140"/>
                  <a:gd name="connsiteY18" fmla="*/ 479738 h 517040"/>
                  <a:gd name="connsiteX19" fmla="*/ 374053 w 590140"/>
                  <a:gd name="connsiteY19" fmla="*/ 363848 h 517040"/>
                  <a:gd name="connsiteX20" fmla="*/ 230880 w 590140"/>
                  <a:gd name="connsiteY20" fmla="*/ 348275 h 517040"/>
                  <a:gd name="connsiteX21" fmla="*/ 122957 w 590140"/>
                  <a:gd name="connsiteY21" fmla="*/ 398736 h 517040"/>
                  <a:gd name="connsiteX22" fmla="*/ 104124 w 590140"/>
                  <a:gd name="connsiteY22" fmla="*/ 407790 h 517040"/>
                  <a:gd name="connsiteX23" fmla="*/ 123802 w 590140"/>
                  <a:gd name="connsiteY23" fmla="*/ 374230 h 517040"/>
                  <a:gd name="connsiteX24" fmla="*/ 155551 w 590140"/>
                  <a:gd name="connsiteY24" fmla="*/ 351776 h 517040"/>
                  <a:gd name="connsiteX25" fmla="*/ 158569 w 590140"/>
                  <a:gd name="connsiteY25" fmla="*/ 350207 h 517040"/>
                  <a:gd name="connsiteX26" fmla="*/ 156758 w 590140"/>
                  <a:gd name="connsiteY26" fmla="*/ 341394 h 517040"/>
                  <a:gd name="connsiteX27" fmla="*/ 174987 w 590140"/>
                  <a:gd name="connsiteY27" fmla="*/ 231902 h 517040"/>
                  <a:gd name="connsiteX28" fmla="*/ 189714 w 590140"/>
                  <a:gd name="connsiteY28" fmla="*/ 234678 h 517040"/>
                  <a:gd name="connsiteX29" fmla="*/ 188749 w 590140"/>
                  <a:gd name="connsiteY29" fmla="*/ 337893 h 517040"/>
                  <a:gd name="connsiteX30" fmla="*/ 305001 w 590140"/>
                  <a:gd name="connsiteY30" fmla="*/ 331012 h 517040"/>
                  <a:gd name="connsiteX31" fmla="*/ 312848 w 590140"/>
                  <a:gd name="connsiteY31" fmla="*/ 332099 h 517040"/>
                  <a:gd name="connsiteX32" fmla="*/ 315383 w 590140"/>
                  <a:gd name="connsiteY32" fmla="*/ 164661 h 517040"/>
                  <a:gd name="connsiteX33" fmla="*/ 166416 w 590140"/>
                  <a:gd name="connsiteY33" fmla="*/ 0 h 5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0140" h="517040">
                    <a:moveTo>
                      <a:pt x="166295" y="0"/>
                    </a:moveTo>
                    <a:cubicBezTo>
                      <a:pt x="121387" y="25592"/>
                      <a:pt x="82274" y="61929"/>
                      <a:pt x="53060" y="103698"/>
                    </a:cubicBezTo>
                    <a:cubicBezTo>
                      <a:pt x="38936" y="124462"/>
                      <a:pt x="28071" y="147278"/>
                      <a:pt x="20466" y="171059"/>
                    </a:cubicBezTo>
                    <a:cubicBezTo>
                      <a:pt x="15758" y="191219"/>
                      <a:pt x="11171" y="211500"/>
                      <a:pt x="7549" y="231660"/>
                    </a:cubicBezTo>
                    <a:cubicBezTo>
                      <a:pt x="5738" y="244215"/>
                      <a:pt x="3928" y="256770"/>
                      <a:pt x="2117" y="269204"/>
                    </a:cubicBezTo>
                    <a:cubicBezTo>
                      <a:pt x="-3195" y="318820"/>
                      <a:pt x="427" y="368435"/>
                      <a:pt x="25295" y="418172"/>
                    </a:cubicBezTo>
                    <a:cubicBezTo>
                      <a:pt x="82154" y="532010"/>
                      <a:pt x="224482" y="432417"/>
                      <a:pt x="331077" y="475030"/>
                    </a:cubicBezTo>
                    <a:cubicBezTo>
                      <a:pt x="349668" y="484326"/>
                      <a:pt x="359084" y="499657"/>
                      <a:pt x="363429" y="517041"/>
                    </a:cubicBezTo>
                    <a:cubicBezTo>
                      <a:pt x="373208" y="513661"/>
                      <a:pt x="390109" y="510884"/>
                      <a:pt x="419806" y="509798"/>
                    </a:cubicBezTo>
                    <a:lnTo>
                      <a:pt x="475216" y="507745"/>
                    </a:lnTo>
                    <a:cubicBezTo>
                      <a:pt x="475216" y="487947"/>
                      <a:pt x="470266" y="467908"/>
                      <a:pt x="466886" y="448352"/>
                    </a:cubicBezTo>
                    <a:cubicBezTo>
                      <a:pt x="466041" y="444368"/>
                      <a:pt x="472077" y="442557"/>
                      <a:pt x="473526" y="446420"/>
                    </a:cubicBezTo>
                    <a:cubicBezTo>
                      <a:pt x="481614" y="466339"/>
                      <a:pt x="490909" y="485774"/>
                      <a:pt x="495255" y="507021"/>
                    </a:cubicBezTo>
                    <a:lnTo>
                      <a:pt x="539438" y="505331"/>
                    </a:lnTo>
                    <a:cubicBezTo>
                      <a:pt x="538593" y="484929"/>
                      <a:pt x="535696" y="464649"/>
                      <a:pt x="528936" y="445092"/>
                    </a:cubicBezTo>
                    <a:cubicBezTo>
                      <a:pt x="527608" y="441712"/>
                      <a:pt x="532678" y="439298"/>
                      <a:pt x="534489" y="442436"/>
                    </a:cubicBezTo>
                    <a:cubicBezTo>
                      <a:pt x="546078" y="461389"/>
                      <a:pt x="553683" y="482877"/>
                      <a:pt x="559116" y="504607"/>
                    </a:cubicBezTo>
                    <a:lnTo>
                      <a:pt x="590141" y="503400"/>
                    </a:lnTo>
                    <a:cubicBezTo>
                      <a:pt x="589054" y="495191"/>
                      <a:pt x="587726" y="486016"/>
                      <a:pt x="584587" y="479738"/>
                    </a:cubicBezTo>
                    <a:cubicBezTo>
                      <a:pt x="547768" y="410687"/>
                      <a:pt x="446847" y="379662"/>
                      <a:pt x="374053" y="363848"/>
                    </a:cubicBezTo>
                    <a:cubicBezTo>
                      <a:pt x="327214" y="355035"/>
                      <a:pt x="278805" y="343929"/>
                      <a:pt x="230880" y="348275"/>
                    </a:cubicBezTo>
                    <a:cubicBezTo>
                      <a:pt x="190318" y="351776"/>
                      <a:pt x="149515" y="367228"/>
                      <a:pt x="122957" y="398736"/>
                    </a:cubicBezTo>
                    <a:cubicBezTo>
                      <a:pt x="119577" y="401754"/>
                      <a:pt x="106177" y="417206"/>
                      <a:pt x="104124" y="407790"/>
                    </a:cubicBezTo>
                    <a:cubicBezTo>
                      <a:pt x="103883" y="393304"/>
                      <a:pt x="114386" y="383405"/>
                      <a:pt x="123802" y="374230"/>
                    </a:cubicBezTo>
                    <a:cubicBezTo>
                      <a:pt x="133580" y="365297"/>
                      <a:pt x="144083" y="357812"/>
                      <a:pt x="155551" y="351776"/>
                    </a:cubicBezTo>
                    <a:cubicBezTo>
                      <a:pt x="156517" y="351293"/>
                      <a:pt x="157603" y="350810"/>
                      <a:pt x="158569" y="350207"/>
                    </a:cubicBezTo>
                    <a:cubicBezTo>
                      <a:pt x="157241" y="347551"/>
                      <a:pt x="156396" y="344533"/>
                      <a:pt x="156758" y="341394"/>
                    </a:cubicBezTo>
                    <a:cubicBezTo>
                      <a:pt x="160259" y="304454"/>
                      <a:pt x="165691" y="267876"/>
                      <a:pt x="174987" y="231902"/>
                    </a:cubicBezTo>
                    <a:cubicBezTo>
                      <a:pt x="177401" y="222969"/>
                      <a:pt x="190680" y="225504"/>
                      <a:pt x="189714" y="234678"/>
                    </a:cubicBezTo>
                    <a:cubicBezTo>
                      <a:pt x="186455" y="268842"/>
                      <a:pt x="186697" y="303609"/>
                      <a:pt x="188749" y="337893"/>
                    </a:cubicBezTo>
                    <a:cubicBezTo>
                      <a:pt x="226051" y="326425"/>
                      <a:pt x="266613" y="326063"/>
                      <a:pt x="305001" y="331012"/>
                    </a:cubicBezTo>
                    <a:cubicBezTo>
                      <a:pt x="307537" y="331375"/>
                      <a:pt x="310192" y="331737"/>
                      <a:pt x="312848" y="332099"/>
                    </a:cubicBezTo>
                    <a:lnTo>
                      <a:pt x="315383" y="164661"/>
                    </a:lnTo>
                    <a:cubicBezTo>
                      <a:pt x="254782" y="122892"/>
                      <a:pt x="204080" y="63860"/>
                      <a:pt x="166416" y="0"/>
                    </a:cubicBezTo>
                    <a:close/>
                  </a:path>
                </a:pathLst>
              </a:custGeom>
              <a:solidFill>
                <a:srgbClr val="FFFFFF"/>
              </a:solidFill>
              <a:ln w="12054"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91D7C7A-051E-35ED-B784-DB05CC8EAC49}"/>
                  </a:ext>
                </a:extLst>
              </p:cNvPr>
              <p:cNvSpPr/>
              <p:nvPr/>
            </p:nvSpPr>
            <p:spPr>
              <a:xfrm>
                <a:off x="10933798" y="5092299"/>
                <a:ext cx="21608" cy="36698"/>
              </a:xfrm>
              <a:custGeom>
                <a:avLst/>
                <a:gdLst>
                  <a:gd name="connsiteX0" fmla="*/ 15331 w 21608"/>
                  <a:gd name="connsiteY0" fmla="*/ 18712 h 36698"/>
                  <a:gd name="connsiteX1" fmla="*/ 4225 w 21608"/>
                  <a:gd name="connsiteY1" fmla="*/ 0 h 36698"/>
                  <a:gd name="connsiteX2" fmla="*/ 0 w 21608"/>
                  <a:gd name="connsiteY2" fmla="*/ 6398 h 36698"/>
                  <a:gd name="connsiteX3" fmla="*/ 7364 w 21608"/>
                  <a:gd name="connsiteY3" fmla="*/ 34526 h 36698"/>
                  <a:gd name="connsiteX4" fmla="*/ 7364 w 21608"/>
                  <a:gd name="connsiteY4" fmla="*/ 36699 h 36698"/>
                  <a:gd name="connsiteX5" fmla="*/ 21609 w 21608"/>
                  <a:gd name="connsiteY5" fmla="*/ 29456 h 36698"/>
                  <a:gd name="connsiteX6" fmla="*/ 16418 w 21608"/>
                  <a:gd name="connsiteY6" fmla="*/ 20522 h 36698"/>
                  <a:gd name="connsiteX7" fmla="*/ 15331 w 21608"/>
                  <a:gd name="connsiteY7" fmla="*/ 18591 h 3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8" h="36698">
                    <a:moveTo>
                      <a:pt x="15331" y="18712"/>
                    </a:moveTo>
                    <a:cubicBezTo>
                      <a:pt x="11710" y="12434"/>
                      <a:pt x="8088" y="6157"/>
                      <a:pt x="4225" y="0"/>
                    </a:cubicBezTo>
                    <a:cubicBezTo>
                      <a:pt x="2897" y="2173"/>
                      <a:pt x="1449" y="4346"/>
                      <a:pt x="0" y="6398"/>
                    </a:cubicBezTo>
                    <a:cubicBezTo>
                      <a:pt x="4829" y="14728"/>
                      <a:pt x="7485" y="24385"/>
                      <a:pt x="7364" y="34526"/>
                    </a:cubicBezTo>
                    <a:lnTo>
                      <a:pt x="7364" y="36699"/>
                    </a:lnTo>
                    <a:cubicBezTo>
                      <a:pt x="11951" y="33922"/>
                      <a:pt x="16659" y="31508"/>
                      <a:pt x="21609" y="29456"/>
                    </a:cubicBezTo>
                    <a:cubicBezTo>
                      <a:pt x="19919" y="26438"/>
                      <a:pt x="18108" y="23540"/>
                      <a:pt x="16418" y="20522"/>
                    </a:cubicBezTo>
                    <a:lnTo>
                      <a:pt x="15331" y="18591"/>
                    </a:lnTo>
                    <a:close/>
                  </a:path>
                </a:pathLst>
              </a:custGeom>
              <a:solidFill>
                <a:srgbClr val="FFFFFF"/>
              </a:solidFill>
              <a:ln w="12054"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A984C46-9A7B-6B91-F57C-30E6D8EEE90D}"/>
                  </a:ext>
                </a:extLst>
              </p:cNvPr>
              <p:cNvSpPr/>
              <p:nvPr/>
            </p:nvSpPr>
            <p:spPr>
              <a:xfrm>
                <a:off x="10355311" y="4941279"/>
                <a:ext cx="582832" cy="203653"/>
              </a:xfrm>
              <a:custGeom>
                <a:avLst/>
                <a:gdLst>
                  <a:gd name="connsiteX0" fmla="*/ 561103 w 582832"/>
                  <a:gd name="connsiteY0" fmla="*/ 120840 h 203653"/>
                  <a:gd name="connsiteX1" fmla="*/ 506780 w 582832"/>
                  <a:gd name="connsiteY1" fmla="*/ 80399 h 203653"/>
                  <a:gd name="connsiteX2" fmla="*/ 489879 w 582832"/>
                  <a:gd name="connsiteY2" fmla="*/ 87401 h 203653"/>
                  <a:gd name="connsiteX3" fmla="*/ 354070 w 582832"/>
                  <a:gd name="connsiteY3" fmla="*/ 112873 h 203653"/>
                  <a:gd name="connsiteX4" fmla="*/ 201118 w 582832"/>
                  <a:gd name="connsiteY4" fmla="*/ 80278 h 203653"/>
                  <a:gd name="connsiteX5" fmla="*/ 85228 w 582832"/>
                  <a:gd name="connsiteY5" fmla="*/ 0 h 203653"/>
                  <a:gd name="connsiteX6" fmla="*/ 33077 w 582832"/>
                  <a:gd name="connsiteY6" fmla="*/ 22454 h 203653"/>
                  <a:gd name="connsiteX7" fmla="*/ 0 w 582832"/>
                  <a:gd name="connsiteY7" fmla="*/ 38992 h 203653"/>
                  <a:gd name="connsiteX8" fmla="*/ 148968 w 582832"/>
                  <a:gd name="connsiteY8" fmla="*/ 203654 h 203653"/>
                  <a:gd name="connsiteX9" fmla="*/ 149451 w 582832"/>
                  <a:gd name="connsiteY9" fmla="*/ 173474 h 203653"/>
                  <a:gd name="connsiteX10" fmla="*/ 165506 w 582832"/>
                  <a:gd name="connsiteY10" fmla="*/ 136896 h 203653"/>
                  <a:gd name="connsiteX11" fmla="*/ 206430 w 582832"/>
                  <a:gd name="connsiteY11" fmla="*/ 121081 h 203653"/>
                  <a:gd name="connsiteX12" fmla="*/ 526819 w 582832"/>
                  <a:gd name="connsiteY12" fmla="*/ 127359 h 203653"/>
                  <a:gd name="connsiteX13" fmla="*/ 578608 w 582832"/>
                  <a:gd name="connsiteY13" fmla="*/ 157418 h 203653"/>
                  <a:gd name="connsiteX14" fmla="*/ 582833 w 582832"/>
                  <a:gd name="connsiteY14" fmla="*/ 151020 h 203653"/>
                  <a:gd name="connsiteX15" fmla="*/ 561103 w 582832"/>
                  <a:gd name="connsiteY15" fmla="*/ 120840 h 20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2832" h="203653">
                    <a:moveTo>
                      <a:pt x="561103" y="120840"/>
                    </a:moveTo>
                    <a:cubicBezTo>
                      <a:pt x="545893" y="104060"/>
                      <a:pt x="526940" y="91385"/>
                      <a:pt x="506780" y="80399"/>
                    </a:cubicBezTo>
                    <a:cubicBezTo>
                      <a:pt x="501227" y="82813"/>
                      <a:pt x="495553" y="85228"/>
                      <a:pt x="489879" y="87401"/>
                    </a:cubicBezTo>
                    <a:cubicBezTo>
                      <a:pt x="445816" y="104422"/>
                      <a:pt x="399822" y="112873"/>
                      <a:pt x="354070" y="112873"/>
                    </a:cubicBezTo>
                    <a:cubicBezTo>
                      <a:pt x="302040" y="112873"/>
                      <a:pt x="250130" y="102008"/>
                      <a:pt x="201118" y="80278"/>
                    </a:cubicBezTo>
                    <a:cubicBezTo>
                      <a:pt x="156452" y="60480"/>
                      <a:pt x="117581" y="32957"/>
                      <a:pt x="85228" y="0"/>
                    </a:cubicBezTo>
                    <a:cubicBezTo>
                      <a:pt x="72673" y="5433"/>
                      <a:pt x="33077" y="22454"/>
                      <a:pt x="33077" y="22454"/>
                    </a:cubicBezTo>
                    <a:cubicBezTo>
                      <a:pt x="21730" y="27283"/>
                      <a:pt x="10623" y="32836"/>
                      <a:pt x="0" y="38992"/>
                    </a:cubicBezTo>
                    <a:cubicBezTo>
                      <a:pt x="37664" y="102853"/>
                      <a:pt x="88366" y="161885"/>
                      <a:pt x="148968" y="203654"/>
                    </a:cubicBezTo>
                    <a:lnTo>
                      <a:pt x="149451" y="173474"/>
                    </a:lnTo>
                    <a:cubicBezTo>
                      <a:pt x="149692" y="159712"/>
                      <a:pt x="155366" y="146674"/>
                      <a:pt x="165506" y="136896"/>
                    </a:cubicBezTo>
                    <a:cubicBezTo>
                      <a:pt x="176371" y="126393"/>
                      <a:pt x="190857" y="120840"/>
                      <a:pt x="206430" y="121081"/>
                    </a:cubicBezTo>
                    <a:lnTo>
                      <a:pt x="526819" y="127359"/>
                    </a:lnTo>
                    <a:cubicBezTo>
                      <a:pt x="549152" y="127842"/>
                      <a:pt x="568467" y="139914"/>
                      <a:pt x="578608" y="157418"/>
                    </a:cubicBezTo>
                    <a:cubicBezTo>
                      <a:pt x="580056" y="155366"/>
                      <a:pt x="581505" y="153193"/>
                      <a:pt x="582833" y="151020"/>
                    </a:cubicBezTo>
                    <a:cubicBezTo>
                      <a:pt x="576314" y="140276"/>
                      <a:pt x="569312" y="129894"/>
                      <a:pt x="561103" y="120840"/>
                    </a:cubicBezTo>
                    <a:close/>
                  </a:path>
                </a:pathLst>
              </a:custGeom>
              <a:solidFill>
                <a:srgbClr val="BACBD6"/>
              </a:solidFill>
              <a:ln w="12054"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BAA3EED-70AC-4A1E-EE08-B3AB3BE950C4}"/>
                  </a:ext>
                </a:extLst>
              </p:cNvPr>
              <p:cNvSpPr/>
              <p:nvPr/>
            </p:nvSpPr>
            <p:spPr>
              <a:xfrm>
                <a:off x="10196445" y="5151330"/>
                <a:ext cx="12916" cy="60600"/>
              </a:xfrm>
              <a:custGeom>
                <a:avLst/>
                <a:gdLst>
                  <a:gd name="connsiteX0" fmla="*/ 1449 w 12916"/>
                  <a:gd name="connsiteY0" fmla="*/ 50461 h 60600"/>
                  <a:gd name="connsiteX1" fmla="*/ 0 w 12916"/>
                  <a:gd name="connsiteY1" fmla="*/ 60601 h 60600"/>
                  <a:gd name="connsiteX2" fmla="*/ 12917 w 12916"/>
                  <a:gd name="connsiteY2" fmla="*/ 0 h 60600"/>
                  <a:gd name="connsiteX3" fmla="*/ 1449 w 12916"/>
                  <a:gd name="connsiteY3" fmla="*/ 50461 h 60600"/>
                </a:gdLst>
                <a:ahLst/>
                <a:cxnLst>
                  <a:cxn ang="0">
                    <a:pos x="connsiteX0" y="connsiteY0"/>
                  </a:cxn>
                  <a:cxn ang="0">
                    <a:pos x="connsiteX1" y="connsiteY1"/>
                  </a:cxn>
                  <a:cxn ang="0">
                    <a:pos x="connsiteX2" y="connsiteY2"/>
                  </a:cxn>
                  <a:cxn ang="0">
                    <a:pos x="connsiteX3" y="connsiteY3"/>
                  </a:cxn>
                </a:cxnLst>
                <a:rect l="l" t="t" r="r" b="b"/>
                <a:pathLst>
                  <a:path w="12916" h="60600">
                    <a:moveTo>
                      <a:pt x="1449" y="50461"/>
                    </a:moveTo>
                    <a:cubicBezTo>
                      <a:pt x="966" y="53841"/>
                      <a:pt x="483" y="57221"/>
                      <a:pt x="0" y="60601"/>
                    </a:cubicBezTo>
                    <a:cubicBezTo>
                      <a:pt x="3622" y="40441"/>
                      <a:pt x="8209" y="20160"/>
                      <a:pt x="12917" y="0"/>
                    </a:cubicBezTo>
                    <a:cubicBezTo>
                      <a:pt x="7605" y="16297"/>
                      <a:pt x="3742" y="33198"/>
                      <a:pt x="1449" y="50461"/>
                    </a:cubicBezTo>
                    <a:close/>
                  </a:path>
                </a:pathLst>
              </a:custGeom>
              <a:solidFill>
                <a:srgbClr val="FFFFFF"/>
              </a:solidFill>
              <a:ln w="12054"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8BA4470-5ACF-C2C7-408D-15463DC9007C}"/>
                  </a:ext>
                </a:extLst>
              </p:cNvPr>
              <p:cNvSpPr/>
              <p:nvPr/>
            </p:nvSpPr>
            <p:spPr>
              <a:xfrm>
                <a:off x="10177939" y="5249475"/>
                <a:ext cx="374265" cy="279806"/>
              </a:xfrm>
              <a:custGeom>
                <a:avLst/>
                <a:gdLst>
                  <a:gd name="connsiteX0" fmla="*/ 341913 w 374265"/>
                  <a:gd name="connsiteY0" fmla="*/ 205826 h 279806"/>
                  <a:gd name="connsiteX1" fmla="*/ 36131 w 374265"/>
                  <a:gd name="connsiteY1" fmla="*/ 148968 h 279806"/>
                  <a:gd name="connsiteX2" fmla="*/ 12953 w 374265"/>
                  <a:gd name="connsiteY2" fmla="*/ 0 h 279806"/>
                  <a:gd name="connsiteX3" fmla="*/ 2571 w 374265"/>
                  <a:gd name="connsiteY3" fmla="*/ 82572 h 279806"/>
                  <a:gd name="connsiteX4" fmla="*/ 63051 w 374265"/>
                  <a:gd name="connsiteY4" fmla="*/ 257494 h 279806"/>
                  <a:gd name="connsiteX5" fmla="*/ 303283 w 374265"/>
                  <a:gd name="connsiteY5" fmla="*/ 276206 h 279806"/>
                  <a:gd name="connsiteX6" fmla="*/ 360504 w 374265"/>
                  <a:gd name="connsiteY6" fmla="*/ 269446 h 279806"/>
                  <a:gd name="connsiteX7" fmla="*/ 360987 w 374265"/>
                  <a:gd name="connsiteY7" fmla="*/ 260995 h 279806"/>
                  <a:gd name="connsiteX8" fmla="*/ 374266 w 374265"/>
                  <a:gd name="connsiteY8" fmla="*/ 247837 h 279806"/>
                  <a:gd name="connsiteX9" fmla="*/ 341913 w 374265"/>
                  <a:gd name="connsiteY9" fmla="*/ 205826 h 27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265" h="279806">
                    <a:moveTo>
                      <a:pt x="341913" y="205826"/>
                    </a:moveTo>
                    <a:cubicBezTo>
                      <a:pt x="235197" y="163213"/>
                      <a:pt x="92990" y="262685"/>
                      <a:pt x="36131" y="148968"/>
                    </a:cubicBezTo>
                    <a:cubicBezTo>
                      <a:pt x="11263" y="99352"/>
                      <a:pt x="7762" y="49736"/>
                      <a:pt x="12953" y="0"/>
                    </a:cubicBezTo>
                    <a:cubicBezTo>
                      <a:pt x="8969" y="27645"/>
                      <a:pt x="5106" y="55169"/>
                      <a:pt x="2571" y="82572"/>
                    </a:cubicBezTo>
                    <a:cubicBezTo>
                      <a:pt x="-3103" y="144139"/>
                      <a:pt x="-5396" y="231660"/>
                      <a:pt x="63051" y="257494"/>
                    </a:cubicBezTo>
                    <a:cubicBezTo>
                      <a:pt x="139829" y="282000"/>
                      <a:pt x="223367" y="282966"/>
                      <a:pt x="303283" y="276206"/>
                    </a:cubicBezTo>
                    <a:cubicBezTo>
                      <a:pt x="322477" y="274154"/>
                      <a:pt x="341189" y="271015"/>
                      <a:pt x="360504" y="269446"/>
                    </a:cubicBezTo>
                    <a:lnTo>
                      <a:pt x="360987" y="260995"/>
                    </a:lnTo>
                    <a:cubicBezTo>
                      <a:pt x="361228" y="257494"/>
                      <a:pt x="361469" y="252183"/>
                      <a:pt x="374266" y="247837"/>
                    </a:cubicBezTo>
                    <a:cubicBezTo>
                      <a:pt x="369920" y="230453"/>
                      <a:pt x="360504" y="215122"/>
                      <a:pt x="341913" y="205826"/>
                    </a:cubicBezTo>
                    <a:close/>
                  </a:path>
                </a:pathLst>
              </a:custGeom>
              <a:solidFill>
                <a:srgbClr val="BACBD6"/>
              </a:solidFill>
              <a:ln w="12054"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E102C6B-970F-275E-26FA-CB8A9E7DF4FA}"/>
                  </a:ext>
                </a:extLst>
              </p:cNvPr>
              <p:cNvSpPr/>
              <p:nvPr/>
            </p:nvSpPr>
            <p:spPr>
              <a:xfrm>
                <a:off x="10523111" y="5083716"/>
                <a:ext cx="396806" cy="263783"/>
              </a:xfrm>
              <a:custGeom>
                <a:avLst/>
                <a:gdLst>
                  <a:gd name="connsiteX0" fmla="*/ 28248 w 396806"/>
                  <a:gd name="connsiteY0" fmla="*/ 196301 h 263783"/>
                  <a:gd name="connsiteX1" fmla="*/ 28852 w 396806"/>
                  <a:gd name="connsiteY1" fmla="*/ 141253 h 263783"/>
                  <a:gd name="connsiteX2" fmla="*/ 32474 w 396806"/>
                  <a:gd name="connsiteY2" fmla="*/ 31036 h 263783"/>
                  <a:gd name="connsiteX3" fmla="*/ 47322 w 396806"/>
                  <a:gd name="connsiteY3" fmla="*/ 31036 h 263783"/>
                  <a:gd name="connsiteX4" fmla="*/ 50823 w 396806"/>
                  <a:gd name="connsiteY4" fmla="*/ 141253 h 263783"/>
                  <a:gd name="connsiteX5" fmla="*/ 51427 w 396806"/>
                  <a:gd name="connsiteY5" fmla="*/ 196301 h 263783"/>
                  <a:gd name="connsiteX6" fmla="*/ 50099 w 396806"/>
                  <a:gd name="connsiteY6" fmla="*/ 240726 h 263783"/>
                  <a:gd name="connsiteX7" fmla="*/ 130377 w 396806"/>
                  <a:gd name="connsiteY7" fmla="*/ 262697 h 263783"/>
                  <a:gd name="connsiteX8" fmla="*/ 322924 w 396806"/>
                  <a:gd name="connsiteY8" fmla="*/ 263783 h 263783"/>
                  <a:gd name="connsiteX9" fmla="*/ 373989 w 396806"/>
                  <a:gd name="connsiteY9" fmla="*/ 99967 h 263783"/>
                  <a:gd name="connsiteX10" fmla="*/ 396442 w 396806"/>
                  <a:gd name="connsiteY10" fmla="*/ 62785 h 263783"/>
                  <a:gd name="connsiteX11" fmla="*/ 396804 w 396806"/>
                  <a:gd name="connsiteY11" fmla="*/ 42746 h 263783"/>
                  <a:gd name="connsiteX12" fmla="*/ 358536 w 396806"/>
                  <a:gd name="connsiteY12" fmla="*/ 6289 h 263783"/>
                  <a:gd name="connsiteX13" fmla="*/ 38147 w 396806"/>
                  <a:gd name="connsiteY13" fmla="*/ 11 h 263783"/>
                  <a:gd name="connsiteX14" fmla="*/ 12434 w 396806"/>
                  <a:gd name="connsiteY14" fmla="*/ 9790 h 263783"/>
                  <a:gd name="connsiteX15" fmla="*/ 2897 w 396806"/>
                  <a:gd name="connsiteY15" fmla="*/ 31278 h 263783"/>
                  <a:gd name="connsiteX16" fmla="*/ 0 w 396806"/>
                  <a:gd name="connsiteY16" fmla="*/ 229378 h 263783"/>
                  <a:gd name="connsiteX17" fmla="*/ 241 w 396806"/>
                  <a:gd name="connsiteY17" fmla="*/ 231792 h 263783"/>
                  <a:gd name="connsiteX18" fmla="*/ 28973 w 396806"/>
                  <a:gd name="connsiteY18" fmla="*/ 236621 h 263783"/>
                  <a:gd name="connsiteX19" fmla="*/ 28369 w 396806"/>
                  <a:gd name="connsiteY19" fmla="*/ 196301 h 2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806" h="263783">
                    <a:moveTo>
                      <a:pt x="28248" y="196301"/>
                    </a:moveTo>
                    <a:lnTo>
                      <a:pt x="28852" y="141253"/>
                    </a:lnTo>
                    <a:cubicBezTo>
                      <a:pt x="29697" y="104554"/>
                      <a:pt x="30542" y="67856"/>
                      <a:pt x="32474" y="31036"/>
                    </a:cubicBezTo>
                    <a:cubicBezTo>
                      <a:pt x="33077" y="21862"/>
                      <a:pt x="46718" y="21741"/>
                      <a:pt x="47322" y="31036"/>
                    </a:cubicBezTo>
                    <a:cubicBezTo>
                      <a:pt x="49253" y="67735"/>
                      <a:pt x="49978" y="104434"/>
                      <a:pt x="50823" y="141253"/>
                    </a:cubicBezTo>
                    <a:lnTo>
                      <a:pt x="51427" y="196301"/>
                    </a:lnTo>
                    <a:cubicBezTo>
                      <a:pt x="51064" y="211150"/>
                      <a:pt x="52634" y="225998"/>
                      <a:pt x="50099" y="240726"/>
                    </a:cubicBezTo>
                    <a:cubicBezTo>
                      <a:pt x="76777" y="246279"/>
                      <a:pt x="104060" y="253401"/>
                      <a:pt x="130377" y="262697"/>
                    </a:cubicBezTo>
                    <a:lnTo>
                      <a:pt x="322924" y="263783"/>
                    </a:lnTo>
                    <a:lnTo>
                      <a:pt x="373989" y="99967"/>
                    </a:lnTo>
                    <a:cubicBezTo>
                      <a:pt x="378334" y="86084"/>
                      <a:pt x="386181" y="73409"/>
                      <a:pt x="396442" y="62785"/>
                    </a:cubicBezTo>
                    <a:lnTo>
                      <a:pt x="396804" y="42746"/>
                    </a:lnTo>
                    <a:cubicBezTo>
                      <a:pt x="397046" y="23069"/>
                      <a:pt x="379904" y="6651"/>
                      <a:pt x="358536" y="6289"/>
                    </a:cubicBezTo>
                    <a:lnTo>
                      <a:pt x="38147" y="11"/>
                    </a:lnTo>
                    <a:cubicBezTo>
                      <a:pt x="28490" y="-230"/>
                      <a:pt x="19074" y="3391"/>
                      <a:pt x="12434" y="9790"/>
                    </a:cubicBezTo>
                    <a:cubicBezTo>
                      <a:pt x="6398" y="15584"/>
                      <a:pt x="3018" y="23189"/>
                      <a:pt x="2897" y="31278"/>
                    </a:cubicBezTo>
                    <a:lnTo>
                      <a:pt x="0" y="229378"/>
                    </a:lnTo>
                    <a:cubicBezTo>
                      <a:pt x="0" y="230223"/>
                      <a:pt x="121" y="230947"/>
                      <a:pt x="241" y="231792"/>
                    </a:cubicBezTo>
                    <a:cubicBezTo>
                      <a:pt x="9537" y="233241"/>
                      <a:pt x="19195" y="234810"/>
                      <a:pt x="28973" y="236621"/>
                    </a:cubicBezTo>
                    <a:cubicBezTo>
                      <a:pt x="27403" y="223221"/>
                      <a:pt x="28731" y="209701"/>
                      <a:pt x="28369" y="196301"/>
                    </a:cubicBezTo>
                    <a:close/>
                  </a:path>
                </a:pathLst>
              </a:custGeom>
              <a:solidFill>
                <a:srgbClr val="FFFFFF"/>
              </a:solidFill>
              <a:ln w="12054"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7818775-88C8-5B3D-7A84-BB61F311C805}"/>
                  </a:ext>
                </a:extLst>
              </p:cNvPr>
              <p:cNvSpPr/>
              <p:nvPr/>
            </p:nvSpPr>
            <p:spPr>
              <a:xfrm>
                <a:off x="10344975" y="5545117"/>
                <a:ext cx="451686" cy="567984"/>
              </a:xfrm>
              <a:custGeom>
                <a:avLst/>
                <a:gdLst>
                  <a:gd name="connsiteX0" fmla="*/ 146508 w 451686"/>
                  <a:gd name="connsiteY0" fmla="*/ 151986 h 567984"/>
                  <a:gd name="connsiteX1" fmla="*/ 154355 w 451686"/>
                  <a:gd name="connsiteY1" fmla="*/ 0 h 567984"/>
                  <a:gd name="connsiteX2" fmla="*/ 71662 w 451686"/>
                  <a:gd name="connsiteY2" fmla="*/ 5915 h 567984"/>
                  <a:gd name="connsiteX3" fmla="*/ 8043 w 451686"/>
                  <a:gd name="connsiteY3" fmla="*/ 4225 h 567984"/>
                  <a:gd name="connsiteX4" fmla="*/ 37257 w 451686"/>
                  <a:gd name="connsiteY4" fmla="*/ 277896 h 567984"/>
                  <a:gd name="connsiteX5" fmla="*/ 147956 w 451686"/>
                  <a:gd name="connsiteY5" fmla="*/ 359864 h 567984"/>
                  <a:gd name="connsiteX6" fmla="*/ 356318 w 451686"/>
                  <a:gd name="connsiteY6" fmla="*/ 567984 h 567984"/>
                  <a:gd name="connsiteX7" fmla="*/ 451686 w 451686"/>
                  <a:gd name="connsiteY7" fmla="*/ 501830 h 567984"/>
                  <a:gd name="connsiteX8" fmla="*/ 146508 w 451686"/>
                  <a:gd name="connsiteY8" fmla="*/ 151865 h 56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686" h="567984">
                    <a:moveTo>
                      <a:pt x="146508" y="151986"/>
                    </a:moveTo>
                    <a:cubicBezTo>
                      <a:pt x="120795" y="126272"/>
                      <a:pt x="153268" y="59756"/>
                      <a:pt x="154355" y="0"/>
                    </a:cubicBezTo>
                    <a:cubicBezTo>
                      <a:pt x="127072" y="4104"/>
                      <a:pt x="99065" y="4829"/>
                      <a:pt x="71662" y="5915"/>
                    </a:cubicBezTo>
                    <a:cubicBezTo>
                      <a:pt x="50415" y="6157"/>
                      <a:pt x="29289" y="5674"/>
                      <a:pt x="8043" y="4225"/>
                    </a:cubicBezTo>
                    <a:cubicBezTo>
                      <a:pt x="437" y="94765"/>
                      <a:pt x="-14652" y="197738"/>
                      <a:pt x="37257" y="277896"/>
                    </a:cubicBezTo>
                    <a:cubicBezTo>
                      <a:pt x="62970" y="318699"/>
                      <a:pt x="106791" y="336445"/>
                      <a:pt x="147956" y="359864"/>
                    </a:cubicBezTo>
                    <a:cubicBezTo>
                      <a:pt x="234391" y="410566"/>
                      <a:pt x="300787" y="485654"/>
                      <a:pt x="356318" y="567984"/>
                    </a:cubicBezTo>
                    <a:cubicBezTo>
                      <a:pt x="374909" y="544082"/>
                      <a:pt x="411124" y="519697"/>
                      <a:pt x="451686" y="501830"/>
                    </a:cubicBezTo>
                    <a:cubicBezTo>
                      <a:pt x="376357" y="375799"/>
                      <a:pt x="262881" y="263772"/>
                      <a:pt x="146508" y="151865"/>
                    </a:cubicBezTo>
                    <a:close/>
                  </a:path>
                </a:pathLst>
              </a:custGeom>
              <a:solidFill>
                <a:srgbClr val="BACBD6"/>
              </a:solidFill>
              <a:ln w="12054"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81C4B69-8134-E8F0-95E0-8843DC0976F7}"/>
                  </a:ext>
                </a:extLst>
              </p:cNvPr>
              <p:cNvSpPr/>
              <p:nvPr/>
            </p:nvSpPr>
            <p:spPr>
              <a:xfrm>
                <a:off x="10541219" y="5553688"/>
                <a:ext cx="366262" cy="141483"/>
              </a:xfrm>
              <a:custGeom>
                <a:avLst/>
                <a:gdLst>
                  <a:gd name="connsiteX0" fmla="*/ 211138 w 366262"/>
                  <a:gd name="connsiteY0" fmla="*/ 84141 h 141483"/>
                  <a:gd name="connsiteX1" fmla="*/ 200515 w 366262"/>
                  <a:gd name="connsiteY1" fmla="*/ 57704 h 141483"/>
                  <a:gd name="connsiteX2" fmla="*/ 204740 w 366262"/>
                  <a:gd name="connsiteY2" fmla="*/ 50098 h 141483"/>
                  <a:gd name="connsiteX3" fmla="*/ 210776 w 366262"/>
                  <a:gd name="connsiteY3" fmla="*/ 51668 h 141483"/>
                  <a:gd name="connsiteX4" fmla="*/ 269687 w 366262"/>
                  <a:gd name="connsiteY4" fmla="*/ 141483 h 141483"/>
                  <a:gd name="connsiteX5" fmla="*/ 366262 w 366262"/>
                  <a:gd name="connsiteY5" fmla="*/ 0 h 141483"/>
                  <a:gd name="connsiteX6" fmla="*/ 65189 w 366262"/>
                  <a:gd name="connsiteY6" fmla="*/ 11830 h 141483"/>
                  <a:gd name="connsiteX7" fmla="*/ 48167 w 366262"/>
                  <a:gd name="connsiteY7" fmla="*/ 12193 h 141483"/>
                  <a:gd name="connsiteX8" fmla="*/ 0 w 366262"/>
                  <a:gd name="connsiteY8" fmla="*/ 4467 h 141483"/>
                  <a:gd name="connsiteX9" fmla="*/ 0 w 366262"/>
                  <a:gd name="connsiteY9" fmla="*/ 15452 h 141483"/>
                  <a:gd name="connsiteX10" fmla="*/ 211138 w 366262"/>
                  <a:gd name="connsiteY10" fmla="*/ 84141 h 14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62" h="141483">
                    <a:moveTo>
                      <a:pt x="211138" y="84141"/>
                    </a:moveTo>
                    <a:cubicBezTo>
                      <a:pt x="206913" y="75691"/>
                      <a:pt x="203291" y="66999"/>
                      <a:pt x="200515" y="57704"/>
                    </a:cubicBezTo>
                    <a:cubicBezTo>
                      <a:pt x="199549" y="54444"/>
                      <a:pt x="201481" y="51064"/>
                      <a:pt x="204740" y="50098"/>
                    </a:cubicBezTo>
                    <a:cubicBezTo>
                      <a:pt x="206913" y="49495"/>
                      <a:pt x="209207" y="50098"/>
                      <a:pt x="210776" y="51668"/>
                    </a:cubicBezTo>
                    <a:cubicBezTo>
                      <a:pt x="235765" y="78105"/>
                      <a:pt x="251941" y="110217"/>
                      <a:pt x="269687" y="141483"/>
                    </a:cubicBezTo>
                    <a:cubicBezTo>
                      <a:pt x="313387" y="98748"/>
                      <a:pt x="353949" y="32111"/>
                      <a:pt x="366262" y="0"/>
                    </a:cubicBezTo>
                    <a:lnTo>
                      <a:pt x="65189" y="11830"/>
                    </a:lnTo>
                    <a:cubicBezTo>
                      <a:pt x="59756" y="12072"/>
                      <a:pt x="53962" y="12193"/>
                      <a:pt x="48167" y="12193"/>
                    </a:cubicBezTo>
                    <a:cubicBezTo>
                      <a:pt x="27645" y="12193"/>
                      <a:pt x="7243" y="10503"/>
                      <a:pt x="0" y="4467"/>
                    </a:cubicBezTo>
                    <a:lnTo>
                      <a:pt x="0" y="15452"/>
                    </a:lnTo>
                    <a:cubicBezTo>
                      <a:pt x="62895" y="64343"/>
                      <a:pt x="167076" y="37785"/>
                      <a:pt x="211138" y="84141"/>
                    </a:cubicBezTo>
                    <a:close/>
                  </a:path>
                </a:pathLst>
              </a:custGeom>
              <a:solidFill>
                <a:srgbClr val="BACBD6"/>
              </a:solidFill>
              <a:ln w="12054"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4E2F7F1-0488-9448-0E7B-13F0E662CA83}"/>
                  </a:ext>
                </a:extLst>
              </p:cNvPr>
              <p:cNvSpPr/>
              <p:nvPr/>
            </p:nvSpPr>
            <p:spPr>
              <a:xfrm>
                <a:off x="10481529" y="5536787"/>
                <a:ext cx="445146" cy="510280"/>
              </a:xfrm>
              <a:custGeom>
                <a:avLst/>
                <a:gdLst>
                  <a:gd name="connsiteX0" fmla="*/ 439111 w 445146"/>
                  <a:gd name="connsiteY0" fmla="*/ 466459 h 510280"/>
                  <a:gd name="connsiteX1" fmla="*/ 326601 w 445146"/>
                  <a:gd name="connsiteY1" fmla="*/ 202084 h 510280"/>
                  <a:gd name="connsiteX2" fmla="*/ 292316 w 445146"/>
                  <a:gd name="connsiteY2" fmla="*/ 139431 h 510280"/>
                  <a:gd name="connsiteX3" fmla="*/ 270828 w 445146"/>
                  <a:gd name="connsiteY3" fmla="*/ 100921 h 510280"/>
                  <a:gd name="connsiteX4" fmla="*/ 59690 w 445146"/>
                  <a:gd name="connsiteY4" fmla="*/ 32232 h 510280"/>
                  <a:gd name="connsiteX5" fmla="*/ 59690 w 445146"/>
                  <a:gd name="connsiteY5" fmla="*/ 21247 h 510280"/>
                  <a:gd name="connsiteX6" fmla="*/ 58845 w 445146"/>
                  <a:gd name="connsiteY6" fmla="*/ 20643 h 510280"/>
                  <a:gd name="connsiteX7" fmla="*/ 55344 w 445146"/>
                  <a:gd name="connsiteY7" fmla="*/ 11468 h 510280"/>
                  <a:gd name="connsiteX8" fmla="*/ 55948 w 445146"/>
                  <a:gd name="connsiteY8" fmla="*/ 0 h 510280"/>
                  <a:gd name="connsiteX9" fmla="*/ 17801 w 445146"/>
                  <a:gd name="connsiteY9" fmla="*/ 8330 h 510280"/>
                  <a:gd name="connsiteX10" fmla="*/ 9954 w 445146"/>
                  <a:gd name="connsiteY10" fmla="*/ 160315 h 510280"/>
                  <a:gd name="connsiteX11" fmla="*/ 315132 w 445146"/>
                  <a:gd name="connsiteY11" fmla="*/ 510281 h 510280"/>
                  <a:gd name="connsiteX12" fmla="*/ 445147 w 445146"/>
                  <a:gd name="connsiteY12" fmla="*/ 483602 h 510280"/>
                  <a:gd name="connsiteX13" fmla="*/ 439111 w 445146"/>
                  <a:gd name="connsiteY13" fmla="*/ 466580 h 51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146" h="510280">
                    <a:moveTo>
                      <a:pt x="439111" y="466459"/>
                    </a:moveTo>
                    <a:cubicBezTo>
                      <a:pt x="406034" y="376644"/>
                      <a:pt x="370180" y="287312"/>
                      <a:pt x="326601" y="202084"/>
                    </a:cubicBezTo>
                    <a:cubicBezTo>
                      <a:pt x="315736" y="180838"/>
                      <a:pt x="304147" y="160074"/>
                      <a:pt x="292316" y="139431"/>
                    </a:cubicBezTo>
                    <a:cubicBezTo>
                      <a:pt x="285194" y="126635"/>
                      <a:pt x="277347" y="114201"/>
                      <a:pt x="270828" y="100921"/>
                    </a:cubicBezTo>
                    <a:cubicBezTo>
                      <a:pt x="226766" y="54565"/>
                      <a:pt x="122706" y="81123"/>
                      <a:pt x="59690" y="32232"/>
                    </a:cubicBezTo>
                    <a:lnTo>
                      <a:pt x="59690" y="21247"/>
                    </a:lnTo>
                    <a:cubicBezTo>
                      <a:pt x="59690" y="21247"/>
                      <a:pt x="59087" y="20885"/>
                      <a:pt x="58845" y="20643"/>
                    </a:cubicBezTo>
                    <a:cubicBezTo>
                      <a:pt x="56431" y="18108"/>
                      <a:pt x="55103" y="14849"/>
                      <a:pt x="55344" y="11468"/>
                    </a:cubicBezTo>
                    <a:lnTo>
                      <a:pt x="55948" y="0"/>
                    </a:lnTo>
                    <a:cubicBezTo>
                      <a:pt x="43393" y="3742"/>
                      <a:pt x="30718" y="6398"/>
                      <a:pt x="17801" y="8330"/>
                    </a:cubicBezTo>
                    <a:cubicBezTo>
                      <a:pt x="16593" y="68207"/>
                      <a:pt x="-15880" y="134602"/>
                      <a:pt x="9954" y="160315"/>
                    </a:cubicBezTo>
                    <a:cubicBezTo>
                      <a:pt x="126327" y="272222"/>
                      <a:pt x="239924" y="384129"/>
                      <a:pt x="315132" y="510281"/>
                    </a:cubicBezTo>
                    <a:cubicBezTo>
                      <a:pt x="358712" y="491086"/>
                      <a:pt x="407362" y="479377"/>
                      <a:pt x="445147" y="483602"/>
                    </a:cubicBezTo>
                    <a:cubicBezTo>
                      <a:pt x="443095" y="477928"/>
                      <a:pt x="441163" y="472254"/>
                      <a:pt x="439111" y="466580"/>
                    </a:cubicBezTo>
                    <a:close/>
                  </a:path>
                </a:pathLst>
              </a:custGeom>
              <a:solidFill>
                <a:srgbClr val="FFFFFF"/>
              </a:solidFill>
              <a:ln w="12054"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AF8313E-FA5B-57AD-C41B-23DA318707F6}"/>
                  </a:ext>
                </a:extLst>
              </p:cNvPr>
              <p:cNvSpPr/>
              <p:nvPr/>
            </p:nvSpPr>
            <p:spPr>
              <a:xfrm>
                <a:off x="10713969" y="6065538"/>
                <a:ext cx="183613" cy="358941"/>
              </a:xfrm>
              <a:custGeom>
                <a:avLst/>
                <a:gdLst>
                  <a:gd name="connsiteX0" fmla="*/ 93437 w 183613"/>
                  <a:gd name="connsiteY0" fmla="*/ 0 h 358941"/>
                  <a:gd name="connsiteX1" fmla="*/ 0 w 183613"/>
                  <a:gd name="connsiteY1" fmla="*/ 66758 h 358941"/>
                  <a:gd name="connsiteX2" fmla="*/ 60722 w 183613"/>
                  <a:gd name="connsiteY2" fmla="*/ 169007 h 358941"/>
                  <a:gd name="connsiteX3" fmla="*/ 94402 w 183613"/>
                  <a:gd name="connsiteY3" fmla="*/ 233230 h 358941"/>
                  <a:gd name="connsiteX4" fmla="*/ 127962 w 183613"/>
                  <a:gd name="connsiteY4" fmla="*/ 309766 h 358941"/>
                  <a:gd name="connsiteX5" fmla="*/ 182648 w 183613"/>
                  <a:gd name="connsiteY5" fmla="*/ 358295 h 358941"/>
                  <a:gd name="connsiteX6" fmla="*/ 183614 w 183613"/>
                  <a:gd name="connsiteY6" fmla="*/ 358295 h 358941"/>
                  <a:gd name="connsiteX7" fmla="*/ 168766 w 183613"/>
                  <a:gd name="connsiteY7" fmla="*/ 222003 h 358941"/>
                  <a:gd name="connsiteX8" fmla="*/ 93557 w 183613"/>
                  <a:gd name="connsiteY8" fmla="*/ 121 h 35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13" h="358941">
                    <a:moveTo>
                      <a:pt x="93437" y="0"/>
                    </a:moveTo>
                    <a:cubicBezTo>
                      <a:pt x="51668" y="17625"/>
                      <a:pt x="14365" y="42372"/>
                      <a:pt x="0" y="66758"/>
                    </a:cubicBezTo>
                    <a:cubicBezTo>
                      <a:pt x="21729" y="100318"/>
                      <a:pt x="41769" y="134723"/>
                      <a:pt x="60722" y="169007"/>
                    </a:cubicBezTo>
                    <a:cubicBezTo>
                      <a:pt x="72432" y="190133"/>
                      <a:pt x="83658" y="211742"/>
                      <a:pt x="94402" y="233230"/>
                    </a:cubicBezTo>
                    <a:cubicBezTo>
                      <a:pt x="106474" y="256770"/>
                      <a:pt x="121323" y="282000"/>
                      <a:pt x="127962" y="309766"/>
                    </a:cubicBezTo>
                    <a:cubicBezTo>
                      <a:pt x="133757" y="343809"/>
                      <a:pt x="145225" y="362762"/>
                      <a:pt x="182648" y="358295"/>
                    </a:cubicBezTo>
                    <a:cubicBezTo>
                      <a:pt x="183010" y="358295"/>
                      <a:pt x="183252" y="358295"/>
                      <a:pt x="183614" y="358295"/>
                    </a:cubicBezTo>
                    <a:cubicBezTo>
                      <a:pt x="179268" y="312904"/>
                      <a:pt x="174319" y="267514"/>
                      <a:pt x="168766" y="222003"/>
                    </a:cubicBezTo>
                    <a:cubicBezTo>
                      <a:pt x="159108" y="142208"/>
                      <a:pt x="132188" y="69051"/>
                      <a:pt x="93557" y="121"/>
                    </a:cubicBezTo>
                    <a:close/>
                  </a:path>
                </a:pathLst>
              </a:custGeom>
              <a:solidFill>
                <a:srgbClr val="BACBD6"/>
              </a:solidFill>
              <a:ln w="12054"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B912284-AB54-C9E4-F936-78FC48B55299}"/>
                  </a:ext>
                </a:extLst>
              </p:cNvPr>
              <p:cNvSpPr/>
              <p:nvPr/>
            </p:nvSpPr>
            <p:spPr>
              <a:xfrm>
                <a:off x="10807285" y="6040974"/>
                <a:ext cx="351645" cy="382738"/>
              </a:xfrm>
              <a:custGeom>
                <a:avLst/>
                <a:gdLst>
                  <a:gd name="connsiteX0" fmla="*/ 335962 w 351645"/>
                  <a:gd name="connsiteY0" fmla="*/ 247895 h 382738"/>
                  <a:gd name="connsiteX1" fmla="*/ 304575 w 351645"/>
                  <a:gd name="connsiteY1" fmla="*/ 237996 h 382738"/>
                  <a:gd name="connsiteX2" fmla="*/ 171663 w 351645"/>
                  <a:gd name="connsiteY2" fmla="*/ 169065 h 382738"/>
                  <a:gd name="connsiteX3" fmla="*/ 165627 w 351645"/>
                  <a:gd name="connsiteY3" fmla="*/ 133211 h 382738"/>
                  <a:gd name="connsiteX4" fmla="*/ 127359 w 351645"/>
                  <a:gd name="connsiteY4" fmla="*/ 2352 h 382738"/>
                  <a:gd name="connsiteX5" fmla="*/ 0 w 351645"/>
                  <a:gd name="connsiteY5" fmla="*/ 24564 h 382738"/>
                  <a:gd name="connsiteX6" fmla="*/ 75208 w 351645"/>
                  <a:gd name="connsiteY6" fmla="*/ 246446 h 382738"/>
                  <a:gd name="connsiteX7" fmla="*/ 90056 w 351645"/>
                  <a:gd name="connsiteY7" fmla="*/ 382738 h 382738"/>
                  <a:gd name="connsiteX8" fmla="*/ 229125 w 351645"/>
                  <a:gd name="connsiteY8" fmla="*/ 359077 h 382738"/>
                  <a:gd name="connsiteX9" fmla="*/ 329443 w 351645"/>
                  <a:gd name="connsiteY9" fmla="*/ 315859 h 382738"/>
                  <a:gd name="connsiteX10" fmla="*/ 335841 w 351645"/>
                  <a:gd name="connsiteY10" fmla="*/ 248015 h 38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645" h="382738">
                    <a:moveTo>
                      <a:pt x="335962" y="247895"/>
                    </a:moveTo>
                    <a:cubicBezTo>
                      <a:pt x="327511" y="243066"/>
                      <a:pt x="316405" y="240652"/>
                      <a:pt x="304575" y="237996"/>
                    </a:cubicBezTo>
                    <a:cubicBezTo>
                      <a:pt x="264134" y="226044"/>
                      <a:pt x="184942" y="216508"/>
                      <a:pt x="171663" y="169065"/>
                    </a:cubicBezTo>
                    <a:cubicBezTo>
                      <a:pt x="169490" y="157114"/>
                      <a:pt x="168645" y="145042"/>
                      <a:pt x="165627" y="133211"/>
                    </a:cubicBezTo>
                    <a:cubicBezTo>
                      <a:pt x="155969" y="88787"/>
                      <a:pt x="142207" y="45448"/>
                      <a:pt x="127359" y="2352"/>
                    </a:cubicBezTo>
                    <a:cubicBezTo>
                      <a:pt x="95368" y="-5012"/>
                      <a:pt x="45149" y="5611"/>
                      <a:pt x="0" y="24564"/>
                    </a:cubicBezTo>
                    <a:cubicBezTo>
                      <a:pt x="38630" y="93495"/>
                      <a:pt x="65550" y="166651"/>
                      <a:pt x="75208" y="246446"/>
                    </a:cubicBezTo>
                    <a:cubicBezTo>
                      <a:pt x="80882" y="291957"/>
                      <a:pt x="85711" y="337348"/>
                      <a:pt x="90056" y="382738"/>
                    </a:cubicBezTo>
                    <a:cubicBezTo>
                      <a:pt x="137258" y="379961"/>
                      <a:pt x="183614" y="371632"/>
                      <a:pt x="229125" y="359077"/>
                    </a:cubicBezTo>
                    <a:cubicBezTo>
                      <a:pt x="263892" y="349299"/>
                      <a:pt x="303971" y="342780"/>
                      <a:pt x="329443" y="315859"/>
                    </a:cubicBezTo>
                    <a:cubicBezTo>
                      <a:pt x="346947" y="295700"/>
                      <a:pt x="365900" y="265520"/>
                      <a:pt x="335841" y="248015"/>
                    </a:cubicBezTo>
                    <a:close/>
                  </a:path>
                </a:pathLst>
              </a:custGeom>
              <a:solidFill>
                <a:srgbClr val="FFFFFF"/>
              </a:solidFill>
              <a:ln w="12054"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E1D37BE1-B827-97BD-9806-6D64D82DB00F}"/>
                  </a:ext>
                </a:extLst>
              </p:cNvPr>
              <p:cNvSpPr/>
              <p:nvPr/>
            </p:nvSpPr>
            <p:spPr>
              <a:xfrm>
                <a:off x="11255395" y="5031215"/>
                <a:ext cx="179992" cy="90177"/>
              </a:xfrm>
              <a:custGeom>
                <a:avLst/>
                <a:gdLst>
                  <a:gd name="connsiteX0" fmla="*/ 113838 w 179992"/>
                  <a:gd name="connsiteY0" fmla="*/ 90177 h 90177"/>
                  <a:gd name="connsiteX1" fmla="*/ 179993 w 179992"/>
                  <a:gd name="connsiteY1" fmla="*/ 0 h 90177"/>
                  <a:gd name="connsiteX2" fmla="*/ 0 w 179992"/>
                  <a:gd name="connsiteY2" fmla="*/ 88125 h 90177"/>
                  <a:gd name="connsiteX3" fmla="*/ 113959 w 179992"/>
                  <a:gd name="connsiteY3" fmla="*/ 90057 h 90177"/>
                </a:gdLst>
                <a:ahLst/>
                <a:cxnLst>
                  <a:cxn ang="0">
                    <a:pos x="connsiteX0" y="connsiteY0"/>
                  </a:cxn>
                  <a:cxn ang="0">
                    <a:pos x="connsiteX1" y="connsiteY1"/>
                  </a:cxn>
                  <a:cxn ang="0">
                    <a:pos x="connsiteX2" y="connsiteY2"/>
                  </a:cxn>
                  <a:cxn ang="0">
                    <a:pos x="connsiteX3" y="connsiteY3"/>
                  </a:cxn>
                </a:cxnLst>
                <a:rect l="l" t="t" r="r" b="b"/>
                <a:pathLst>
                  <a:path w="179992" h="90177">
                    <a:moveTo>
                      <a:pt x="113838" y="90177"/>
                    </a:moveTo>
                    <a:cubicBezTo>
                      <a:pt x="140276" y="63619"/>
                      <a:pt x="161522" y="32715"/>
                      <a:pt x="179993" y="0"/>
                    </a:cubicBezTo>
                    <a:cubicBezTo>
                      <a:pt x="111303" y="1811"/>
                      <a:pt x="51185" y="43821"/>
                      <a:pt x="0" y="88125"/>
                    </a:cubicBezTo>
                    <a:lnTo>
                      <a:pt x="113959" y="90057"/>
                    </a:lnTo>
                    <a:close/>
                  </a:path>
                </a:pathLst>
              </a:custGeom>
              <a:solidFill>
                <a:srgbClr val="BACBD6"/>
              </a:solidFill>
              <a:ln w="12054"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0CDE5567-0A8A-2C2A-1A6F-1B8A4F1A46ED}"/>
                  </a:ext>
                </a:extLst>
              </p:cNvPr>
              <p:cNvSpPr/>
              <p:nvPr/>
            </p:nvSpPr>
            <p:spPr>
              <a:xfrm>
                <a:off x="11171615" y="4822003"/>
                <a:ext cx="371590" cy="297457"/>
              </a:xfrm>
              <a:custGeom>
                <a:avLst/>
                <a:gdLst>
                  <a:gd name="connsiteX0" fmla="*/ 360468 w 371590"/>
                  <a:gd name="connsiteY0" fmla="*/ 100444 h 297457"/>
                  <a:gd name="connsiteX1" fmla="*/ 347913 w 371590"/>
                  <a:gd name="connsiteY1" fmla="*/ 109980 h 297457"/>
                  <a:gd name="connsiteX2" fmla="*/ 315440 w 371590"/>
                  <a:gd name="connsiteY2" fmla="*/ 130261 h 297457"/>
                  <a:gd name="connsiteX3" fmla="*/ 253873 w 371590"/>
                  <a:gd name="connsiteY3" fmla="*/ 159475 h 297457"/>
                  <a:gd name="connsiteX4" fmla="*/ 240232 w 371590"/>
                  <a:gd name="connsiteY4" fmla="*/ 169978 h 297457"/>
                  <a:gd name="connsiteX5" fmla="*/ 234920 w 371590"/>
                  <a:gd name="connsiteY5" fmla="*/ 167805 h 297457"/>
                  <a:gd name="connsiteX6" fmla="*/ 242042 w 371590"/>
                  <a:gd name="connsiteY6" fmla="*/ 145351 h 297457"/>
                  <a:gd name="connsiteX7" fmla="*/ 253148 w 371590"/>
                  <a:gd name="connsiteY7" fmla="*/ 127243 h 297457"/>
                  <a:gd name="connsiteX8" fmla="*/ 294434 w 371590"/>
                  <a:gd name="connsiteY8" fmla="*/ 45275 h 297457"/>
                  <a:gd name="connsiteX9" fmla="*/ 277534 w 371590"/>
                  <a:gd name="connsiteY9" fmla="*/ 28495 h 297457"/>
                  <a:gd name="connsiteX10" fmla="*/ 269687 w 371590"/>
                  <a:gd name="connsiteY10" fmla="*/ 40929 h 297457"/>
                  <a:gd name="connsiteX11" fmla="*/ 184821 w 371590"/>
                  <a:gd name="connsiteY11" fmla="*/ 142333 h 297457"/>
                  <a:gd name="connsiteX12" fmla="*/ 181683 w 371590"/>
                  <a:gd name="connsiteY12" fmla="*/ 151025 h 297457"/>
                  <a:gd name="connsiteX13" fmla="*/ 175888 w 371590"/>
                  <a:gd name="connsiteY13" fmla="*/ 153560 h 297457"/>
                  <a:gd name="connsiteX14" fmla="*/ 173232 w 371590"/>
                  <a:gd name="connsiteY14" fmla="*/ 148369 h 297457"/>
                  <a:gd name="connsiteX15" fmla="*/ 194237 w 371590"/>
                  <a:gd name="connsiteY15" fmla="*/ 26684 h 297457"/>
                  <a:gd name="connsiteX16" fmla="*/ 178544 w 371590"/>
                  <a:gd name="connsiteY16" fmla="*/ 1574 h 297457"/>
                  <a:gd name="connsiteX17" fmla="*/ 163213 w 371590"/>
                  <a:gd name="connsiteY17" fmla="*/ 13163 h 297457"/>
                  <a:gd name="connsiteX18" fmla="*/ 155366 w 371590"/>
                  <a:gd name="connsiteY18" fmla="*/ 56140 h 297457"/>
                  <a:gd name="connsiteX19" fmla="*/ 125910 w 371590"/>
                  <a:gd name="connsiteY19" fmla="*/ 137625 h 297457"/>
                  <a:gd name="connsiteX20" fmla="*/ 124220 w 371590"/>
                  <a:gd name="connsiteY20" fmla="*/ 139798 h 297457"/>
                  <a:gd name="connsiteX21" fmla="*/ 124824 w 371590"/>
                  <a:gd name="connsiteY21" fmla="*/ 165632 h 297457"/>
                  <a:gd name="connsiteX22" fmla="*/ 117701 w 371590"/>
                  <a:gd name="connsiteY22" fmla="*/ 165632 h 297457"/>
                  <a:gd name="connsiteX23" fmla="*/ 90057 w 371590"/>
                  <a:gd name="connsiteY23" fmla="*/ 102858 h 297457"/>
                  <a:gd name="connsiteX24" fmla="*/ 54686 w 371590"/>
                  <a:gd name="connsiteY24" fmla="*/ 74610 h 297457"/>
                  <a:gd name="connsiteX25" fmla="*/ 53720 w 371590"/>
                  <a:gd name="connsiteY25" fmla="*/ 74851 h 297457"/>
                  <a:gd name="connsiteX26" fmla="*/ 53479 w 371590"/>
                  <a:gd name="connsiteY26" fmla="*/ 76300 h 297457"/>
                  <a:gd name="connsiteX27" fmla="*/ 67361 w 371590"/>
                  <a:gd name="connsiteY27" fmla="*/ 204021 h 297457"/>
                  <a:gd name="connsiteX28" fmla="*/ 65430 w 371590"/>
                  <a:gd name="connsiteY28" fmla="*/ 213437 h 297457"/>
                  <a:gd name="connsiteX29" fmla="*/ 0 w 371590"/>
                  <a:gd name="connsiteY29" fmla="*/ 296009 h 297457"/>
                  <a:gd name="connsiteX30" fmla="*/ 83659 w 371590"/>
                  <a:gd name="connsiteY30" fmla="*/ 297458 h 297457"/>
                  <a:gd name="connsiteX31" fmla="*/ 263651 w 371590"/>
                  <a:gd name="connsiteY31" fmla="*/ 209332 h 297457"/>
                  <a:gd name="connsiteX32" fmla="*/ 272222 w 371590"/>
                  <a:gd name="connsiteY32" fmla="*/ 193639 h 297457"/>
                  <a:gd name="connsiteX33" fmla="*/ 273188 w 371590"/>
                  <a:gd name="connsiteY33" fmla="*/ 191707 h 297457"/>
                  <a:gd name="connsiteX34" fmla="*/ 274999 w 371590"/>
                  <a:gd name="connsiteY34" fmla="*/ 190259 h 297457"/>
                  <a:gd name="connsiteX35" fmla="*/ 280431 w 371590"/>
                  <a:gd name="connsiteY35" fmla="*/ 185792 h 297457"/>
                  <a:gd name="connsiteX36" fmla="*/ 355518 w 371590"/>
                  <a:gd name="connsiteY36" fmla="*/ 133279 h 297457"/>
                  <a:gd name="connsiteX37" fmla="*/ 370850 w 371590"/>
                  <a:gd name="connsiteY37" fmla="*/ 116982 h 297457"/>
                  <a:gd name="connsiteX38" fmla="*/ 360347 w 371590"/>
                  <a:gd name="connsiteY38" fmla="*/ 100323 h 29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590" h="297457">
                    <a:moveTo>
                      <a:pt x="360468" y="100444"/>
                    </a:moveTo>
                    <a:cubicBezTo>
                      <a:pt x="356001" y="102134"/>
                      <a:pt x="352259" y="106962"/>
                      <a:pt x="347913" y="109980"/>
                    </a:cubicBezTo>
                    <a:cubicBezTo>
                      <a:pt x="337169" y="117948"/>
                      <a:pt x="326425" y="124105"/>
                      <a:pt x="315440" y="130261"/>
                    </a:cubicBezTo>
                    <a:cubicBezTo>
                      <a:pt x="311094" y="132313"/>
                      <a:pt x="272826" y="154405"/>
                      <a:pt x="253873" y="159475"/>
                    </a:cubicBezTo>
                    <a:cubicBezTo>
                      <a:pt x="250130" y="164063"/>
                      <a:pt x="245664" y="167926"/>
                      <a:pt x="240232" y="169978"/>
                    </a:cubicBezTo>
                    <a:cubicBezTo>
                      <a:pt x="238179" y="170823"/>
                      <a:pt x="235765" y="169857"/>
                      <a:pt x="234920" y="167805"/>
                    </a:cubicBezTo>
                    <a:cubicBezTo>
                      <a:pt x="233954" y="159234"/>
                      <a:pt x="238179" y="151508"/>
                      <a:pt x="242042" y="145351"/>
                    </a:cubicBezTo>
                    <a:lnTo>
                      <a:pt x="253148" y="127243"/>
                    </a:lnTo>
                    <a:cubicBezTo>
                      <a:pt x="268118" y="100926"/>
                      <a:pt x="285984" y="73885"/>
                      <a:pt x="294434" y="45275"/>
                    </a:cubicBezTo>
                    <a:cubicBezTo>
                      <a:pt x="296607" y="37066"/>
                      <a:pt x="285380" y="24270"/>
                      <a:pt x="277534" y="28495"/>
                    </a:cubicBezTo>
                    <a:cubicBezTo>
                      <a:pt x="273912" y="30547"/>
                      <a:pt x="271618" y="37187"/>
                      <a:pt x="269687" y="40929"/>
                    </a:cubicBezTo>
                    <a:cubicBezTo>
                      <a:pt x="267756" y="49379"/>
                      <a:pt x="207034" y="133641"/>
                      <a:pt x="184821" y="142333"/>
                    </a:cubicBezTo>
                    <a:cubicBezTo>
                      <a:pt x="183735" y="145230"/>
                      <a:pt x="182769" y="148128"/>
                      <a:pt x="181683" y="151025"/>
                    </a:cubicBezTo>
                    <a:cubicBezTo>
                      <a:pt x="180717" y="153319"/>
                      <a:pt x="178182" y="154405"/>
                      <a:pt x="175888" y="153560"/>
                    </a:cubicBezTo>
                    <a:cubicBezTo>
                      <a:pt x="173836" y="152715"/>
                      <a:pt x="172629" y="150421"/>
                      <a:pt x="173232" y="148369"/>
                    </a:cubicBezTo>
                    <a:cubicBezTo>
                      <a:pt x="181079" y="108411"/>
                      <a:pt x="192668" y="67367"/>
                      <a:pt x="194237" y="26684"/>
                    </a:cubicBezTo>
                    <a:cubicBezTo>
                      <a:pt x="195324" y="15457"/>
                      <a:pt x="189167" y="5558"/>
                      <a:pt x="178544" y="1574"/>
                    </a:cubicBezTo>
                    <a:cubicBezTo>
                      <a:pt x="168886" y="-2289"/>
                      <a:pt x="163454" y="729"/>
                      <a:pt x="163213" y="13163"/>
                    </a:cubicBezTo>
                    <a:cubicBezTo>
                      <a:pt x="162005" y="28616"/>
                      <a:pt x="158746" y="42136"/>
                      <a:pt x="155366" y="56140"/>
                    </a:cubicBezTo>
                    <a:cubicBezTo>
                      <a:pt x="147640" y="84629"/>
                      <a:pt x="140276" y="110946"/>
                      <a:pt x="125910" y="137625"/>
                    </a:cubicBezTo>
                    <a:cubicBezTo>
                      <a:pt x="125427" y="138470"/>
                      <a:pt x="124824" y="139194"/>
                      <a:pt x="124220" y="139798"/>
                    </a:cubicBezTo>
                    <a:cubicBezTo>
                      <a:pt x="125548" y="148128"/>
                      <a:pt x="126031" y="156699"/>
                      <a:pt x="124824" y="165632"/>
                    </a:cubicBezTo>
                    <a:cubicBezTo>
                      <a:pt x="124220" y="169495"/>
                      <a:pt x="118426" y="169495"/>
                      <a:pt x="117701" y="165632"/>
                    </a:cubicBezTo>
                    <a:cubicBezTo>
                      <a:pt x="112510" y="144144"/>
                      <a:pt x="100439" y="122535"/>
                      <a:pt x="90057" y="102858"/>
                    </a:cubicBezTo>
                    <a:cubicBezTo>
                      <a:pt x="81486" y="88492"/>
                      <a:pt x="71587" y="73040"/>
                      <a:pt x="54686" y="74610"/>
                    </a:cubicBezTo>
                    <a:cubicBezTo>
                      <a:pt x="54203" y="74610"/>
                      <a:pt x="53962" y="74851"/>
                      <a:pt x="53720" y="74851"/>
                    </a:cubicBezTo>
                    <a:cubicBezTo>
                      <a:pt x="53720" y="75093"/>
                      <a:pt x="53599" y="75455"/>
                      <a:pt x="53479" y="76300"/>
                    </a:cubicBezTo>
                    <a:cubicBezTo>
                      <a:pt x="55772" y="118793"/>
                      <a:pt x="71104" y="160803"/>
                      <a:pt x="67361" y="204021"/>
                    </a:cubicBezTo>
                    <a:cubicBezTo>
                      <a:pt x="68207" y="207159"/>
                      <a:pt x="67603" y="210660"/>
                      <a:pt x="65430" y="213437"/>
                    </a:cubicBezTo>
                    <a:lnTo>
                      <a:pt x="0" y="296009"/>
                    </a:lnTo>
                    <a:lnTo>
                      <a:pt x="83659" y="297458"/>
                    </a:lnTo>
                    <a:cubicBezTo>
                      <a:pt x="134964" y="253033"/>
                      <a:pt x="194962" y="211143"/>
                      <a:pt x="263651" y="209332"/>
                    </a:cubicBezTo>
                    <a:cubicBezTo>
                      <a:pt x="266548" y="204141"/>
                      <a:pt x="269446" y="198951"/>
                      <a:pt x="272222" y="193639"/>
                    </a:cubicBezTo>
                    <a:lnTo>
                      <a:pt x="273188" y="191707"/>
                    </a:lnTo>
                    <a:cubicBezTo>
                      <a:pt x="273188" y="191707"/>
                      <a:pt x="274878" y="190259"/>
                      <a:pt x="274999" y="190259"/>
                    </a:cubicBezTo>
                    <a:cubicBezTo>
                      <a:pt x="275240" y="190017"/>
                      <a:pt x="280431" y="185913"/>
                      <a:pt x="280431" y="185792"/>
                    </a:cubicBezTo>
                    <a:cubicBezTo>
                      <a:pt x="306144" y="169736"/>
                      <a:pt x="331978" y="152474"/>
                      <a:pt x="355518" y="133279"/>
                    </a:cubicBezTo>
                    <a:cubicBezTo>
                      <a:pt x="361434" y="127967"/>
                      <a:pt x="367590" y="123501"/>
                      <a:pt x="370850" y="116982"/>
                    </a:cubicBezTo>
                    <a:cubicBezTo>
                      <a:pt x="373506" y="110463"/>
                      <a:pt x="368797" y="97546"/>
                      <a:pt x="360347" y="100323"/>
                    </a:cubicBezTo>
                    <a:close/>
                  </a:path>
                </a:pathLst>
              </a:custGeom>
              <a:solidFill>
                <a:srgbClr val="FFFFFF"/>
              </a:solidFill>
              <a:ln w="12054"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C61C5C4-2373-7F1C-7D73-C8B4D80EC23D}"/>
                  </a:ext>
                </a:extLst>
              </p:cNvPr>
              <p:cNvSpPr/>
              <p:nvPr/>
            </p:nvSpPr>
            <p:spPr>
              <a:xfrm>
                <a:off x="10359295" y="4740764"/>
                <a:ext cx="539373" cy="292188"/>
              </a:xfrm>
              <a:custGeom>
                <a:avLst/>
                <a:gdLst>
                  <a:gd name="connsiteX0" fmla="*/ 539253 w 539373"/>
                  <a:gd name="connsiteY0" fmla="*/ 237576 h 292188"/>
                  <a:gd name="connsiteX1" fmla="*/ 512816 w 539373"/>
                  <a:gd name="connsiteY1" fmla="*/ 247112 h 292188"/>
                  <a:gd name="connsiteX2" fmla="*/ 380145 w 539373"/>
                  <a:gd name="connsiteY2" fmla="*/ 273067 h 292188"/>
                  <a:gd name="connsiteX3" fmla="*/ 238179 w 539373"/>
                  <a:gd name="connsiteY3" fmla="*/ 242887 h 292188"/>
                  <a:gd name="connsiteX4" fmla="*/ 38630 w 539373"/>
                  <a:gd name="connsiteY4" fmla="*/ 1207 h 292188"/>
                  <a:gd name="connsiteX5" fmla="*/ 22092 w 539373"/>
                  <a:gd name="connsiteY5" fmla="*/ 2777 h 292188"/>
                  <a:gd name="connsiteX6" fmla="*/ 0 w 539373"/>
                  <a:gd name="connsiteY6" fmla="*/ 0 h 292188"/>
                  <a:gd name="connsiteX7" fmla="*/ 205706 w 539373"/>
                  <a:gd name="connsiteY7" fmla="*/ 261357 h 292188"/>
                  <a:gd name="connsiteX8" fmla="*/ 478290 w 539373"/>
                  <a:gd name="connsiteY8" fmla="*/ 268118 h 292188"/>
                  <a:gd name="connsiteX9" fmla="*/ 539374 w 539373"/>
                  <a:gd name="connsiteY9" fmla="*/ 237696 h 2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373" h="292188">
                    <a:moveTo>
                      <a:pt x="539253" y="237576"/>
                    </a:moveTo>
                    <a:cubicBezTo>
                      <a:pt x="530561" y="241197"/>
                      <a:pt x="521749" y="244336"/>
                      <a:pt x="512816" y="247112"/>
                    </a:cubicBezTo>
                    <a:cubicBezTo>
                      <a:pt x="470926" y="264134"/>
                      <a:pt x="425898" y="273067"/>
                      <a:pt x="380145" y="273067"/>
                    </a:cubicBezTo>
                    <a:cubicBezTo>
                      <a:pt x="334392" y="273067"/>
                      <a:pt x="284294" y="263410"/>
                      <a:pt x="238179" y="242887"/>
                    </a:cubicBezTo>
                    <a:cubicBezTo>
                      <a:pt x="133516" y="196410"/>
                      <a:pt x="62774" y="104905"/>
                      <a:pt x="38630" y="1207"/>
                    </a:cubicBezTo>
                    <a:cubicBezTo>
                      <a:pt x="33077" y="2173"/>
                      <a:pt x="27645" y="2777"/>
                      <a:pt x="22092" y="2777"/>
                    </a:cubicBezTo>
                    <a:cubicBezTo>
                      <a:pt x="14607" y="2777"/>
                      <a:pt x="7243" y="1811"/>
                      <a:pt x="0" y="0"/>
                    </a:cubicBezTo>
                    <a:cubicBezTo>
                      <a:pt x="20643" y="111786"/>
                      <a:pt x="94282" y="211862"/>
                      <a:pt x="205706" y="261357"/>
                    </a:cubicBezTo>
                    <a:cubicBezTo>
                      <a:pt x="292623" y="299988"/>
                      <a:pt x="389440" y="302402"/>
                      <a:pt x="478290" y="268118"/>
                    </a:cubicBezTo>
                    <a:cubicBezTo>
                      <a:pt x="499778" y="259788"/>
                      <a:pt x="520179" y="249648"/>
                      <a:pt x="539374" y="237696"/>
                    </a:cubicBezTo>
                    <a:close/>
                  </a:path>
                </a:pathLst>
              </a:custGeom>
              <a:solidFill>
                <a:srgbClr val="FFFFFF"/>
              </a:solidFill>
              <a:ln w="12054"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FE4FDE92-0229-80A3-2425-7E9CF1E111B3}"/>
                  </a:ext>
                </a:extLst>
              </p:cNvPr>
              <p:cNvSpPr/>
              <p:nvPr/>
            </p:nvSpPr>
            <p:spPr>
              <a:xfrm>
                <a:off x="10432813" y="4330439"/>
                <a:ext cx="192547" cy="129048"/>
              </a:xfrm>
              <a:custGeom>
                <a:avLst/>
                <a:gdLst>
                  <a:gd name="connsiteX0" fmla="*/ 121 w 192547"/>
                  <a:gd name="connsiteY0" fmla="*/ 121444 h 129048"/>
                  <a:gd name="connsiteX1" fmla="*/ 20160 w 192547"/>
                  <a:gd name="connsiteY1" fmla="*/ 129049 h 129048"/>
                  <a:gd name="connsiteX2" fmla="*/ 192547 w 192547"/>
                  <a:gd name="connsiteY2" fmla="*/ 0 h 129048"/>
                  <a:gd name="connsiteX3" fmla="*/ 0 w 192547"/>
                  <a:gd name="connsiteY3" fmla="*/ 121444 h 129048"/>
                </a:gdLst>
                <a:ahLst/>
                <a:cxnLst>
                  <a:cxn ang="0">
                    <a:pos x="connsiteX0" y="connsiteY0"/>
                  </a:cxn>
                  <a:cxn ang="0">
                    <a:pos x="connsiteX1" y="connsiteY1"/>
                  </a:cxn>
                  <a:cxn ang="0">
                    <a:pos x="connsiteX2" y="connsiteY2"/>
                  </a:cxn>
                  <a:cxn ang="0">
                    <a:pos x="connsiteX3" y="connsiteY3"/>
                  </a:cxn>
                </a:cxnLst>
                <a:rect l="l" t="t" r="r" b="b"/>
                <a:pathLst>
                  <a:path w="192547" h="129048">
                    <a:moveTo>
                      <a:pt x="121" y="121444"/>
                    </a:moveTo>
                    <a:cubicBezTo>
                      <a:pt x="7002" y="123134"/>
                      <a:pt x="13762" y="125669"/>
                      <a:pt x="20160" y="129049"/>
                    </a:cubicBezTo>
                    <a:cubicBezTo>
                      <a:pt x="63378" y="67844"/>
                      <a:pt x="124341" y="23540"/>
                      <a:pt x="192547" y="0"/>
                    </a:cubicBezTo>
                    <a:cubicBezTo>
                      <a:pt x="117943" y="18229"/>
                      <a:pt x="49736" y="60239"/>
                      <a:pt x="0" y="121444"/>
                    </a:cubicBezTo>
                    <a:close/>
                  </a:path>
                </a:pathLst>
              </a:custGeom>
              <a:solidFill>
                <a:srgbClr val="FFFFFF"/>
              </a:solidFill>
              <a:ln w="12054"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448671C7-1112-3217-F1B6-E3A860ACC858}"/>
                  </a:ext>
                </a:extLst>
              </p:cNvPr>
              <p:cNvSpPr/>
              <p:nvPr/>
            </p:nvSpPr>
            <p:spPr>
              <a:xfrm>
                <a:off x="10418085" y="4715896"/>
                <a:ext cx="220312" cy="260632"/>
              </a:xfrm>
              <a:custGeom>
                <a:avLst/>
                <a:gdLst>
                  <a:gd name="connsiteX0" fmla="*/ 220313 w 220312"/>
                  <a:gd name="connsiteY0" fmla="*/ 260633 h 260632"/>
                  <a:gd name="connsiteX1" fmla="*/ 51909 w 220312"/>
                  <a:gd name="connsiteY1" fmla="*/ 88246 h 260632"/>
                  <a:gd name="connsiteX2" fmla="*/ 32836 w 220312"/>
                  <a:gd name="connsiteY2" fmla="*/ 0 h 260632"/>
                  <a:gd name="connsiteX3" fmla="*/ 0 w 220312"/>
                  <a:gd name="connsiteY3" fmla="*/ 20039 h 260632"/>
                  <a:gd name="connsiteX4" fmla="*/ 13762 w 220312"/>
                  <a:gd name="connsiteY4" fmla="*/ 65189 h 260632"/>
                  <a:gd name="connsiteX5" fmla="*/ 187839 w 220312"/>
                  <a:gd name="connsiteY5" fmla="*/ 248199 h 260632"/>
                  <a:gd name="connsiteX6" fmla="*/ 220192 w 220312"/>
                  <a:gd name="connsiteY6" fmla="*/ 260512 h 26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12" h="260632">
                    <a:moveTo>
                      <a:pt x="220313" y="260633"/>
                    </a:moveTo>
                    <a:cubicBezTo>
                      <a:pt x="141483" y="226711"/>
                      <a:pt x="81727" y="165627"/>
                      <a:pt x="51909" y="88246"/>
                    </a:cubicBezTo>
                    <a:cubicBezTo>
                      <a:pt x="40803" y="59515"/>
                      <a:pt x="34526" y="29818"/>
                      <a:pt x="32836" y="0"/>
                    </a:cubicBezTo>
                    <a:cubicBezTo>
                      <a:pt x="22695" y="8571"/>
                      <a:pt x="11589" y="15331"/>
                      <a:pt x="0" y="20039"/>
                    </a:cubicBezTo>
                    <a:cubicBezTo>
                      <a:pt x="3501" y="35250"/>
                      <a:pt x="8088" y="50340"/>
                      <a:pt x="13762" y="65189"/>
                    </a:cubicBezTo>
                    <a:cubicBezTo>
                      <a:pt x="45511" y="147398"/>
                      <a:pt x="107319" y="212466"/>
                      <a:pt x="187839" y="248199"/>
                    </a:cubicBezTo>
                    <a:cubicBezTo>
                      <a:pt x="198463" y="252907"/>
                      <a:pt x="209327" y="257012"/>
                      <a:pt x="220192" y="260512"/>
                    </a:cubicBezTo>
                    <a:close/>
                  </a:path>
                </a:pathLst>
              </a:custGeom>
              <a:solidFill>
                <a:srgbClr val="FFFFFF"/>
              </a:solidFill>
              <a:ln w="12054"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1738538-A0F6-9DD8-03D7-F7BE05414A65}"/>
                  </a:ext>
                </a:extLst>
              </p:cNvPr>
              <p:cNvSpPr/>
              <p:nvPr/>
            </p:nvSpPr>
            <p:spPr>
              <a:xfrm>
                <a:off x="10470478" y="4332370"/>
                <a:ext cx="580177" cy="219709"/>
              </a:xfrm>
              <a:custGeom>
                <a:avLst/>
                <a:gdLst>
                  <a:gd name="connsiteX0" fmla="*/ 403323 w 580177"/>
                  <a:gd name="connsiteY0" fmla="*/ 28369 h 219709"/>
                  <a:gd name="connsiteX1" fmla="*/ 269928 w 580177"/>
                  <a:gd name="connsiteY1" fmla="*/ 0 h 219709"/>
                  <a:gd name="connsiteX2" fmla="*/ 0 w 580177"/>
                  <a:gd name="connsiteY2" fmla="*/ 139431 h 219709"/>
                  <a:gd name="connsiteX3" fmla="*/ 35129 w 580177"/>
                  <a:gd name="connsiteY3" fmla="*/ 197497 h 219709"/>
                  <a:gd name="connsiteX4" fmla="*/ 430123 w 580177"/>
                  <a:gd name="connsiteY4" fmla="*/ 89815 h 219709"/>
                  <a:gd name="connsiteX5" fmla="*/ 580177 w 580177"/>
                  <a:gd name="connsiteY5" fmla="*/ 219709 h 219709"/>
                  <a:gd name="connsiteX6" fmla="*/ 403323 w 580177"/>
                  <a:gd name="connsiteY6" fmla="*/ 28490 h 21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177" h="219709">
                    <a:moveTo>
                      <a:pt x="403323" y="28369"/>
                    </a:moveTo>
                    <a:cubicBezTo>
                      <a:pt x="359985" y="9175"/>
                      <a:pt x="314595" y="0"/>
                      <a:pt x="269928" y="0"/>
                    </a:cubicBezTo>
                    <a:cubicBezTo>
                      <a:pt x="164299" y="0"/>
                      <a:pt x="62533" y="51064"/>
                      <a:pt x="0" y="139431"/>
                    </a:cubicBezTo>
                    <a:cubicBezTo>
                      <a:pt x="16418" y="153917"/>
                      <a:pt x="28369" y="174077"/>
                      <a:pt x="35129" y="197497"/>
                    </a:cubicBezTo>
                    <a:cubicBezTo>
                      <a:pt x="120236" y="77985"/>
                      <a:pt x="286346" y="29456"/>
                      <a:pt x="430123" y="89815"/>
                    </a:cubicBezTo>
                    <a:cubicBezTo>
                      <a:pt x="494708" y="116977"/>
                      <a:pt x="546738" y="162247"/>
                      <a:pt x="580177" y="219709"/>
                    </a:cubicBezTo>
                    <a:cubicBezTo>
                      <a:pt x="550842" y="137379"/>
                      <a:pt x="489275" y="66637"/>
                      <a:pt x="403323" y="28490"/>
                    </a:cubicBezTo>
                    <a:close/>
                  </a:path>
                </a:pathLst>
              </a:custGeom>
              <a:solidFill>
                <a:srgbClr val="FFFFFF"/>
              </a:solidFill>
              <a:ln w="12054"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099E89D8-DE10-4BF4-3071-16C9CA7D2877}"/>
                  </a:ext>
                </a:extLst>
              </p:cNvPr>
              <p:cNvSpPr/>
              <p:nvPr/>
            </p:nvSpPr>
            <p:spPr>
              <a:xfrm>
                <a:off x="10330323" y="4471560"/>
                <a:ext cx="160776" cy="250709"/>
              </a:xfrm>
              <a:custGeom>
                <a:avLst/>
                <a:gdLst>
                  <a:gd name="connsiteX0" fmla="*/ 18108 w 160776"/>
                  <a:gd name="connsiteY0" fmla="*/ 241922 h 250709"/>
                  <a:gd name="connsiteX1" fmla="*/ 74846 w 160776"/>
                  <a:gd name="connsiteY1" fmla="*/ 246630 h 250709"/>
                  <a:gd name="connsiteX2" fmla="*/ 146915 w 160776"/>
                  <a:gd name="connsiteY2" fmla="*/ 172266 h 250709"/>
                  <a:gd name="connsiteX3" fmla="*/ 114563 w 160776"/>
                  <a:gd name="connsiteY3" fmla="*/ 7726 h 250709"/>
                  <a:gd name="connsiteX4" fmla="*/ 92712 w 160776"/>
                  <a:gd name="connsiteY4" fmla="*/ 0 h 250709"/>
                  <a:gd name="connsiteX5" fmla="*/ 113718 w 160776"/>
                  <a:gd name="connsiteY5" fmla="*/ 151865 h 250709"/>
                  <a:gd name="connsiteX6" fmla="*/ 41286 w 160776"/>
                  <a:gd name="connsiteY6" fmla="*/ 226711 h 250709"/>
                  <a:gd name="connsiteX7" fmla="*/ 19194 w 160776"/>
                  <a:gd name="connsiteY7" fmla="*/ 230453 h 250709"/>
                  <a:gd name="connsiteX8" fmla="*/ 0 w 160776"/>
                  <a:gd name="connsiteY8" fmla="*/ 227194 h 250709"/>
                  <a:gd name="connsiteX9" fmla="*/ 18108 w 160776"/>
                  <a:gd name="connsiteY9" fmla="*/ 241922 h 25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776" h="250709">
                    <a:moveTo>
                      <a:pt x="18108" y="241922"/>
                    </a:moveTo>
                    <a:cubicBezTo>
                      <a:pt x="35250" y="251700"/>
                      <a:pt x="54927" y="253390"/>
                      <a:pt x="74846" y="246630"/>
                    </a:cubicBezTo>
                    <a:cubicBezTo>
                      <a:pt x="104543" y="236610"/>
                      <a:pt x="131463" y="208844"/>
                      <a:pt x="146915" y="172266"/>
                    </a:cubicBezTo>
                    <a:cubicBezTo>
                      <a:pt x="174319" y="107440"/>
                      <a:pt x="159832" y="33560"/>
                      <a:pt x="114563" y="7726"/>
                    </a:cubicBezTo>
                    <a:cubicBezTo>
                      <a:pt x="107682" y="3742"/>
                      <a:pt x="100318" y="1207"/>
                      <a:pt x="92712" y="0"/>
                    </a:cubicBezTo>
                    <a:cubicBezTo>
                      <a:pt x="130377" y="26196"/>
                      <a:pt x="139793" y="91385"/>
                      <a:pt x="113718" y="151865"/>
                    </a:cubicBezTo>
                    <a:cubicBezTo>
                      <a:pt x="97662" y="189046"/>
                      <a:pt x="70621" y="217053"/>
                      <a:pt x="41286" y="226711"/>
                    </a:cubicBezTo>
                    <a:cubicBezTo>
                      <a:pt x="33801" y="229125"/>
                      <a:pt x="26438" y="230453"/>
                      <a:pt x="19194" y="230453"/>
                    </a:cubicBezTo>
                    <a:cubicBezTo>
                      <a:pt x="12555" y="230453"/>
                      <a:pt x="6157" y="229246"/>
                      <a:pt x="0" y="227194"/>
                    </a:cubicBezTo>
                    <a:cubicBezTo>
                      <a:pt x="5312" y="232988"/>
                      <a:pt x="11348" y="238059"/>
                      <a:pt x="18108" y="241922"/>
                    </a:cubicBezTo>
                    <a:close/>
                  </a:path>
                </a:pathLst>
              </a:custGeom>
              <a:solidFill>
                <a:srgbClr val="FFFFFF"/>
              </a:solidFill>
              <a:ln w="12054"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323122C-4A55-572B-04C1-6C6F0F9DFFD9}"/>
                  </a:ext>
                </a:extLst>
              </p:cNvPr>
              <p:cNvSpPr/>
              <p:nvPr/>
            </p:nvSpPr>
            <p:spPr>
              <a:xfrm>
                <a:off x="10347948" y="4556908"/>
                <a:ext cx="28769" cy="47583"/>
              </a:xfrm>
              <a:custGeom>
                <a:avLst/>
                <a:gdLst>
                  <a:gd name="connsiteX0" fmla="*/ 16901 w 28769"/>
                  <a:gd name="connsiteY0" fmla="*/ 604 h 47583"/>
                  <a:gd name="connsiteX1" fmla="*/ 13038 w 28769"/>
                  <a:gd name="connsiteY1" fmla="*/ 0 h 47583"/>
                  <a:gd name="connsiteX2" fmla="*/ 0 w 28769"/>
                  <a:gd name="connsiteY2" fmla="*/ 46718 h 47583"/>
                  <a:gd name="connsiteX3" fmla="*/ 4104 w 28769"/>
                  <a:gd name="connsiteY3" fmla="*/ 47322 h 47583"/>
                  <a:gd name="connsiteX4" fmla="*/ 21367 w 28769"/>
                  <a:gd name="connsiteY4" fmla="*/ 40320 h 47583"/>
                  <a:gd name="connsiteX5" fmla="*/ 28490 w 28769"/>
                  <a:gd name="connsiteY5" fmla="*/ 21730 h 47583"/>
                  <a:gd name="connsiteX6" fmla="*/ 27283 w 28769"/>
                  <a:gd name="connsiteY6" fmla="*/ 8330 h 47583"/>
                  <a:gd name="connsiteX7" fmla="*/ 16901 w 28769"/>
                  <a:gd name="connsiteY7" fmla="*/ 604 h 4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69" h="47583">
                    <a:moveTo>
                      <a:pt x="16901" y="604"/>
                    </a:moveTo>
                    <a:lnTo>
                      <a:pt x="13038" y="0"/>
                    </a:lnTo>
                    <a:lnTo>
                      <a:pt x="0" y="46718"/>
                    </a:lnTo>
                    <a:lnTo>
                      <a:pt x="4104" y="47322"/>
                    </a:lnTo>
                    <a:cubicBezTo>
                      <a:pt x="10986" y="48408"/>
                      <a:pt x="16780" y="46115"/>
                      <a:pt x="21367" y="40320"/>
                    </a:cubicBezTo>
                    <a:cubicBezTo>
                      <a:pt x="24989" y="35733"/>
                      <a:pt x="27765" y="28973"/>
                      <a:pt x="28490" y="21730"/>
                    </a:cubicBezTo>
                    <a:cubicBezTo>
                      <a:pt x="29093" y="15935"/>
                      <a:pt x="28731" y="11589"/>
                      <a:pt x="27283" y="8330"/>
                    </a:cubicBezTo>
                    <a:cubicBezTo>
                      <a:pt x="25351" y="3984"/>
                      <a:pt x="22695" y="1449"/>
                      <a:pt x="16901" y="604"/>
                    </a:cubicBezTo>
                    <a:close/>
                  </a:path>
                </a:pathLst>
              </a:custGeom>
              <a:solidFill>
                <a:srgbClr val="FFFFFF"/>
              </a:solidFill>
              <a:ln w="12054"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603B96C0-70AC-2359-122F-C1DBE91969F7}"/>
                  </a:ext>
                </a:extLst>
              </p:cNvPr>
              <p:cNvSpPr/>
              <p:nvPr/>
            </p:nvSpPr>
            <p:spPr>
              <a:xfrm>
                <a:off x="10300357" y="4481821"/>
                <a:ext cx="136829" cy="198877"/>
              </a:xfrm>
              <a:custGeom>
                <a:avLst/>
                <a:gdLst>
                  <a:gd name="connsiteX0" fmla="*/ 12703 w 136829"/>
                  <a:gd name="connsiteY0" fmla="*/ 65551 h 198877"/>
                  <a:gd name="connsiteX1" fmla="*/ 29241 w 136829"/>
                  <a:gd name="connsiteY1" fmla="*/ 193513 h 198877"/>
                  <a:gd name="connsiteX2" fmla="*/ 64612 w 136829"/>
                  <a:gd name="connsiteY2" fmla="*/ 196290 h 198877"/>
                  <a:gd name="connsiteX3" fmla="*/ 124126 w 136829"/>
                  <a:gd name="connsiteY3" fmla="*/ 133274 h 198877"/>
                  <a:gd name="connsiteX4" fmla="*/ 107588 w 136829"/>
                  <a:gd name="connsiteY4" fmla="*/ 5312 h 198877"/>
                  <a:gd name="connsiteX5" fmla="*/ 87549 w 136829"/>
                  <a:gd name="connsiteY5" fmla="*/ 0 h 198877"/>
                  <a:gd name="connsiteX6" fmla="*/ 72217 w 136829"/>
                  <a:gd name="connsiteY6" fmla="*/ 2535 h 198877"/>
                  <a:gd name="connsiteX7" fmla="*/ 12703 w 136829"/>
                  <a:gd name="connsiteY7" fmla="*/ 65551 h 198877"/>
                  <a:gd name="connsiteX8" fmla="*/ 96240 w 136829"/>
                  <a:gd name="connsiteY8" fmla="*/ 61446 h 198877"/>
                  <a:gd name="connsiteX9" fmla="*/ 99862 w 136829"/>
                  <a:gd name="connsiteY9" fmla="*/ 96213 h 198877"/>
                  <a:gd name="connsiteX10" fmla="*/ 83444 w 136829"/>
                  <a:gd name="connsiteY10" fmla="*/ 139793 h 198877"/>
                  <a:gd name="connsiteX11" fmla="*/ 45297 w 136829"/>
                  <a:gd name="connsiteY11" fmla="*/ 155487 h 198877"/>
                  <a:gd name="connsiteX12" fmla="*/ 15721 w 136829"/>
                  <a:gd name="connsiteY12" fmla="*/ 150899 h 198877"/>
                  <a:gd name="connsiteX13" fmla="*/ 47108 w 136829"/>
                  <a:gd name="connsiteY13" fmla="*/ 38872 h 198877"/>
                  <a:gd name="connsiteX14" fmla="*/ 71251 w 136829"/>
                  <a:gd name="connsiteY14" fmla="*/ 42614 h 198877"/>
                  <a:gd name="connsiteX15" fmla="*/ 96240 w 136829"/>
                  <a:gd name="connsiteY15" fmla="*/ 61446 h 1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29" h="198877">
                    <a:moveTo>
                      <a:pt x="12703" y="65551"/>
                    </a:moveTo>
                    <a:cubicBezTo>
                      <a:pt x="-9389" y="116856"/>
                      <a:pt x="-1904" y="175405"/>
                      <a:pt x="29241" y="193513"/>
                    </a:cubicBezTo>
                    <a:cubicBezTo>
                      <a:pt x="39623" y="199549"/>
                      <a:pt x="51816" y="200515"/>
                      <a:pt x="64612" y="196290"/>
                    </a:cubicBezTo>
                    <a:cubicBezTo>
                      <a:pt x="88152" y="188564"/>
                      <a:pt x="110365" y="164903"/>
                      <a:pt x="124126" y="133274"/>
                    </a:cubicBezTo>
                    <a:cubicBezTo>
                      <a:pt x="146218" y="81968"/>
                      <a:pt x="138734" y="23420"/>
                      <a:pt x="107588" y="5312"/>
                    </a:cubicBezTo>
                    <a:cubicBezTo>
                      <a:pt x="101431" y="1690"/>
                      <a:pt x="94671" y="0"/>
                      <a:pt x="87549" y="0"/>
                    </a:cubicBezTo>
                    <a:cubicBezTo>
                      <a:pt x="82599" y="0"/>
                      <a:pt x="77408" y="845"/>
                      <a:pt x="72217" y="2535"/>
                    </a:cubicBezTo>
                    <a:cubicBezTo>
                      <a:pt x="48677" y="10261"/>
                      <a:pt x="26344" y="33922"/>
                      <a:pt x="12703" y="65551"/>
                    </a:cubicBezTo>
                    <a:close/>
                    <a:moveTo>
                      <a:pt x="96240" y="61446"/>
                    </a:moveTo>
                    <a:cubicBezTo>
                      <a:pt x="100224" y="70621"/>
                      <a:pt x="101431" y="82089"/>
                      <a:pt x="99862" y="96213"/>
                    </a:cubicBezTo>
                    <a:cubicBezTo>
                      <a:pt x="97930" y="113476"/>
                      <a:pt x="92377" y="128445"/>
                      <a:pt x="83444" y="139793"/>
                    </a:cubicBezTo>
                    <a:cubicBezTo>
                      <a:pt x="73666" y="152348"/>
                      <a:pt x="61111" y="157901"/>
                      <a:pt x="45297" y="155487"/>
                    </a:cubicBezTo>
                    <a:lnTo>
                      <a:pt x="15721" y="150899"/>
                    </a:lnTo>
                    <a:lnTo>
                      <a:pt x="47108" y="38872"/>
                    </a:lnTo>
                    <a:lnTo>
                      <a:pt x="71251" y="42614"/>
                    </a:lnTo>
                    <a:cubicBezTo>
                      <a:pt x="84531" y="44666"/>
                      <a:pt x="92136" y="52030"/>
                      <a:pt x="96240" y="61446"/>
                    </a:cubicBezTo>
                    <a:close/>
                  </a:path>
                </a:pathLst>
              </a:custGeom>
              <a:solidFill>
                <a:srgbClr val="FFFFFF"/>
              </a:solidFill>
              <a:ln w="12054"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CF42D58-1944-51C1-8453-DB5DEA29C98F}"/>
                  </a:ext>
                </a:extLst>
              </p:cNvPr>
              <p:cNvSpPr/>
              <p:nvPr/>
            </p:nvSpPr>
            <p:spPr>
              <a:xfrm>
                <a:off x="10315957" y="4520693"/>
                <a:ext cx="84827" cy="117167"/>
              </a:xfrm>
              <a:custGeom>
                <a:avLst/>
                <a:gdLst>
                  <a:gd name="connsiteX0" fmla="*/ 31387 w 84827"/>
                  <a:gd name="connsiteY0" fmla="*/ 0 h 117167"/>
                  <a:gd name="connsiteX1" fmla="*/ 0 w 84827"/>
                  <a:gd name="connsiteY1" fmla="*/ 112028 h 117167"/>
                  <a:gd name="connsiteX2" fmla="*/ 29576 w 84827"/>
                  <a:gd name="connsiteY2" fmla="*/ 116615 h 117167"/>
                  <a:gd name="connsiteX3" fmla="*/ 67724 w 84827"/>
                  <a:gd name="connsiteY3" fmla="*/ 100921 h 117167"/>
                  <a:gd name="connsiteX4" fmla="*/ 84141 w 84827"/>
                  <a:gd name="connsiteY4" fmla="*/ 57342 h 117167"/>
                  <a:gd name="connsiteX5" fmla="*/ 80520 w 84827"/>
                  <a:gd name="connsiteY5" fmla="*/ 22575 h 117167"/>
                  <a:gd name="connsiteX6" fmla="*/ 55531 w 84827"/>
                  <a:gd name="connsiteY6" fmla="*/ 3742 h 117167"/>
                  <a:gd name="connsiteX7" fmla="*/ 31387 w 84827"/>
                  <a:gd name="connsiteY7" fmla="*/ 0 h 117167"/>
                  <a:gd name="connsiteX8" fmla="*/ 60480 w 84827"/>
                  <a:gd name="connsiteY8" fmla="*/ 57945 h 117167"/>
                  <a:gd name="connsiteX9" fmla="*/ 53358 w 84827"/>
                  <a:gd name="connsiteY9" fmla="*/ 76536 h 117167"/>
                  <a:gd name="connsiteX10" fmla="*/ 36095 w 84827"/>
                  <a:gd name="connsiteY10" fmla="*/ 83538 h 117167"/>
                  <a:gd name="connsiteX11" fmla="*/ 31991 w 84827"/>
                  <a:gd name="connsiteY11" fmla="*/ 82934 h 117167"/>
                  <a:gd name="connsiteX12" fmla="*/ 45028 w 84827"/>
                  <a:gd name="connsiteY12" fmla="*/ 36216 h 117167"/>
                  <a:gd name="connsiteX13" fmla="*/ 48891 w 84827"/>
                  <a:gd name="connsiteY13" fmla="*/ 36819 h 117167"/>
                  <a:gd name="connsiteX14" fmla="*/ 59273 w 84827"/>
                  <a:gd name="connsiteY14" fmla="*/ 44545 h 117167"/>
                  <a:gd name="connsiteX15" fmla="*/ 60480 w 84827"/>
                  <a:gd name="connsiteY15" fmla="*/ 57945 h 11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827" h="117167">
                    <a:moveTo>
                      <a:pt x="31387" y="0"/>
                    </a:moveTo>
                    <a:lnTo>
                      <a:pt x="0" y="112028"/>
                    </a:lnTo>
                    <a:lnTo>
                      <a:pt x="29576" y="116615"/>
                    </a:lnTo>
                    <a:cubicBezTo>
                      <a:pt x="45511" y="119029"/>
                      <a:pt x="57945" y="113476"/>
                      <a:pt x="67724" y="100921"/>
                    </a:cubicBezTo>
                    <a:cubicBezTo>
                      <a:pt x="76536" y="89574"/>
                      <a:pt x="82089" y="74605"/>
                      <a:pt x="84141" y="57342"/>
                    </a:cubicBezTo>
                    <a:cubicBezTo>
                      <a:pt x="85711" y="43218"/>
                      <a:pt x="84624" y="31749"/>
                      <a:pt x="80520" y="22575"/>
                    </a:cubicBezTo>
                    <a:cubicBezTo>
                      <a:pt x="76295" y="13038"/>
                      <a:pt x="68810" y="5795"/>
                      <a:pt x="55531" y="3742"/>
                    </a:cubicBezTo>
                    <a:lnTo>
                      <a:pt x="31387" y="0"/>
                    </a:lnTo>
                    <a:close/>
                    <a:moveTo>
                      <a:pt x="60480" y="57945"/>
                    </a:moveTo>
                    <a:cubicBezTo>
                      <a:pt x="59635" y="65188"/>
                      <a:pt x="56859" y="71949"/>
                      <a:pt x="53358" y="76536"/>
                    </a:cubicBezTo>
                    <a:cubicBezTo>
                      <a:pt x="48771" y="82331"/>
                      <a:pt x="42976" y="84624"/>
                      <a:pt x="36095" y="83538"/>
                    </a:cubicBezTo>
                    <a:lnTo>
                      <a:pt x="31991" y="82934"/>
                    </a:lnTo>
                    <a:lnTo>
                      <a:pt x="45028" y="36216"/>
                    </a:lnTo>
                    <a:lnTo>
                      <a:pt x="48891" y="36819"/>
                    </a:lnTo>
                    <a:cubicBezTo>
                      <a:pt x="54686" y="37664"/>
                      <a:pt x="57462" y="40320"/>
                      <a:pt x="59273" y="44545"/>
                    </a:cubicBezTo>
                    <a:cubicBezTo>
                      <a:pt x="60722" y="47805"/>
                      <a:pt x="61084" y="52151"/>
                      <a:pt x="60480" y="57945"/>
                    </a:cubicBezTo>
                    <a:close/>
                  </a:path>
                </a:pathLst>
              </a:custGeom>
              <a:solidFill>
                <a:srgbClr val="EC6D9A"/>
              </a:solidFill>
              <a:ln w="12054"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97048C95-766C-9D35-B795-BC5D5AAA3448}"/>
                  </a:ext>
                </a:extLst>
              </p:cNvPr>
              <p:cNvSpPr/>
              <p:nvPr/>
            </p:nvSpPr>
            <p:spPr>
              <a:xfrm>
                <a:off x="10856388" y="4552321"/>
                <a:ext cx="165065" cy="165264"/>
              </a:xfrm>
              <a:custGeom>
                <a:avLst/>
                <a:gdLst>
                  <a:gd name="connsiteX0" fmla="*/ 513 w 165065"/>
                  <a:gd name="connsiteY0" fmla="*/ 94885 h 165264"/>
                  <a:gd name="connsiteX1" fmla="*/ 3168 w 165065"/>
                  <a:gd name="connsiteY1" fmla="*/ 106837 h 165264"/>
                  <a:gd name="connsiteX2" fmla="*/ 7031 w 165065"/>
                  <a:gd name="connsiteY2" fmla="*/ 116977 h 165264"/>
                  <a:gd name="connsiteX3" fmla="*/ 11739 w 165065"/>
                  <a:gd name="connsiteY3" fmla="*/ 125790 h 165264"/>
                  <a:gd name="connsiteX4" fmla="*/ 17051 w 165065"/>
                  <a:gd name="connsiteY4" fmla="*/ 133516 h 165264"/>
                  <a:gd name="connsiteX5" fmla="*/ 22966 w 165065"/>
                  <a:gd name="connsiteY5" fmla="*/ 140397 h 165264"/>
                  <a:gd name="connsiteX6" fmla="*/ 29485 w 165065"/>
                  <a:gd name="connsiteY6" fmla="*/ 146433 h 165264"/>
                  <a:gd name="connsiteX7" fmla="*/ 36487 w 165065"/>
                  <a:gd name="connsiteY7" fmla="*/ 151624 h 165264"/>
                  <a:gd name="connsiteX8" fmla="*/ 37332 w 165065"/>
                  <a:gd name="connsiteY8" fmla="*/ 152227 h 165264"/>
                  <a:gd name="connsiteX9" fmla="*/ 43971 w 165065"/>
                  <a:gd name="connsiteY9" fmla="*/ 156090 h 165264"/>
                  <a:gd name="connsiteX10" fmla="*/ 51939 w 165065"/>
                  <a:gd name="connsiteY10" fmla="*/ 159712 h 165264"/>
                  <a:gd name="connsiteX11" fmla="*/ 60510 w 165065"/>
                  <a:gd name="connsiteY11" fmla="*/ 162488 h 165264"/>
                  <a:gd name="connsiteX12" fmla="*/ 69685 w 165065"/>
                  <a:gd name="connsiteY12" fmla="*/ 164420 h 165264"/>
                  <a:gd name="connsiteX13" fmla="*/ 79463 w 165065"/>
                  <a:gd name="connsiteY13" fmla="*/ 165265 h 165264"/>
                  <a:gd name="connsiteX14" fmla="*/ 90086 w 165065"/>
                  <a:gd name="connsiteY14" fmla="*/ 165023 h 165264"/>
                  <a:gd name="connsiteX15" fmla="*/ 101675 w 165065"/>
                  <a:gd name="connsiteY15" fmla="*/ 163092 h 165264"/>
                  <a:gd name="connsiteX16" fmla="*/ 114834 w 165065"/>
                  <a:gd name="connsiteY16" fmla="*/ 158867 h 165264"/>
                  <a:gd name="connsiteX17" fmla="*/ 131372 w 165065"/>
                  <a:gd name="connsiteY17" fmla="*/ 149330 h 165264"/>
                  <a:gd name="connsiteX18" fmla="*/ 151774 w 165065"/>
                  <a:gd name="connsiteY18" fmla="*/ 127721 h 165264"/>
                  <a:gd name="connsiteX19" fmla="*/ 163122 w 165065"/>
                  <a:gd name="connsiteY19" fmla="*/ 100197 h 165264"/>
                  <a:gd name="connsiteX20" fmla="*/ 165053 w 165065"/>
                  <a:gd name="connsiteY20" fmla="*/ 81123 h 165264"/>
                  <a:gd name="connsiteX21" fmla="*/ 163604 w 165065"/>
                  <a:gd name="connsiteY21" fmla="*/ 67361 h 165264"/>
                  <a:gd name="connsiteX22" fmla="*/ 160586 w 165065"/>
                  <a:gd name="connsiteY22" fmla="*/ 56014 h 165264"/>
                  <a:gd name="connsiteX23" fmla="*/ 156482 w 165065"/>
                  <a:gd name="connsiteY23" fmla="*/ 46236 h 165264"/>
                  <a:gd name="connsiteX24" fmla="*/ 151653 w 165065"/>
                  <a:gd name="connsiteY24" fmla="*/ 37664 h 165264"/>
                  <a:gd name="connsiteX25" fmla="*/ 146221 w 165065"/>
                  <a:gd name="connsiteY25" fmla="*/ 30059 h 165264"/>
                  <a:gd name="connsiteX26" fmla="*/ 140185 w 165065"/>
                  <a:gd name="connsiteY26" fmla="*/ 23420 h 165264"/>
                  <a:gd name="connsiteX27" fmla="*/ 133545 w 165065"/>
                  <a:gd name="connsiteY27" fmla="*/ 17625 h 165264"/>
                  <a:gd name="connsiteX28" fmla="*/ 127389 w 165065"/>
                  <a:gd name="connsiteY28" fmla="*/ 13158 h 165264"/>
                  <a:gd name="connsiteX29" fmla="*/ 126423 w 165065"/>
                  <a:gd name="connsiteY29" fmla="*/ 12675 h 165264"/>
                  <a:gd name="connsiteX30" fmla="*/ 118818 w 165065"/>
                  <a:gd name="connsiteY30" fmla="*/ 8450 h 165264"/>
                  <a:gd name="connsiteX31" fmla="*/ 110729 w 165065"/>
                  <a:gd name="connsiteY31" fmla="*/ 4949 h 165264"/>
                  <a:gd name="connsiteX32" fmla="*/ 102038 w 165065"/>
                  <a:gd name="connsiteY32" fmla="*/ 2294 h 165264"/>
                  <a:gd name="connsiteX33" fmla="*/ 92742 w 165065"/>
                  <a:gd name="connsiteY33" fmla="*/ 604 h 165264"/>
                  <a:gd name="connsiteX34" fmla="*/ 82843 w 165065"/>
                  <a:gd name="connsiteY34" fmla="*/ 0 h 165264"/>
                  <a:gd name="connsiteX35" fmla="*/ 72099 w 165065"/>
                  <a:gd name="connsiteY35" fmla="*/ 604 h 165264"/>
                  <a:gd name="connsiteX36" fmla="*/ 60148 w 165065"/>
                  <a:gd name="connsiteY36" fmla="*/ 3139 h 165264"/>
                  <a:gd name="connsiteX37" fmla="*/ 46386 w 165065"/>
                  <a:gd name="connsiteY37" fmla="*/ 8450 h 165264"/>
                  <a:gd name="connsiteX38" fmla="*/ 28278 w 165065"/>
                  <a:gd name="connsiteY38" fmla="*/ 20402 h 165264"/>
                  <a:gd name="connsiteX39" fmla="*/ 13067 w 165065"/>
                  <a:gd name="connsiteY39" fmla="*/ 37906 h 165264"/>
                  <a:gd name="connsiteX40" fmla="*/ 3410 w 165065"/>
                  <a:gd name="connsiteY40" fmla="*/ 58911 h 165264"/>
                  <a:gd name="connsiteX41" fmla="*/ 30 w 165065"/>
                  <a:gd name="connsiteY41" fmla="*/ 80278 h 165264"/>
                  <a:gd name="connsiteX42" fmla="*/ 875 w 165065"/>
                  <a:gd name="connsiteY42" fmla="*/ 95006 h 16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5065" h="165264">
                    <a:moveTo>
                      <a:pt x="513" y="94885"/>
                    </a:moveTo>
                    <a:cubicBezTo>
                      <a:pt x="1116" y="98869"/>
                      <a:pt x="1961" y="102974"/>
                      <a:pt x="3168" y="106837"/>
                    </a:cubicBezTo>
                    <a:cubicBezTo>
                      <a:pt x="4255" y="110337"/>
                      <a:pt x="5583" y="113597"/>
                      <a:pt x="7031" y="116977"/>
                    </a:cubicBezTo>
                    <a:cubicBezTo>
                      <a:pt x="8359" y="119995"/>
                      <a:pt x="9929" y="122892"/>
                      <a:pt x="11739" y="125790"/>
                    </a:cubicBezTo>
                    <a:cubicBezTo>
                      <a:pt x="13429" y="128445"/>
                      <a:pt x="15120" y="131101"/>
                      <a:pt x="17051" y="133516"/>
                    </a:cubicBezTo>
                    <a:cubicBezTo>
                      <a:pt x="18862" y="135930"/>
                      <a:pt x="20914" y="138224"/>
                      <a:pt x="22966" y="140397"/>
                    </a:cubicBezTo>
                    <a:cubicBezTo>
                      <a:pt x="25019" y="142449"/>
                      <a:pt x="27191" y="144501"/>
                      <a:pt x="29485" y="146433"/>
                    </a:cubicBezTo>
                    <a:cubicBezTo>
                      <a:pt x="31658" y="148243"/>
                      <a:pt x="34073" y="150054"/>
                      <a:pt x="36487" y="151624"/>
                    </a:cubicBezTo>
                    <a:cubicBezTo>
                      <a:pt x="36728" y="151865"/>
                      <a:pt x="37091" y="152106"/>
                      <a:pt x="37332" y="152227"/>
                    </a:cubicBezTo>
                    <a:cubicBezTo>
                      <a:pt x="39505" y="153676"/>
                      <a:pt x="41678" y="154883"/>
                      <a:pt x="43971" y="156090"/>
                    </a:cubicBezTo>
                    <a:cubicBezTo>
                      <a:pt x="46627" y="157418"/>
                      <a:pt x="49283" y="158746"/>
                      <a:pt x="51939" y="159712"/>
                    </a:cubicBezTo>
                    <a:cubicBezTo>
                      <a:pt x="54715" y="160798"/>
                      <a:pt x="57613" y="161764"/>
                      <a:pt x="60510" y="162488"/>
                    </a:cubicBezTo>
                    <a:cubicBezTo>
                      <a:pt x="63528" y="163333"/>
                      <a:pt x="66546" y="163937"/>
                      <a:pt x="69685" y="164420"/>
                    </a:cubicBezTo>
                    <a:cubicBezTo>
                      <a:pt x="72944" y="164903"/>
                      <a:pt x="76203" y="165144"/>
                      <a:pt x="79463" y="165265"/>
                    </a:cubicBezTo>
                    <a:cubicBezTo>
                      <a:pt x="82964" y="165265"/>
                      <a:pt x="86465" y="165265"/>
                      <a:pt x="90086" y="165023"/>
                    </a:cubicBezTo>
                    <a:cubicBezTo>
                      <a:pt x="94070" y="164661"/>
                      <a:pt x="97933" y="163937"/>
                      <a:pt x="101675" y="163092"/>
                    </a:cubicBezTo>
                    <a:cubicBezTo>
                      <a:pt x="106142" y="162005"/>
                      <a:pt x="110609" y="160677"/>
                      <a:pt x="114834" y="158867"/>
                    </a:cubicBezTo>
                    <a:cubicBezTo>
                      <a:pt x="120628" y="156332"/>
                      <a:pt x="126181" y="153072"/>
                      <a:pt x="131372" y="149330"/>
                    </a:cubicBezTo>
                    <a:cubicBezTo>
                      <a:pt x="139219" y="143535"/>
                      <a:pt x="146221" y="136413"/>
                      <a:pt x="151774" y="127721"/>
                    </a:cubicBezTo>
                    <a:cubicBezTo>
                      <a:pt x="157327" y="119029"/>
                      <a:pt x="161069" y="109734"/>
                      <a:pt x="163122" y="100197"/>
                    </a:cubicBezTo>
                    <a:cubicBezTo>
                      <a:pt x="164449" y="93920"/>
                      <a:pt x="165174" y="87521"/>
                      <a:pt x="165053" y="81123"/>
                    </a:cubicBezTo>
                    <a:cubicBezTo>
                      <a:pt x="165053" y="76536"/>
                      <a:pt x="164449" y="71949"/>
                      <a:pt x="163604" y="67361"/>
                    </a:cubicBezTo>
                    <a:cubicBezTo>
                      <a:pt x="162880" y="63498"/>
                      <a:pt x="161914" y="59635"/>
                      <a:pt x="160586" y="56014"/>
                    </a:cubicBezTo>
                    <a:cubicBezTo>
                      <a:pt x="159500" y="52634"/>
                      <a:pt x="158051" y="49495"/>
                      <a:pt x="156482" y="46236"/>
                    </a:cubicBezTo>
                    <a:cubicBezTo>
                      <a:pt x="155033" y="43338"/>
                      <a:pt x="153464" y="40441"/>
                      <a:pt x="151653" y="37664"/>
                    </a:cubicBezTo>
                    <a:cubicBezTo>
                      <a:pt x="149963" y="35009"/>
                      <a:pt x="148152" y="32474"/>
                      <a:pt x="146221" y="30059"/>
                    </a:cubicBezTo>
                    <a:cubicBezTo>
                      <a:pt x="144289" y="27765"/>
                      <a:pt x="142237" y="25593"/>
                      <a:pt x="140185" y="23420"/>
                    </a:cubicBezTo>
                    <a:cubicBezTo>
                      <a:pt x="138133" y="21367"/>
                      <a:pt x="135839" y="19436"/>
                      <a:pt x="133545" y="17625"/>
                    </a:cubicBezTo>
                    <a:cubicBezTo>
                      <a:pt x="131493" y="16056"/>
                      <a:pt x="129441" y="14607"/>
                      <a:pt x="127389" y="13158"/>
                    </a:cubicBezTo>
                    <a:cubicBezTo>
                      <a:pt x="127026" y="12917"/>
                      <a:pt x="126785" y="12796"/>
                      <a:pt x="126423" y="12675"/>
                    </a:cubicBezTo>
                    <a:cubicBezTo>
                      <a:pt x="123888" y="11106"/>
                      <a:pt x="121353" y="9657"/>
                      <a:pt x="118818" y="8450"/>
                    </a:cubicBezTo>
                    <a:cubicBezTo>
                      <a:pt x="116162" y="7122"/>
                      <a:pt x="113385" y="6036"/>
                      <a:pt x="110729" y="4949"/>
                    </a:cubicBezTo>
                    <a:cubicBezTo>
                      <a:pt x="107832" y="3863"/>
                      <a:pt x="104935" y="3018"/>
                      <a:pt x="102038" y="2294"/>
                    </a:cubicBezTo>
                    <a:cubicBezTo>
                      <a:pt x="99020" y="1569"/>
                      <a:pt x="95881" y="966"/>
                      <a:pt x="92742" y="604"/>
                    </a:cubicBezTo>
                    <a:cubicBezTo>
                      <a:pt x="89483" y="241"/>
                      <a:pt x="86103" y="0"/>
                      <a:pt x="82843" y="0"/>
                    </a:cubicBezTo>
                    <a:cubicBezTo>
                      <a:pt x="79221" y="0"/>
                      <a:pt x="75600" y="241"/>
                      <a:pt x="72099" y="604"/>
                    </a:cubicBezTo>
                    <a:cubicBezTo>
                      <a:pt x="67995" y="1086"/>
                      <a:pt x="64011" y="1931"/>
                      <a:pt x="60148" y="3139"/>
                    </a:cubicBezTo>
                    <a:cubicBezTo>
                      <a:pt x="55440" y="4467"/>
                      <a:pt x="50853" y="6277"/>
                      <a:pt x="46386" y="8450"/>
                    </a:cubicBezTo>
                    <a:cubicBezTo>
                      <a:pt x="39988" y="11589"/>
                      <a:pt x="33831" y="15573"/>
                      <a:pt x="28278" y="20402"/>
                    </a:cubicBezTo>
                    <a:cubicBezTo>
                      <a:pt x="22604" y="25351"/>
                      <a:pt x="17413" y="31146"/>
                      <a:pt x="13067" y="37906"/>
                    </a:cubicBezTo>
                    <a:cubicBezTo>
                      <a:pt x="8721" y="44666"/>
                      <a:pt x="5583" y="51668"/>
                      <a:pt x="3410" y="58911"/>
                    </a:cubicBezTo>
                    <a:cubicBezTo>
                      <a:pt x="1237" y="65913"/>
                      <a:pt x="150" y="73156"/>
                      <a:pt x="30" y="80278"/>
                    </a:cubicBezTo>
                    <a:cubicBezTo>
                      <a:pt x="-91" y="85228"/>
                      <a:pt x="150" y="90177"/>
                      <a:pt x="875" y="95006"/>
                    </a:cubicBezTo>
                    <a:close/>
                  </a:path>
                </a:pathLst>
              </a:custGeom>
              <a:solidFill>
                <a:srgbClr val="FFFFFF">
                  <a:alpha val="45000"/>
                </a:srgbClr>
              </a:solidFill>
              <a:ln w="12054"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2D9F364F-41FF-A3F1-35C6-1B79E446CD40}"/>
                  </a:ext>
                </a:extLst>
              </p:cNvPr>
              <p:cNvSpPr/>
              <p:nvPr/>
            </p:nvSpPr>
            <p:spPr>
              <a:xfrm>
                <a:off x="10558482" y="5504193"/>
                <a:ext cx="261840" cy="40288"/>
              </a:xfrm>
              <a:custGeom>
                <a:avLst/>
                <a:gdLst>
                  <a:gd name="connsiteX0" fmla="*/ 1449 w 261840"/>
                  <a:gd name="connsiteY0" fmla="*/ 12917 h 40288"/>
                  <a:gd name="connsiteX1" fmla="*/ 0 w 261840"/>
                  <a:gd name="connsiteY1" fmla="*/ 38268 h 40288"/>
                  <a:gd name="connsiteX2" fmla="*/ 47080 w 261840"/>
                  <a:gd name="connsiteY2" fmla="*/ 39958 h 40288"/>
                  <a:gd name="connsiteX3" fmla="*/ 261840 w 261840"/>
                  <a:gd name="connsiteY3" fmla="*/ 31508 h 40288"/>
                  <a:gd name="connsiteX4" fmla="*/ 254959 w 261840"/>
                  <a:gd name="connsiteY4" fmla="*/ 23902 h 40288"/>
                  <a:gd name="connsiteX5" fmla="*/ 245422 w 261840"/>
                  <a:gd name="connsiteY5" fmla="*/ 0 h 40288"/>
                  <a:gd name="connsiteX6" fmla="*/ 50823 w 261840"/>
                  <a:gd name="connsiteY6" fmla="*/ 7243 h 40288"/>
                  <a:gd name="connsiteX7" fmla="*/ 1328 w 261840"/>
                  <a:gd name="connsiteY7" fmla="*/ 13038 h 4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840" h="40288">
                    <a:moveTo>
                      <a:pt x="1449" y="12917"/>
                    </a:moveTo>
                    <a:lnTo>
                      <a:pt x="0" y="38268"/>
                    </a:lnTo>
                    <a:cubicBezTo>
                      <a:pt x="7364" y="39596"/>
                      <a:pt x="23057" y="40924"/>
                      <a:pt x="47080" y="39958"/>
                    </a:cubicBezTo>
                    <a:lnTo>
                      <a:pt x="261840" y="31508"/>
                    </a:lnTo>
                    <a:cubicBezTo>
                      <a:pt x="259305" y="29214"/>
                      <a:pt x="257011" y="26679"/>
                      <a:pt x="254959" y="23902"/>
                    </a:cubicBezTo>
                    <a:cubicBezTo>
                      <a:pt x="249889" y="16901"/>
                      <a:pt x="246750" y="8692"/>
                      <a:pt x="245422" y="0"/>
                    </a:cubicBezTo>
                    <a:lnTo>
                      <a:pt x="50823" y="7243"/>
                    </a:lnTo>
                    <a:cubicBezTo>
                      <a:pt x="24506" y="8209"/>
                      <a:pt x="8088" y="11106"/>
                      <a:pt x="1328" y="13038"/>
                    </a:cubicBezTo>
                    <a:close/>
                  </a:path>
                </a:pathLst>
              </a:custGeom>
              <a:solidFill>
                <a:srgbClr val="52585D"/>
              </a:solidFill>
              <a:ln w="12054"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6C81C5-7217-C5CB-4293-8DB512E25AA4}"/>
                  </a:ext>
                </a:extLst>
              </p:cNvPr>
              <p:cNvSpPr/>
              <p:nvPr/>
            </p:nvSpPr>
            <p:spPr>
              <a:xfrm>
                <a:off x="10824572" y="5136120"/>
                <a:ext cx="652272" cy="394514"/>
              </a:xfrm>
              <a:custGeom>
                <a:avLst/>
                <a:gdLst>
                  <a:gd name="connsiteX0" fmla="*/ 165361 w 652272"/>
                  <a:gd name="connsiteY0" fmla="*/ 0 h 394514"/>
                  <a:gd name="connsiteX1" fmla="*/ 164395 w 652272"/>
                  <a:gd name="connsiteY1" fmla="*/ 0 h 394514"/>
                  <a:gd name="connsiteX2" fmla="*/ 92808 w 652272"/>
                  <a:gd name="connsiteY2" fmla="*/ 53962 h 394514"/>
                  <a:gd name="connsiteX3" fmla="*/ 2510 w 652272"/>
                  <a:gd name="connsiteY3" fmla="*/ 343567 h 394514"/>
                  <a:gd name="connsiteX4" fmla="*/ 6253 w 652272"/>
                  <a:gd name="connsiteY4" fmla="*/ 379421 h 394514"/>
                  <a:gd name="connsiteX5" fmla="*/ 36312 w 652272"/>
                  <a:gd name="connsiteY5" fmla="*/ 393304 h 394514"/>
                  <a:gd name="connsiteX6" fmla="*/ 483456 w 652272"/>
                  <a:gd name="connsiteY6" fmla="*/ 394511 h 394514"/>
                  <a:gd name="connsiteX7" fmla="*/ 563251 w 652272"/>
                  <a:gd name="connsiteY7" fmla="*/ 335358 h 394514"/>
                  <a:gd name="connsiteX8" fmla="*/ 649566 w 652272"/>
                  <a:gd name="connsiteY8" fmla="*/ 62895 h 394514"/>
                  <a:gd name="connsiteX9" fmla="*/ 645341 w 652272"/>
                  <a:gd name="connsiteY9" fmla="*/ 23178 h 394514"/>
                  <a:gd name="connsiteX10" fmla="*/ 611901 w 652272"/>
                  <a:gd name="connsiteY10" fmla="*/ 7726 h 394514"/>
                  <a:gd name="connsiteX11" fmla="*/ 165361 w 652272"/>
                  <a:gd name="connsiteY11" fmla="*/ 0 h 394514"/>
                  <a:gd name="connsiteX12" fmla="*/ 407765 w 652272"/>
                  <a:gd name="connsiteY12" fmla="*/ 197859 h 394514"/>
                  <a:gd name="connsiteX13" fmla="*/ 407524 w 652272"/>
                  <a:gd name="connsiteY13" fmla="*/ 202205 h 394514"/>
                  <a:gd name="connsiteX14" fmla="*/ 406799 w 652272"/>
                  <a:gd name="connsiteY14" fmla="*/ 207396 h 394514"/>
                  <a:gd name="connsiteX15" fmla="*/ 405230 w 652272"/>
                  <a:gd name="connsiteY15" fmla="*/ 214277 h 394514"/>
                  <a:gd name="connsiteX16" fmla="*/ 404143 w 652272"/>
                  <a:gd name="connsiteY16" fmla="*/ 218019 h 394514"/>
                  <a:gd name="connsiteX17" fmla="*/ 389054 w 652272"/>
                  <a:gd name="connsiteY17" fmla="*/ 244698 h 394514"/>
                  <a:gd name="connsiteX18" fmla="*/ 383863 w 652272"/>
                  <a:gd name="connsiteY18" fmla="*/ 250493 h 394514"/>
                  <a:gd name="connsiteX19" fmla="*/ 379517 w 652272"/>
                  <a:gd name="connsiteY19" fmla="*/ 254838 h 394514"/>
                  <a:gd name="connsiteX20" fmla="*/ 375774 w 652272"/>
                  <a:gd name="connsiteY20" fmla="*/ 258098 h 394514"/>
                  <a:gd name="connsiteX21" fmla="*/ 372153 w 652272"/>
                  <a:gd name="connsiteY21" fmla="*/ 260995 h 394514"/>
                  <a:gd name="connsiteX22" fmla="*/ 368773 w 652272"/>
                  <a:gd name="connsiteY22" fmla="*/ 263530 h 394514"/>
                  <a:gd name="connsiteX23" fmla="*/ 365634 w 652272"/>
                  <a:gd name="connsiteY23" fmla="*/ 265703 h 394514"/>
                  <a:gd name="connsiteX24" fmla="*/ 362495 w 652272"/>
                  <a:gd name="connsiteY24" fmla="*/ 267635 h 394514"/>
                  <a:gd name="connsiteX25" fmla="*/ 359598 w 652272"/>
                  <a:gd name="connsiteY25" fmla="*/ 269325 h 394514"/>
                  <a:gd name="connsiteX26" fmla="*/ 356701 w 652272"/>
                  <a:gd name="connsiteY26" fmla="*/ 270894 h 394514"/>
                  <a:gd name="connsiteX27" fmla="*/ 353924 w 652272"/>
                  <a:gd name="connsiteY27" fmla="*/ 272343 h 394514"/>
                  <a:gd name="connsiteX28" fmla="*/ 351268 w 652272"/>
                  <a:gd name="connsiteY28" fmla="*/ 273550 h 394514"/>
                  <a:gd name="connsiteX29" fmla="*/ 348613 w 652272"/>
                  <a:gd name="connsiteY29" fmla="*/ 274757 h 394514"/>
                  <a:gd name="connsiteX30" fmla="*/ 346077 w 652272"/>
                  <a:gd name="connsiteY30" fmla="*/ 275723 h 394514"/>
                  <a:gd name="connsiteX31" fmla="*/ 343542 w 652272"/>
                  <a:gd name="connsiteY31" fmla="*/ 276689 h 394514"/>
                  <a:gd name="connsiteX32" fmla="*/ 341007 w 652272"/>
                  <a:gd name="connsiteY32" fmla="*/ 277534 h 394514"/>
                  <a:gd name="connsiteX33" fmla="*/ 338593 w 652272"/>
                  <a:gd name="connsiteY33" fmla="*/ 278137 h 394514"/>
                  <a:gd name="connsiteX34" fmla="*/ 336178 w 652272"/>
                  <a:gd name="connsiteY34" fmla="*/ 278741 h 394514"/>
                  <a:gd name="connsiteX35" fmla="*/ 333764 w 652272"/>
                  <a:gd name="connsiteY35" fmla="*/ 279345 h 394514"/>
                  <a:gd name="connsiteX36" fmla="*/ 331470 w 652272"/>
                  <a:gd name="connsiteY36" fmla="*/ 279707 h 394514"/>
                  <a:gd name="connsiteX37" fmla="*/ 329177 w 652272"/>
                  <a:gd name="connsiteY37" fmla="*/ 280069 h 394514"/>
                  <a:gd name="connsiteX38" fmla="*/ 326883 w 652272"/>
                  <a:gd name="connsiteY38" fmla="*/ 280431 h 394514"/>
                  <a:gd name="connsiteX39" fmla="*/ 324710 w 652272"/>
                  <a:gd name="connsiteY39" fmla="*/ 280672 h 394514"/>
                  <a:gd name="connsiteX40" fmla="*/ 322537 w 652272"/>
                  <a:gd name="connsiteY40" fmla="*/ 280914 h 394514"/>
                  <a:gd name="connsiteX41" fmla="*/ 320364 w 652272"/>
                  <a:gd name="connsiteY41" fmla="*/ 281155 h 394514"/>
                  <a:gd name="connsiteX42" fmla="*/ 318312 w 652272"/>
                  <a:gd name="connsiteY42" fmla="*/ 281155 h 394514"/>
                  <a:gd name="connsiteX43" fmla="*/ 316260 w 652272"/>
                  <a:gd name="connsiteY43" fmla="*/ 281155 h 394514"/>
                  <a:gd name="connsiteX44" fmla="*/ 314207 w 652272"/>
                  <a:gd name="connsiteY44" fmla="*/ 281155 h 394514"/>
                  <a:gd name="connsiteX45" fmla="*/ 312638 w 652272"/>
                  <a:gd name="connsiteY45" fmla="*/ 281155 h 394514"/>
                  <a:gd name="connsiteX46" fmla="*/ 312155 w 652272"/>
                  <a:gd name="connsiteY46" fmla="*/ 281155 h 394514"/>
                  <a:gd name="connsiteX47" fmla="*/ 310224 w 652272"/>
                  <a:gd name="connsiteY47" fmla="*/ 280914 h 394514"/>
                  <a:gd name="connsiteX48" fmla="*/ 308292 w 652272"/>
                  <a:gd name="connsiteY48" fmla="*/ 280672 h 394514"/>
                  <a:gd name="connsiteX49" fmla="*/ 306361 w 652272"/>
                  <a:gd name="connsiteY49" fmla="*/ 280431 h 394514"/>
                  <a:gd name="connsiteX50" fmla="*/ 304550 w 652272"/>
                  <a:gd name="connsiteY50" fmla="*/ 280069 h 394514"/>
                  <a:gd name="connsiteX51" fmla="*/ 302739 w 652272"/>
                  <a:gd name="connsiteY51" fmla="*/ 279707 h 394514"/>
                  <a:gd name="connsiteX52" fmla="*/ 300928 w 652272"/>
                  <a:gd name="connsiteY52" fmla="*/ 279345 h 394514"/>
                  <a:gd name="connsiteX53" fmla="*/ 299118 w 652272"/>
                  <a:gd name="connsiteY53" fmla="*/ 278862 h 394514"/>
                  <a:gd name="connsiteX54" fmla="*/ 297427 w 652272"/>
                  <a:gd name="connsiteY54" fmla="*/ 278258 h 394514"/>
                  <a:gd name="connsiteX55" fmla="*/ 295737 w 652272"/>
                  <a:gd name="connsiteY55" fmla="*/ 277654 h 394514"/>
                  <a:gd name="connsiteX56" fmla="*/ 294047 w 652272"/>
                  <a:gd name="connsiteY56" fmla="*/ 277051 h 394514"/>
                  <a:gd name="connsiteX57" fmla="*/ 292357 w 652272"/>
                  <a:gd name="connsiteY57" fmla="*/ 276327 h 394514"/>
                  <a:gd name="connsiteX58" fmla="*/ 290667 w 652272"/>
                  <a:gd name="connsiteY58" fmla="*/ 275602 h 394514"/>
                  <a:gd name="connsiteX59" fmla="*/ 288977 w 652272"/>
                  <a:gd name="connsiteY59" fmla="*/ 274878 h 394514"/>
                  <a:gd name="connsiteX60" fmla="*/ 287408 w 652272"/>
                  <a:gd name="connsiteY60" fmla="*/ 274033 h 394514"/>
                  <a:gd name="connsiteX61" fmla="*/ 285839 w 652272"/>
                  <a:gd name="connsiteY61" fmla="*/ 273067 h 394514"/>
                  <a:gd name="connsiteX62" fmla="*/ 284269 w 652272"/>
                  <a:gd name="connsiteY62" fmla="*/ 272101 h 394514"/>
                  <a:gd name="connsiteX63" fmla="*/ 282700 w 652272"/>
                  <a:gd name="connsiteY63" fmla="*/ 271136 h 394514"/>
                  <a:gd name="connsiteX64" fmla="*/ 281251 w 652272"/>
                  <a:gd name="connsiteY64" fmla="*/ 269928 h 394514"/>
                  <a:gd name="connsiteX65" fmla="*/ 279803 w 652272"/>
                  <a:gd name="connsiteY65" fmla="*/ 268721 h 394514"/>
                  <a:gd name="connsiteX66" fmla="*/ 278354 w 652272"/>
                  <a:gd name="connsiteY66" fmla="*/ 267514 h 394514"/>
                  <a:gd name="connsiteX67" fmla="*/ 277026 w 652272"/>
                  <a:gd name="connsiteY67" fmla="*/ 266186 h 394514"/>
                  <a:gd name="connsiteX68" fmla="*/ 275698 w 652272"/>
                  <a:gd name="connsiteY68" fmla="*/ 264858 h 394514"/>
                  <a:gd name="connsiteX69" fmla="*/ 274370 w 652272"/>
                  <a:gd name="connsiteY69" fmla="*/ 263530 h 394514"/>
                  <a:gd name="connsiteX70" fmla="*/ 273163 w 652272"/>
                  <a:gd name="connsiteY70" fmla="*/ 261961 h 394514"/>
                  <a:gd name="connsiteX71" fmla="*/ 271956 w 652272"/>
                  <a:gd name="connsiteY71" fmla="*/ 260392 h 394514"/>
                  <a:gd name="connsiteX72" fmla="*/ 270749 w 652272"/>
                  <a:gd name="connsiteY72" fmla="*/ 258702 h 394514"/>
                  <a:gd name="connsiteX73" fmla="*/ 269662 w 652272"/>
                  <a:gd name="connsiteY73" fmla="*/ 256770 h 394514"/>
                  <a:gd name="connsiteX74" fmla="*/ 268576 w 652272"/>
                  <a:gd name="connsiteY74" fmla="*/ 254838 h 394514"/>
                  <a:gd name="connsiteX75" fmla="*/ 267610 w 652272"/>
                  <a:gd name="connsiteY75" fmla="*/ 252786 h 394514"/>
                  <a:gd name="connsiteX76" fmla="*/ 266765 w 652272"/>
                  <a:gd name="connsiteY76" fmla="*/ 250613 h 394514"/>
                  <a:gd name="connsiteX77" fmla="*/ 265920 w 652272"/>
                  <a:gd name="connsiteY77" fmla="*/ 248440 h 394514"/>
                  <a:gd name="connsiteX78" fmla="*/ 265195 w 652272"/>
                  <a:gd name="connsiteY78" fmla="*/ 245905 h 394514"/>
                  <a:gd name="connsiteX79" fmla="*/ 264471 w 652272"/>
                  <a:gd name="connsiteY79" fmla="*/ 243370 h 394514"/>
                  <a:gd name="connsiteX80" fmla="*/ 263988 w 652272"/>
                  <a:gd name="connsiteY80" fmla="*/ 240473 h 394514"/>
                  <a:gd name="connsiteX81" fmla="*/ 263505 w 652272"/>
                  <a:gd name="connsiteY81" fmla="*/ 237455 h 394514"/>
                  <a:gd name="connsiteX82" fmla="*/ 263264 w 652272"/>
                  <a:gd name="connsiteY82" fmla="*/ 234075 h 394514"/>
                  <a:gd name="connsiteX83" fmla="*/ 263143 w 652272"/>
                  <a:gd name="connsiteY83" fmla="*/ 230453 h 394514"/>
                  <a:gd name="connsiteX84" fmla="*/ 263505 w 652272"/>
                  <a:gd name="connsiteY84" fmla="*/ 225987 h 394514"/>
                  <a:gd name="connsiteX85" fmla="*/ 264230 w 652272"/>
                  <a:gd name="connsiteY85" fmla="*/ 220796 h 394514"/>
                  <a:gd name="connsiteX86" fmla="*/ 265799 w 652272"/>
                  <a:gd name="connsiteY86" fmla="*/ 213915 h 394514"/>
                  <a:gd name="connsiteX87" fmla="*/ 266886 w 652272"/>
                  <a:gd name="connsiteY87" fmla="*/ 210293 h 394514"/>
                  <a:gd name="connsiteX88" fmla="*/ 281855 w 652272"/>
                  <a:gd name="connsiteY88" fmla="*/ 183614 h 394514"/>
                  <a:gd name="connsiteX89" fmla="*/ 287046 w 652272"/>
                  <a:gd name="connsiteY89" fmla="*/ 177699 h 394514"/>
                  <a:gd name="connsiteX90" fmla="*/ 291271 w 652272"/>
                  <a:gd name="connsiteY90" fmla="*/ 173474 h 394514"/>
                  <a:gd name="connsiteX91" fmla="*/ 295134 w 652272"/>
                  <a:gd name="connsiteY91" fmla="*/ 170094 h 394514"/>
                  <a:gd name="connsiteX92" fmla="*/ 298755 w 652272"/>
                  <a:gd name="connsiteY92" fmla="*/ 167196 h 394514"/>
                  <a:gd name="connsiteX93" fmla="*/ 302136 w 652272"/>
                  <a:gd name="connsiteY93" fmla="*/ 164661 h 394514"/>
                  <a:gd name="connsiteX94" fmla="*/ 305274 w 652272"/>
                  <a:gd name="connsiteY94" fmla="*/ 162488 h 394514"/>
                  <a:gd name="connsiteX95" fmla="*/ 308413 w 652272"/>
                  <a:gd name="connsiteY95" fmla="*/ 160436 h 394514"/>
                  <a:gd name="connsiteX96" fmla="*/ 311310 w 652272"/>
                  <a:gd name="connsiteY96" fmla="*/ 158746 h 394514"/>
                  <a:gd name="connsiteX97" fmla="*/ 314207 w 652272"/>
                  <a:gd name="connsiteY97" fmla="*/ 157177 h 394514"/>
                  <a:gd name="connsiteX98" fmla="*/ 316984 w 652272"/>
                  <a:gd name="connsiteY98" fmla="*/ 155849 h 394514"/>
                  <a:gd name="connsiteX99" fmla="*/ 319761 w 652272"/>
                  <a:gd name="connsiteY99" fmla="*/ 154521 h 394514"/>
                  <a:gd name="connsiteX100" fmla="*/ 322416 w 652272"/>
                  <a:gd name="connsiteY100" fmla="*/ 153434 h 394514"/>
                  <a:gd name="connsiteX101" fmla="*/ 324951 w 652272"/>
                  <a:gd name="connsiteY101" fmla="*/ 152469 h 394514"/>
                  <a:gd name="connsiteX102" fmla="*/ 327487 w 652272"/>
                  <a:gd name="connsiteY102" fmla="*/ 151503 h 394514"/>
                  <a:gd name="connsiteX103" fmla="*/ 329901 w 652272"/>
                  <a:gd name="connsiteY103" fmla="*/ 150779 h 394514"/>
                  <a:gd name="connsiteX104" fmla="*/ 332315 w 652272"/>
                  <a:gd name="connsiteY104" fmla="*/ 150054 h 394514"/>
                  <a:gd name="connsiteX105" fmla="*/ 334730 w 652272"/>
                  <a:gd name="connsiteY105" fmla="*/ 149451 h 394514"/>
                  <a:gd name="connsiteX106" fmla="*/ 337023 w 652272"/>
                  <a:gd name="connsiteY106" fmla="*/ 148847 h 394514"/>
                  <a:gd name="connsiteX107" fmla="*/ 339317 w 652272"/>
                  <a:gd name="connsiteY107" fmla="*/ 148364 h 394514"/>
                  <a:gd name="connsiteX108" fmla="*/ 341490 w 652272"/>
                  <a:gd name="connsiteY108" fmla="*/ 148002 h 394514"/>
                  <a:gd name="connsiteX109" fmla="*/ 343663 w 652272"/>
                  <a:gd name="connsiteY109" fmla="*/ 147640 h 394514"/>
                  <a:gd name="connsiteX110" fmla="*/ 345353 w 652272"/>
                  <a:gd name="connsiteY110" fmla="*/ 147398 h 394514"/>
                  <a:gd name="connsiteX111" fmla="*/ 348009 w 652272"/>
                  <a:gd name="connsiteY111" fmla="*/ 139431 h 394514"/>
                  <a:gd name="connsiteX112" fmla="*/ 348733 w 652272"/>
                  <a:gd name="connsiteY112" fmla="*/ 137499 h 394514"/>
                  <a:gd name="connsiteX113" fmla="*/ 351872 w 652272"/>
                  <a:gd name="connsiteY113" fmla="*/ 132188 h 394514"/>
                  <a:gd name="connsiteX114" fmla="*/ 355614 w 652272"/>
                  <a:gd name="connsiteY114" fmla="*/ 128928 h 394514"/>
                  <a:gd name="connsiteX115" fmla="*/ 358391 w 652272"/>
                  <a:gd name="connsiteY115" fmla="*/ 127480 h 394514"/>
                  <a:gd name="connsiteX116" fmla="*/ 360926 w 652272"/>
                  <a:gd name="connsiteY116" fmla="*/ 126635 h 394514"/>
                  <a:gd name="connsiteX117" fmla="*/ 363220 w 652272"/>
                  <a:gd name="connsiteY117" fmla="*/ 126272 h 394514"/>
                  <a:gd name="connsiteX118" fmla="*/ 364910 w 652272"/>
                  <a:gd name="connsiteY118" fmla="*/ 126272 h 394514"/>
                  <a:gd name="connsiteX119" fmla="*/ 365272 w 652272"/>
                  <a:gd name="connsiteY119" fmla="*/ 126272 h 394514"/>
                  <a:gd name="connsiteX120" fmla="*/ 367203 w 652272"/>
                  <a:gd name="connsiteY120" fmla="*/ 126514 h 394514"/>
                  <a:gd name="connsiteX121" fmla="*/ 368893 w 652272"/>
                  <a:gd name="connsiteY121" fmla="*/ 127117 h 394514"/>
                  <a:gd name="connsiteX122" fmla="*/ 370463 w 652272"/>
                  <a:gd name="connsiteY122" fmla="*/ 128083 h 394514"/>
                  <a:gd name="connsiteX123" fmla="*/ 371791 w 652272"/>
                  <a:gd name="connsiteY123" fmla="*/ 129411 h 394514"/>
                  <a:gd name="connsiteX124" fmla="*/ 372877 w 652272"/>
                  <a:gd name="connsiteY124" fmla="*/ 131222 h 394514"/>
                  <a:gd name="connsiteX125" fmla="*/ 373601 w 652272"/>
                  <a:gd name="connsiteY125" fmla="*/ 133757 h 394514"/>
                  <a:gd name="connsiteX126" fmla="*/ 373119 w 652272"/>
                  <a:gd name="connsiteY126" fmla="*/ 138465 h 394514"/>
                  <a:gd name="connsiteX127" fmla="*/ 373119 w 652272"/>
                  <a:gd name="connsiteY127" fmla="*/ 138827 h 394514"/>
                  <a:gd name="connsiteX128" fmla="*/ 369738 w 652272"/>
                  <a:gd name="connsiteY128" fmla="*/ 148726 h 394514"/>
                  <a:gd name="connsiteX129" fmla="*/ 369738 w 652272"/>
                  <a:gd name="connsiteY129" fmla="*/ 148726 h 394514"/>
                  <a:gd name="connsiteX130" fmla="*/ 371549 w 652272"/>
                  <a:gd name="connsiteY130" fmla="*/ 149209 h 394514"/>
                  <a:gd name="connsiteX131" fmla="*/ 373360 w 652272"/>
                  <a:gd name="connsiteY131" fmla="*/ 149692 h 394514"/>
                  <a:gd name="connsiteX132" fmla="*/ 375171 w 652272"/>
                  <a:gd name="connsiteY132" fmla="*/ 150175 h 394514"/>
                  <a:gd name="connsiteX133" fmla="*/ 376861 w 652272"/>
                  <a:gd name="connsiteY133" fmla="*/ 150899 h 394514"/>
                  <a:gd name="connsiteX134" fmla="*/ 378551 w 652272"/>
                  <a:gd name="connsiteY134" fmla="*/ 151624 h 394514"/>
                  <a:gd name="connsiteX135" fmla="*/ 380241 w 652272"/>
                  <a:gd name="connsiteY135" fmla="*/ 152348 h 394514"/>
                  <a:gd name="connsiteX136" fmla="*/ 381810 w 652272"/>
                  <a:gd name="connsiteY136" fmla="*/ 153193 h 394514"/>
                  <a:gd name="connsiteX137" fmla="*/ 383380 w 652272"/>
                  <a:gd name="connsiteY137" fmla="*/ 154038 h 394514"/>
                  <a:gd name="connsiteX138" fmla="*/ 384949 w 652272"/>
                  <a:gd name="connsiteY138" fmla="*/ 154883 h 394514"/>
                  <a:gd name="connsiteX139" fmla="*/ 386398 w 652272"/>
                  <a:gd name="connsiteY139" fmla="*/ 155849 h 394514"/>
                  <a:gd name="connsiteX140" fmla="*/ 387846 w 652272"/>
                  <a:gd name="connsiteY140" fmla="*/ 156935 h 394514"/>
                  <a:gd name="connsiteX141" fmla="*/ 389295 w 652272"/>
                  <a:gd name="connsiteY141" fmla="*/ 158022 h 394514"/>
                  <a:gd name="connsiteX142" fmla="*/ 390744 w 652272"/>
                  <a:gd name="connsiteY142" fmla="*/ 159229 h 394514"/>
                  <a:gd name="connsiteX143" fmla="*/ 392192 w 652272"/>
                  <a:gd name="connsiteY143" fmla="*/ 160436 h 394514"/>
                  <a:gd name="connsiteX144" fmla="*/ 393520 w 652272"/>
                  <a:gd name="connsiteY144" fmla="*/ 161764 h 394514"/>
                  <a:gd name="connsiteX145" fmla="*/ 394848 w 652272"/>
                  <a:gd name="connsiteY145" fmla="*/ 163213 h 394514"/>
                  <a:gd name="connsiteX146" fmla="*/ 396176 w 652272"/>
                  <a:gd name="connsiteY146" fmla="*/ 164661 h 394514"/>
                  <a:gd name="connsiteX147" fmla="*/ 397383 w 652272"/>
                  <a:gd name="connsiteY147" fmla="*/ 166231 h 394514"/>
                  <a:gd name="connsiteX148" fmla="*/ 398590 w 652272"/>
                  <a:gd name="connsiteY148" fmla="*/ 167800 h 394514"/>
                  <a:gd name="connsiteX149" fmla="*/ 399798 w 652272"/>
                  <a:gd name="connsiteY149" fmla="*/ 169490 h 394514"/>
                  <a:gd name="connsiteX150" fmla="*/ 400884 w 652272"/>
                  <a:gd name="connsiteY150" fmla="*/ 171301 h 394514"/>
                  <a:gd name="connsiteX151" fmla="*/ 401970 w 652272"/>
                  <a:gd name="connsiteY151" fmla="*/ 173112 h 394514"/>
                  <a:gd name="connsiteX152" fmla="*/ 402936 w 652272"/>
                  <a:gd name="connsiteY152" fmla="*/ 175164 h 394514"/>
                  <a:gd name="connsiteX153" fmla="*/ 403902 w 652272"/>
                  <a:gd name="connsiteY153" fmla="*/ 177337 h 394514"/>
                  <a:gd name="connsiteX154" fmla="*/ 404747 w 652272"/>
                  <a:gd name="connsiteY154" fmla="*/ 179630 h 394514"/>
                  <a:gd name="connsiteX155" fmla="*/ 405471 w 652272"/>
                  <a:gd name="connsiteY155" fmla="*/ 182045 h 394514"/>
                  <a:gd name="connsiteX156" fmla="*/ 406196 w 652272"/>
                  <a:gd name="connsiteY156" fmla="*/ 184701 h 394514"/>
                  <a:gd name="connsiteX157" fmla="*/ 406799 w 652272"/>
                  <a:gd name="connsiteY157" fmla="*/ 187477 h 394514"/>
                  <a:gd name="connsiteX158" fmla="*/ 407161 w 652272"/>
                  <a:gd name="connsiteY158" fmla="*/ 190616 h 394514"/>
                  <a:gd name="connsiteX159" fmla="*/ 407524 w 652272"/>
                  <a:gd name="connsiteY159" fmla="*/ 193875 h 394514"/>
                  <a:gd name="connsiteX160" fmla="*/ 407524 w 652272"/>
                  <a:gd name="connsiteY160" fmla="*/ 197738 h 3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52272" h="394514">
                    <a:moveTo>
                      <a:pt x="165361" y="0"/>
                    </a:moveTo>
                    <a:cubicBezTo>
                      <a:pt x="165361" y="0"/>
                      <a:pt x="164757" y="0"/>
                      <a:pt x="164395" y="0"/>
                    </a:cubicBezTo>
                    <a:cubicBezTo>
                      <a:pt x="134577" y="0"/>
                      <a:pt x="101983" y="24506"/>
                      <a:pt x="92808" y="53962"/>
                    </a:cubicBezTo>
                    <a:lnTo>
                      <a:pt x="2510" y="343567"/>
                    </a:lnTo>
                    <a:cubicBezTo>
                      <a:pt x="-1836" y="357329"/>
                      <a:pt x="-508" y="370125"/>
                      <a:pt x="6253" y="379421"/>
                    </a:cubicBezTo>
                    <a:cubicBezTo>
                      <a:pt x="12530" y="388113"/>
                      <a:pt x="23274" y="393062"/>
                      <a:pt x="36312" y="393304"/>
                    </a:cubicBezTo>
                    <a:lnTo>
                      <a:pt x="483456" y="394511"/>
                    </a:lnTo>
                    <a:cubicBezTo>
                      <a:pt x="517016" y="394873"/>
                      <a:pt x="552870" y="368556"/>
                      <a:pt x="563251" y="335358"/>
                    </a:cubicBezTo>
                    <a:lnTo>
                      <a:pt x="649566" y="62895"/>
                    </a:lnTo>
                    <a:cubicBezTo>
                      <a:pt x="654274" y="47684"/>
                      <a:pt x="652825" y="33560"/>
                      <a:pt x="645341" y="23178"/>
                    </a:cubicBezTo>
                    <a:cubicBezTo>
                      <a:pt x="638339" y="13400"/>
                      <a:pt x="626388" y="7968"/>
                      <a:pt x="611901" y="7726"/>
                    </a:cubicBezTo>
                    <a:lnTo>
                      <a:pt x="165361" y="0"/>
                    </a:lnTo>
                    <a:close/>
                    <a:moveTo>
                      <a:pt x="407765" y="197859"/>
                    </a:moveTo>
                    <a:cubicBezTo>
                      <a:pt x="407765" y="199308"/>
                      <a:pt x="407765" y="200756"/>
                      <a:pt x="407524" y="202205"/>
                    </a:cubicBezTo>
                    <a:cubicBezTo>
                      <a:pt x="407403" y="203895"/>
                      <a:pt x="407161" y="205585"/>
                      <a:pt x="406799" y="207396"/>
                    </a:cubicBezTo>
                    <a:cubicBezTo>
                      <a:pt x="406437" y="209690"/>
                      <a:pt x="405834" y="211983"/>
                      <a:pt x="405230" y="214277"/>
                    </a:cubicBezTo>
                    <a:cubicBezTo>
                      <a:pt x="404868" y="215484"/>
                      <a:pt x="404506" y="216812"/>
                      <a:pt x="404143" y="218019"/>
                    </a:cubicBezTo>
                    <a:cubicBezTo>
                      <a:pt x="400884" y="227677"/>
                      <a:pt x="395693" y="236610"/>
                      <a:pt x="389054" y="244698"/>
                    </a:cubicBezTo>
                    <a:cubicBezTo>
                      <a:pt x="387484" y="246750"/>
                      <a:pt x="385673" y="248682"/>
                      <a:pt x="383863" y="250493"/>
                    </a:cubicBezTo>
                    <a:cubicBezTo>
                      <a:pt x="382414" y="251941"/>
                      <a:pt x="380965" y="253511"/>
                      <a:pt x="379517" y="254838"/>
                    </a:cubicBezTo>
                    <a:cubicBezTo>
                      <a:pt x="378310" y="255925"/>
                      <a:pt x="376982" y="257012"/>
                      <a:pt x="375774" y="258098"/>
                    </a:cubicBezTo>
                    <a:cubicBezTo>
                      <a:pt x="374567" y="259064"/>
                      <a:pt x="373360" y="260030"/>
                      <a:pt x="372153" y="260995"/>
                    </a:cubicBezTo>
                    <a:cubicBezTo>
                      <a:pt x="371066" y="261840"/>
                      <a:pt x="369859" y="262685"/>
                      <a:pt x="368773" y="263530"/>
                    </a:cubicBezTo>
                    <a:cubicBezTo>
                      <a:pt x="367686" y="264255"/>
                      <a:pt x="366720" y="264979"/>
                      <a:pt x="365634" y="265703"/>
                    </a:cubicBezTo>
                    <a:cubicBezTo>
                      <a:pt x="364547" y="266428"/>
                      <a:pt x="363582" y="267031"/>
                      <a:pt x="362495" y="267635"/>
                    </a:cubicBezTo>
                    <a:cubicBezTo>
                      <a:pt x="361529" y="268238"/>
                      <a:pt x="360564" y="268721"/>
                      <a:pt x="359598" y="269325"/>
                    </a:cubicBezTo>
                    <a:cubicBezTo>
                      <a:pt x="358632" y="269808"/>
                      <a:pt x="357666" y="270411"/>
                      <a:pt x="356701" y="270894"/>
                    </a:cubicBezTo>
                    <a:cubicBezTo>
                      <a:pt x="355735" y="271377"/>
                      <a:pt x="354890" y="271860"/>
                      <a:pt x="353924" y="272343"/>
                    </a:cubicBezTo>
                    <a:cubicBezTo>
                      <a:pt x="353079" y="272826"/>
                      <a:pt x="352113" y="273188"/>
                      <a:pt x="351268" y="273550"/>
                    </a:cubicBezTo>
                    <a:cubicBezTo>
                      <a:pt x="350423" y="273912"/>
                      <a:pt x="349457" y="274395"/>
                      <a:pt x="348613" y="274757"/>
                    </a:cubicBezTo>
                    <a:cubicBezTo>
                      <a:pt x="347767" y="275119"/>
                      <a:pt x="346922" y="275361"/>
                      <a:pt x="346077" y="275723"/>
                    </a:cubicBezTo>
                    <a:cubicBezTo>
                      <a:pt x="345232" y="276085"/>
                      <a:pt x="344387" y="276327"/>
                      <a:pt x="343542" y="276689"/>
                    </a:cubicBezTo>
                    <a:cubicBezTo>
                      <a:pt x="342697" y="276930"/>
                      <a:pt x="341852" y="277292"/>
                      <a:pt x="341007" y="277534"/>
                    </a:cubicBezTo>
                    <a:cubicBezTo>
                      <a:pt x="340162" y="277775"/>
                      <a:pt x="339438" y="278017"/>
                      <a:pt x="338593" y="278137"/>
                    </a:cubicBezTo>
                    <a:cubicBezTo>
                      <a:pt x="337748" y="278379"/>
                      <a:pt x="337023" y="278620"/>
                      <a:pt x="336178" y="278741"/>
                    </a:cubicBezTo>
                    <a:cubicBezTo>
                      <a:pt x="335333" y="278982"/>
                      <a:pt x="334609" y="279224"/>
                      <a:pt x="333764" y="279345"/>
                    </a:cubicBezTo>
                    <a:cubicBezTo>
                      <a:pt x="333040" y="279465"/>
                      <a:pt x="332195" y="279586"/>
                      <a:pt x="331470" y="279707"/>
                    </a:cubicBezTo>
                    <a:cubicBezTo>
                      <a:pt x="330746" y="279827"/>
                      <a:pt x="329901" y="279948"/>
                      <a:pt x="329177" y="280069"/>
                    </a:cubicBezTo>
                    <a:cubicBezTo>
                      <a:pt x="328452" y="280190"/>
                      <a:pt x="327728" y="280310"/>
                      <a:pt x="326883" y="280431"/>
                    </a:cubicBezTo>
                    <a:cubicBezTo>
                      <a:pt x="326159" y="280431"/>
                      <a:pt x="325434" y="280431"/>
                      <a:pt x="324710" y="280672"/>
                    </a:cubicBezTo>
                    <a:cubicBezTo>
                      <a:pt x="323986" y="280914"/>
                      <a:pt x="323261" y="280793"/>
                      <a:pt x="322537" y="280914"/>
                    </a:cubicBezTo>
                    <a:cubicBezTo>
                      <a:pt x="321813" y="280914"/>
                      <a:pt x="321089" y="281035"/>
                      <a:pt x="320364" y="281155"/>
                    </a:cubicBezTo>
                    <a:cubicBezTo>
                      <a:pt x="319640" y="281155"/>
                      <a:pt x="319036" y="281155"/>
                      <a:pt x="318312" y="281155"/>
                    </a:cubicBezTo>
                    <a:cubicBezTo>
                      <a:pt x="317588" y="281155"/>
                      <a:pt x="316984" y="281155"/>
                      <a:pt x="316260" y="281155"/>
                    </a:cubicBezTo>
                    <a:cubicBezTo>
                      <a:pt x="315535" y="281155"/>
                      <a:pt x="314932" y="281155"/>
                      <a:pt x="314207" y="281155"/>
                    </a:cubicBezTo>
                    <a:cubicBezTo>
                      <a:pt x="313725" y="281155"/>
                      <a:pt x="313121" y="281155"/>
                      <a:pt x="312638" y="281155"/>
                    </a:cubicBezTo>
                    <a:cubicBezTo>
                      <a:pt x="312517" y="281155"/>
                      <a:pt x="312276" y="281155"/>
                      <a:pt x="312155" y="281155"/>
                    </a:cubicBezTo>
                    <a:cubicBezTo>
                      <a:pt x="311431" y="281155"/>
                      <a:pt x="310827" y="281035"/>
                      <a:pt x="310224" y="280914"/>
                    </a:cubicBezTo>
                    <a:cubicBezTo>
                      <a:pt x="309620" y="280793"/>
                      <a:pt x="308896" y="280793"/>
                      <a:pt x="308292" y="280672"/>
                    </a:cubicBezTo>
                    <a:cubicBezTo>
                      <a:pt x="307689" y="280552"/>
                      <a:pt x="306964" y="280672"/>
                      <a:pt x="306361" y="280431"/>
                    </a:cubicBezTo>
                    <a:cubicBezTo>
                      <a:pt x="305757" y="280431"/>
                      <a:pt x="305153" y="280190"/>
                      <a:pt x="304550" y="280069"/>
                    </a:cubicBezTo>
                    <a:cubicBezTo>
                      <a:pt x="303946" y="280069"/>
                      <a:pt x="303343" y="279827"/>
                      <a:pt x="302739" y="279707"/>
                    </a:cubicBezTo>
                    <a:cubicBezTo>
                      <a:pt x="302136" y="279586"/>
                      <a:pt x="301532" y="279465"/>
                      <a:pt x="300928" y="279345"/>
                    </a:cubicBezTo>
                    <a:cubicBezTo>
                      <a:pt x="300325" y="279224"/>
                      <a:pt x="299721" y="279103"/>
                      <a:pt x="299118" y="278862"/>
                    </a:cubicBezTo>
                    <a:cubicBezTo>
                      <a:pt x="298514" y="278741"/>
                      <a:pt x="297910" y="278500"/>
                      <a:pt x="297427" y="278258"/>
                    </a:cubicBezTo>
                    <a:cubicBezTo>
                      <a:pt x="296824" y="278017"/>
                      <a:pt x="296220" y="277896"/>
                      <a:pt x="295737" y="277654"/>
                    </a:cubicBezTo>
                    <a:cubicBezTo>
                      <a:pt x="295134" y="277413"/>
                      <a:pt x="294530" y="277292"/>
                      <a:pt x="294047" y="277051"/>
                    </a:cubicBezTo>
                    <a:cubicBezTo>
                      <a:pt x="293444" y="276810"/>
                      <a:pt x="292961" y="276568"/>
                      <a:pt x="292357" y="276327"/>
                    </a:cubicBezTo>
                    <a:cubicBezTo>
                      <a:pt x="291754" y="276085"/>
                      <a:pt x="291271" y="275844"/>
                      <a:pt x="290667" y="275602"/>
                    </a:cubicBezTo>
                    <a:cubicBezTo>
                      <a:pt x="290064" y="275361"/>
                      <a:pt x="289581" y="275119"/>
                      <a:pt x="288977" y="274878"/>
                    </a:cubicBezTo>
                    <a:cubicBezTo>
                      <a:pt x="288494" y="274636"/>
                      <a:pt x="287891" y="274274"/>
                      <a:pt x="287408" y="274033"/>
                    </a:cubicBezTo>
                    <a:cubicBezTo>
                      <a:pt x="286925" y="273792"/>
                      <a:pt x="286442" y="273429"/>
                      <a:pt x="285839" y="273067"/>
                    </a:cubicBezTo>
                    <a:cubicBezTo>
                      <a:pt x="285356" y="272705"/>
                      <a:pt x="284752" y="272464"/>
                      <a:pt x="284269" y="272101"/>
                    </a:cubicBezTo>
                    <a:cubicBezTo>
                      <a:pt x="283786" y="271739"/>
                      <a:pt x="283183" y="271498"/>
                      <a:pt x="282700" y="271136"/>
                    </a:cubicBezTo>
                    <a:cubicBezTo>
                      <a:pt x="282217" y="270774"/>
                      <a:pt x="281734" y="270411"/>
                      <a:pt x="281251" y="269928"/>
                    </a:cubicBezTo>
                    <a:cubicBezTo>
                      <a:pt x="280768" y="269566"/>
                      <a:pt x="280285" y="269204"/>
                      <a:pt x="279803" y="268721"/>
                    </a:cubicBezTo>
                    <a:cubicBezTo>
                      <a:pt x="279320" y="268238"/>
                      <a:pt x="278837" y="267997"/>
                      <a:pt x="278354" y="267514"/>
                    </a:cubicBezTo>
                    <a:cubicBezTo>
                      <a:pt x="277871" y="267031"/>
                      <a:pt x="277509" y="266548"/>
                      <a:pt x="277026" y="266186"/>
                    </a:cubicBezTo>
                    <a:cubicBezTo>
                      <a:pt x="276543" y="265703"/>
                      <a:pt x="276181" y="265220"/>
                      <a:pt x="275698" y="264858"/>
                    </a:cubicBezTo>
                    <a:cubicBezTo>
                      <a:pt x="275215" y="264375"/>
                      <a:pt x="274732" y="264013"/>
                      <a:pt x="274370" y="263530"/>
                    </a:cubicBezTo>
                    <a:cubicBezTo>
                      <a:pt x="273887" y="263048"/>
                      <a:pt x="273525" y="262444"/>
                      <a:pt x="273163" y="261961"/>
                    </a:cubicBezTo>
                    <a:cubicBezTo>
                      <a:pt x="272801" y="261478"/>
                      <a:pt x="272318" y="260874"/>
                      <a:pt x="271956" y="260392"/>
                    </a:cubicBezTo>
                    <a:cubicBezTo>
                      <a:pt x="271594" y="259788"/>
                      <a:pt x="271111" y="259305"/>
                      <a:pt x="270749" y="258702"/>
                    </a:cubicBezTo>
                    <a:cubicBezTo>
                      <a:pt x="270386" y="258098"/>
                      <a:pt x="270024" y="257494"/>
                      <a:pt x="269662" y="256770"/>
                    </a:cubicBezTo>
                    <a:cubicBezTo>
                      <a:pt x="269300" y="256166"/>
                      <a:pt x="268938" y="255563"/>
                      <a:pt x="268576" y="254838"/>
                    </a:cubicBezTo>
                    <a:cubicBezTo>
                      <a:pt x="268213" y="254235"/>
                      <a:pt x="267851" y="253511"/>
                      <a:pt x="267610" y="252786"/>
                    </a:cubicBezTo>
                    <a:cubicBezTo>
                      <a:pt x="267248" y="252062"/>
                      <a:pt x="267006" y="251338"/>
                      <a:pt x="266765" y="250613"/>
                    </a:cubicBezTo>
                    <a:cubicBezTo>
                      <a:pt x="266523" y="249889"/>
                      <a:pt x="266161" y="249165"/>
                      <a:pt x="265920" y="248440"/>
                    </a:cubicBezTo>
                    <a:cubicBezTo>
                      <a:pt x="265678" y="247595"/>
                      <a:pt x="265437" y="246750"/>
                      <a:pt x="265195" y="245905"/>
                    </a:cubicBezTo>
                    <a:cubicBezTo>
                      <a:pt x="264954" y="245060"/>
                      <a:pt x="264713" y="244215"/>
                      <a:pt x="264471" y="243370"/>
                    </a:cubicBezTo>
                    <a:cubicBezTo>
                      <a:pt x="264230" y="242404"/>
                      <a:pt x="264109" y="241439"/>
                      <a:pt x="263988" y="240473"/>
                    </a:cubicBezTo>
                    <a:cubicBezTo>
                      <a:pt x="263868" y="239507"/>
                      <a:pt x="263626" y="238542"/>
                      <a:pt x="263505" y="237455"/>
                    </a:cubicBezTo>
                    <a:cubicBezTo>
                      <a:pt x="263385" y="236368"/>
                      <a:pt x="263385" y="235161"/>
                      <a:pt x="263264" y="234075"/>
                    </a:cubicBezTo>
                    <a:cubicBezTo>
                      <a:pt x="263264" y="232868"/>
                      <a:pt x="263143" y="231660"/>
                      <a:pt x="263143" y="230453"/>
                    </a:cubicBezTo>
                    <a:cubicBezTo>
                      <a:pt x="263143" y="229005"/>
                      <a:pt x="263264" y="227435"/>
                      <a:pt x="263505" y="225987"/>
                    </a:cubicBezTo>
                    <a:cubicBezTo>
                      <a:pt x="263626" y="224297"/>
                      <a:pt x="263868" y="222486"/>
                      <a:pt x="264230" y="220796"/>
                    </a:cubicBezTo>
                    <a:cubicBezTo>
                      <a:pt x="264592" y="218502"/>
                      <a:pt x="265195" y="216329"/>
                      <a:pt x="265799" y="213915"/>
                    </a:cubicBezTo>
                    <a:cubicBezTo>
                      <a:pt x="266161" y="212708"/>
                      <a:pt x="266403" y="211500"/>
                      <a:pt x="266886" y="210293"/>
                    </a:cubicBezTo>
                    <a:cubicBezTo>
                      <a:pt x="270145" y="200756"/>
                      <a:pt x="275336" y="191702"/>
                      <a:pt x="281855" y="183614"/>
                    </a:cubicBezTo>
                    <a:cubicBezTo>
                      <a:pt x="283545" y="181562"/>
                      <a:pt x="285235" y="179630"/>
                      <a:pt x="287046" y="177699"/>
                    </a:cubicBezTo>
                    <a:cubicBezTo>
                      <a:pt x="288374" y="176250"/>
                      <a:pt x="289822" y="174802"/>
                      <a:pt x="291271" y="173474"/>
                    </a:cubicBezTo>
                    <a:cubicBezTo>
                      <a:pt x="292478" y="172267"/>
                      <a:pt x="293806" y="171180"/>
                      <a:pt x="295134" y="170094"/>
                    </a:cubicBezTo>
                    <a:cubicBezTo>
                      <a:pt x="296341" y="169128"/>
                      <a:pt x="297548" y="168162"/>
                      <a:pt x="298755" y="167196"/>
                    </a:cubicBezTo>
                    <a:cubicBezTo>
                      <a:pt x="299842" y="166351"/>
                      <a:pt x="300928" y="165506"/>
                      <a:pt x="302136" y="164661"/>
                    </a:cubicBezTo>
                    <a:cubicBezTo>
                      <a:pt x="303222" y="163937"/>
                      <a:pt x="304188" y="163213"/>
                      <a:pt x="305274" y="162488"/>
                    </a:cubicBezTo>
                    <a:cubicBezTo>
                      <a:pt x="306361" y="161764"/>
                      <a:pt x="307327" y="161160"/>
                      <a:pt x="308413" y="160436"/>
                    </a:cubicBezTo>
                    <a:cubicBezTo>
                      <a:pt x="309379" y="159832"/>
                      <a:pt x="310345" y="159350"/>
                      <a:pt x="311310" y="158746"/>
                    </a:cubicBezTo>
                    <a:cubicBezTo>
                      <a:pt x="312276" y="158263"/>
                      <a:pt x="313242" y="157660"/>
                      <a:pt x="314207" y="157177"/>
                    </a:cubicBezTo>
                    <a:cubicBezTo>
                      <a:pt x="315173" y="156694"/>
                      <a:pt x="316018" y="156332"/>
                      <a:pt x="316984" y="155849"/>
                    </a:cubicBezTo>
                    <a:cubicBezTo>
                      <a:pt x="317950" y="155366"/>
                      <a:pt x="318795" y="155004"/>
                      <a:pt x="319761" y="154521"/>
                    </a:cubicBezTo>
                    <a:cubicBezTo>
                      <a:pt x="320606" y="154159"/>
                      <a:pt x="321451" y="153796"/>
                      <a:pt x="322416" y="153434"/>
                    </a:cubicBezTo>
                    <a:cubicBezTo>
                      <a:pt x="323261" y="153072"/>
                      <a:pt x="324107" y="152710"/>
                      <a:pt x="324951" y="152469"/>
                    </a:cubicBezTo>
                    <a:cubicBezTo>
                      <a:pt x="325797" y="152106"/>
                      <a:pt x="326642" y="151865"/>
                      <a:pt x="327487" y="151503"/>
                    </a:cubicBezTo>
                    <a:cubicBezTo>
                      <a:pt x="328332" y="151261"/>
                      <a:pt x="329177" y="151020"/>
                      <a:pt x="329901" y="150779"/>
                    </a:cubicBezTo>
                    <a:cubicBezTo>
                      <a:pt x="330625" y="150537"/>
                      <a:pt x="331591" y="150296"/>
                      <a:pt x="332315" y="150054"/>
                    </a:cubicBezTo>
                    <a:cubicBezTo>
                      <a:pt x="333160" y="149813"/>
                      <a:pt x="333885" y="149692"/>
                      <a:pt x="334730" y="149451"/>
                    </a:cubicBezTo>
                    <a:cubicBezTo>
                      <a:pt x="335454" y="149209"/>
                      <a:pt x="336299" y="149088"/>
                      <a:pt x="337023" y="148847"/>
                    </a:cubicBezTo>
                    <a:cubicBezTo>
                      <a:pt x="337748" y="148726"/>
                      <a:pt x="338593" y="148485"/>
                      <a:pt x="339317" y="148364"/>
                    </a:cubicBezTo>
                    <a:cubicBezTo>
                      <a:pt x="340041" y="148243"/>
                      <a:pt x="340766" y="148123"/>
                      <a:pt x="341490" y="148002"/>
                    </a:cubicBezTo>
                    <a:cubicBezTo>
                      <a:pt x="342214" y="147881"/>
                      <a:pt x="342939" y="147761"/>
                      <a:pt x="343663" y="147640"/>
                    </a:cubicBezTo>
                    <a:cubicBezTo>
                      <a:pt x="344267" y="147640"/>
                      <a:pt x="344749" y="147398"/>
                      <a:pt x="345353" y="147398"/>
                    </a:cubicBezTo>
                    <a:lnTo>
                      <a:pt x="348009" y="139431"/>
                    </a:lnTo>
                    <a:lnTo>
                      <a:pt x="348733" y="137499"/>
                    </a:lnTo>
                    <a:cubicBezTo>
                      <a:pt x="349337" y="135568"/>
                      <a:pt x="350544" y="133757"/>
                      <a:pt x="351872" y="132188"/>
                    </a:cubicBezTo>
                    <a:cubicBezTo>
                      <a:pt x="352958" y="130981"/>
                      <a:pt x="354286" y="129894"/>
                      <a:pt x="355614" y="128928"/>
                    </a:cubicBezTo>
                    <a:cubicBezTo>
                      <a:pt x="356459" y="128325"/>
                      <a:pt x="357425" y="127842"/>
                      <a:pt x="358391" y="127480"/>
                    </a:cubicBezTo>
                    <a:cubicBezTo>
                      <a:pt x="359236" y="127117"/>
                      <a:pt x="360081" y="126876"/>
                      <a:pt x="360926" y="126635"/>
                    </a:cubicBezTo>
                    <a:cubicBezTo>
                      <a:pt x="361650" y="126514"/>
                      <a:pt x="362375" y="126393"/>
                      <a:pt x="363220" y="126272"/>
                    </a:cubicBezTo>
                    <a:cubicBezTo>
                      <a:pt x="363823" y="126272"/>
                      <a:pt x="364427" y="126272"/>
                      <a:pt x="364910" y="126272"/>
                    </a:cubicBezTo>
                    <a:cubicBezTo>
                      <a:pt x="364910" y="126272"/>
                      <a:pt x="365151" y="126272"/>
                      <a:pt x="365272" y="126272"/>
                    </a:cubicBezTo>
                    <a:cubicBezTo>
                      <a:pt x="365875" y="126272"/>
                      <a:pt x="366600" y="126393"/>
                      <a:pt x="367203" y="126514"/>
                    </a:cubicBezTo>
                    <a:cubicBezTo>
                      <a:pt x="367807" y="126635"/>
                      <a:pt x="368410" y="126876"/>
                      <a:pt x="368893" y="127117"/>
                    </a:cubicBezTo>
                    <a:cubicBezTo>
                      <a:pt x="369497" y="127359"/>
                      <a:pt x="369980" y="127721"/>
                      <a:pt x="370463" y="128083"/>
                    </a:cubicBezTo>
                    <a:cubicBezTo>
                      <a:pt x="370946" y="128445"/>
                      <a:pt x="371428" y="128928"/>
                      <a:pt x="371791" y="129411"/>
                    </a:cubicBezTo>
                    <a:cubicBezTo>
                      <a:pt x="372274" y="129894"/>
                      <a:pt x="372636" y="130498"/>
                      <a:pt x="372877" y="131222"/>
                    </a:cubicBezTo>
                    <a:cubicBezTo>
                      <a:pt x="373239" y="131946"/>
                      <a:pt x="373481" y="132791"/>
                      <a:pt x="373601" y="133757"/>
                    </a:cubicBezTo>
                    <a:cubicBezTo>
                      <a:pt x="373843" y="135206"/>
                      <a:pt x="373601" y="136775"/>
                      <a:pt x="373119" y="138465"/>
                    </a:cubicBezTo>
                    <a:cubicBezTo>
                      <a:pt x="373119" y="138586"/>
                      <a:pt x="373119" y="138707"/>
                      <a:pt x="373119" y="138827"/>
                    </a:cubicBezTo>
                    <a:lnTo>
                      <a:pt x="369738" y="148726"/>
                    </a:lnTo>
                    <a:cubicBezTo>
                      <a:pt x="369738" y="148726"/>
                      <a:pt x="369738" y="148726"/>
                      <a:pt x="369738" y="148726"/>
                    </a:cubicBezTo>
                    <a:cubicBezTo>
                      <a:pt x="370342" y="148847"/>
                      <a:pt x="370946" y="149088"/>
                      <a:pt x="371549" y="149209"/>
                    </a:cubicBezTo>
                    <a:cubicBezTo>
                      <a:pt x="372153" y="149330"/>
                      <a:pt x="372756" y="149571"/>
                      <a:pt x="373360" y="149692"/>
                    </a:cubicBezTo>
                    <a:cubicBezTo>
                      <a:pt x="373964" y="149813"/>
                      <a:pt x="374567" y="150054"/>
                      <a:pt x="375171" y="150175"/>
                    </a:cubicBezTo>
                    <a:cubicBezTo>
                      <a:pt x="375774" y="150416"/>
                      <a:pt x="376257" y="150658"/>
                      <a:pt x="376861" y="150899"/>
                    </a:cubicBezTo>
                    <a:cubicBezTo>
                      <a:pt x="377464" y="151141"/>
                      <a:pt x="377947" y="151382"/>
                      <a:pt x="378551" y="151624"/>
                    </a:cubicBezTo>
                    <a:cubicBezTo>
                      <a:pt x="379154" y="151865"/>
                      <a:pt x="379637" y="152106"/>
                      <a:pt x="380241" y="152348"/>
                    </a:cubicBezTo>
                    <a:cubicBezTo>
                      <a:pt x="380845" y="152589"/>
                      <a:pt x="381328" y="152952"/>
                      <a:pt x="381810" y="153193"/>
                    </a:cubicBezTo>
                    <a:cubicBezTo>
                      <a:pt x="382293" y="153434"/>
                      <a:pt x="382897" y="153796"/>
                      <a:pt x="383380" y="154038"/>
                    </a:cubicBezTo>
                    <a:cubicBezTo>
                      <a:pt x="383863" y="154279"/>
                      <a:pt x="384466" y="154642"/>
                      <a:pt x="384949" y="154883"/>
                    </a:cubicBezTo>
                    <a:cubicBezTo>
                      <a:pt x="385432" y="155245"/>
                      <a:pt x="385915" y="155607"/>
                      <a:pt x="386398" y="155849"/>
                    </a:cubicBezTo>
                    <a:cubicBezTo>
                      <a:pt x="386881" y="156211"/>
                      <a:pt x="387363" y="156573"/>
                      <a:pt x="387846" y="156935"/>
                    </a:cubicBezTo>
                    <a:cubicBezTo>
                      <a:pt x="388329" y="157297"/>
                      <a:pt x="388812" y="157660"/>
                      <a:pt x="389295" y="158022"/>
                    </a:cubicBezTo>
                    <a:cubicBezTo>
                      <a:pt x="389778" y="158384"/>
                      <a:pt x="390261" y="158867"/>
                      <a:pt x="390744" y="159229"/>
                    </a:cubicBezTo>
                    <a:cubicBezTo>
                      <a:pt x="391226" y="159591"/>
                      <a:pt x="391709" y="160074"/>
                      <a:pt x="392192" y="160436"/>
                    </a:cubicBezTo>
                    <a:cubicBezTo>
                      <a:pt x="392675" y="160798"/>
                      <a:pt x="393158" y="161281"/>
                      <a:pt x="393520" y="161764"/>
                    </a:cubicBezTo>
                    <a:cubicBezTo>
                      <a:pt x="394003" y="162247"/>
                      <a:pt x="394365" y="162730"/>
                      <a:pt x="394848" y="163213"/>
                    </a:cubicBezTo>
                    <a:cubicBezTo>
                      <a:pt x="395331" y="163696"/>
                      <a:pt x="395693" y="164178"/>
                      <a:pt x="396176" y="164661"/>
                    </a:cubicBezTo>
                    <a:cubicBezTo>
                      <a:pt x="396659" y="165144"/>
                      <a:pt x="397021" y="165627"/>
                      <a:pt x="397383" y="166231"/>
                    </a:cubicBezTo>
                    <a:cubicBezTo>
                      <a:pt x="397745" y="166714"/>
                      <a:pt x="398228" y="167317"/>
                      <a:pt x="398590" y="167800"/>
                    </a:cubicBezTo>
                    <a:cubicBezTo>
                      <a:pt x="398952" y="168404"/>
                      <a:pt x="399435" y="168886"/>
                      <a:pt x="399798" y="169490"/>
                    </a:cubicBezTo>
                    <a:cubicBezTo>
                      <a:pt x="400160" y="170094"/>
                      <a:pt x="400522" y="170697"/>
                      <a:pt x="400884" y="171301"/>
                    </a:cubicBezTo>
                    <a:cubicBezTo>
                      <a:pt x="401246" y="171904"/>
                      <a:pt x="401608" y="172508"/>
                      <a:pt x="401970" y="173112"/>
                    </a:cubicBezTo>
                    <a:cubicBezTo>
                      <a:pt x="402333" y="173836"/>
                      <a:pt x="402574" y="174440"/>
                      <a:pt x="402936" y="175164"/>
                    </a:cubicBezTo>
                    <a:cubicBezTo>
                      <a:pt x="403298" y="175888"/>
                      <a:pt x="403540" y="176612"/>
                      <a:pt x="403902" y="177337"/>
                    </a:cubicBezTo>
                    <a:cubicBezTo>
                      <a:pt x="404143" y="178061"/>
                      <a:pt x="404506" y="178785"/>
                      <a:pt x="404747" y="179630"/>
                    </a:cubicBezTo>
                    <a:cubicBezTo>
                      <a:pt x="404988" y="180476"/>
                      <a:pt x="405230" y="181200"/>
                      <a:pt x="405471" y="182045"/>
                    </a:cubicBezTo>
                    <a:cubicBezTo>
                      <a:pt x="405713" y="182890"/>
                      <a:pt x="405954" y="183735"/>
                      <a:pt x="406196" y="184701"/>
                    </a:cubicBezTo>
                    <a:cubicBezTo>
                      <a:pt x="406437" y="185666"/>
                      <a:pt x="406558" y="186512"/>
                      <a:pt x="406799" y="187477"/>
                    </a:cubicBezTo>
                    <a:cubicBezTo>
                      <a:pt x="406920" y="188443"/>
                      <a:pt x="407161" y="189529"/>
                      <a:pt x="407161" y="190616"/>
                    </a:cubicBezTo>
                    <a:cubicBezTo>
                      <a:pt x="407161" y="191702"/>
                      <a:pt x="407403" y="192789"/>
                      <a:pt x="407524" y="193875"/>
                    </a:cubicBezTo>
                    <a:cubicBezTo>
                      <a:pt x="407524" y="195082"/>
                      <a:pt x="407524" y="196410"/>
                      <a:pt x="407524" y="197738"/>
                    </a:cubicBezTo>
                    <a:close/>
                  </a:path>
                </a:pathLst>
              </a:custGeom>
              <a:solidFill>
                <a:srgbClr val="52585D"/>
              </a:solidFill>
              <a:ln w="12054"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47A0A58-D480-CC81-7C74-AEE95B5DA7D9}"/>
                  </a:ext>
                </a:extLst>
              </p:cNvPr>
              <p:cNvSpPr/>
              <p:nvPr/>
            </p:nvSpPr>
            <p:spPr>
              <a:xfrm>
                <a:off x="11113429" y="5308145"/>
                <a:ext cx="93195" cy="85469"/>
              </a:xfrm>
              <a:custGeom>
                <a:avLst/>
                <a:gdLst>
                  <a:gd name="connsiteX0" fmla="*/ 92833 w 93195"/>
                  <a:gd name="connsiteY0" fmla="*/ 36337 h 85469"/>
                  <a:gd name="connsiteX1" fmla="*/ 93195 w 93195"/>
                  <a:gd name="connsiteY1" fmla="*/ 31870 h 85469"/>
                  <a:gd name="connsiteX2" fmla="*/ 93074 w 93195"/>
                  <a:gd name="connsiteY2" fmla="*/ 28248 h 85469"/>
                  <a:gd name="connsiteX3" fmla="*/ 92712 w 93195"/>
                  <a:gd name="connsiteY3" fmla="*/ 24989 h 85469"/>
                  <a:gd name="connsiteX4" fmla="*/ 92109 w 93195"/>
                  <a:gd name="connsiteY4" fmla="*/ 22333 h 85469"/>
                  <a:gd name="connsiteX5" fmla="*/ 91384 w 93195"/>
                  <a:gd name="connsiteY5" fmla="*/ 19919 h 85469"/>
                  <a:gd name="connsiteX6" fmla="*/ 90539 w 93195"/>
                  <a:gd name="connsiteY6" fmla="*/ 17625 h 85469"/>
                  <a:gd name="connsiteX7" fmla="*/ 89453 w 93195"/>
                  <a:gd name="connsiteY7" fmla="*/ 15694 h 85469"/>
                  <a:gd name="connsiteX8" fmla="*/ 88366 w 93195"/>
                  <a:gd name="connsiteY8" fmla="*/ 13762 h 85469"/>
                  <a:gd name="connsiteX9" fmla="*/ 87280 w 93195"/>
                  <a:gd name="connsiteY9" fmla="*/ 12072 h 85469"/>
                  <a:gd name="connsiteX10" fmla="*/ 85952 w 93195"/>
                  <a:gd name="connsiteY10" fmla="*/ 10623 h 85469"/>
                  <a:gd name="connsiteX11" fmla="*/ 84624 w 93195"/>
                  <a:gd name="connsiteY11" fmla="*/ 9175 h 85469"/>
                  <a:gd name="connsiteX12" fmla="*/ 83296 w 93195"/>
                  <a:gd name="connsiteY12" fmla="*/ 7847 h 85469"/>
                  <a:gd name="connsiteX13" fmla="*/ 81848 w 93195"/>
                  <a:gd name="connsiteY13" fmla="*/ 6760 h 85469"/>
                  <a:gd name="connsiteX14" fmla="*/ 80399 w 93195"/>
                  <a:gd name="connsiteY14" fmla="*/ 5674 h 85469"/>
                  <a:gd name="connsiteX15" fmla="*/ 78950 w 93195"/>
                  <a:gd name="connsiteY15" fmla="*/ 4587 h 85469"/>
                  <a:gd name="connsiteX16" fmla="*/ 77381 w 93195"/>
                  <a:gd name="connsiteY16" fmla="*/ 3742 h 85469"/>
                  <a:gd name="connsiteX17" fmla="*/ 75691 w 93195"/>
                  <a:gd name="connsiteY17" fmla="*/ 2897 h 85469"/>
                  <a:gd name="connsiteX18" fmla="*/ 74001 w 93195"/>
                  <a:gd name="connsiteY18" fmla="*/ 2052 h 85469"/>
                  <a:gd name="connsiteX19" fmla="*/ 72794 w 93195"/>
                  <a:gd name="connsiteY19" fmla="*/ 1449 h 85469"/>
                  <a:gd name="connsiteX20" fmla="*/ 70017 w 93195"/>
                  <a:gd name="connsiteY20" fmla="*/ 9416 h 85469"/>
                  <a:gd name="connsiteX21" fmla="*/ 66396 w 93195"/>
                  <a:gd name="connsiteY21" fmla="*/ 20160 h 85469"/>
                  <a:gd name="connsiteX22" fmla="*/ 64223 w 93195"/>
                  <a:gd name="connsiteY22" fmla="*/ 26438 h 85469"/>
                  <a:gd name="connsiteX23" fmla="*/ 59273 w 93195"/>
                  <a:gd name="connsiteY23" fmla="*/ 33439 h 85469"/>
                  <a:gd name="connsiteX24" fmla="*/ 56014 w 93195"/>
                  <a:gd name="connsiteY24" fmla="*/ 35612 h 85469"/>
                  <a:gd name="connsiteX25" fmla="*/ 53358 w 93195"/>
                  <a:gd name="connsiteY25" fmla="*/ 36819 h 85469"/>
                  <a:gd name="connsiteX26" fmla="*/ 50944 w 93195"/>
                  <a:gd name="connsiteY26" fmla="*/ 37423 h 85469"/>
                  <a:gd name="connsiteX27" fmla="*/ 48771 w 93195"/>
                  <a:gd name="connsiteY27" fmla="*/ 37544 h 85469"/>
                  <a:gd name="connsiteX28" fmla="*/ 47926 w 93195"/>
                  <a:gd name="connsiteY28" fmla="*/ 37544 h 85469"/>
                  <a:gd name="connsiteX29" fmla="*/ 46839 w 93195"/>
                  <a:gd name="connsiteY29" fmla="*/ 37423 h 85469"/>
                  <a:gd name="connsiteX30" fmla="*/ 45028 w 93195"/>
                  <a:gd name="connsiteY30" fmla="*/ 37061 h 85469"/>
                  <a:gd name="connsiteX31" fmla="*/ 43338 w 93195"/>
                  <a:gd name="connsiteY31" fmla="*/ 36337 h 85469"/>
                  <a:gd name="connsiteX32" fmla="*/ 41890 w 93195"/>
                  <a:gd name="connsiteY32" fmla="*/ 35250 h 85469"/>
                  <a:gd name="connsiteX33" fmla="*/ 40682 w 93195"/>
                  <a:gd name="connsiteY33" fmla="*/ 33801 h 85469"/>
                  <a:gd name="connsiteX34" fmla="*/ 39717 w 93195"/>
                  <a:gd name="connsiteY34" fmla="*/ 31749 h 85469"/>
                  <a:gd name="connsiteX35" fmla="*/ 39354 w 93195"/>
                  <a:gd name="connsiteY35" fmla="*/ 28611 h 85469"/>
                  <a:gd name="connsiteX36" fmla="*/ 39958 w 93195"/>
                  <a:gd name="connsiteY36" fmla="*/ 24989 h 85469"/>
                  <a:gd name="connsiteX37" fmla="*/ 41286 w 93195"/>
                  <a:gd name="connsiteY37" fmla="*/ 21247 h 85469"/>
                  <a:gd name="connsiteX38" fmla="*/ 44908 w 93195"/>
                  <a:gd name="connsiteY38" fmla="*/ 10503 h 85469"/>
                  <a:gd name="connsiteX39" fmla="*/ 48529 w 93195"/>
                  <a:gd name="connsiteY39" fmla="*/ 0 h 85469"/>
                  <a:gd name="connsiteX40" fmla="*/ 48529 w 93195"/>
                  <a:gd name="connsiteY40" fmla="*/ 0 h 85469"/>
                  <a:gd name="connsiteX41" fmla="*/ 46115 w 93195"/>
                  <a:gd name="connsiteY41" fmla="*/ 724 h 85469"/>
                  <a:gd name="connsiteX42" fmla="*/ 43700 w 93195"/>
                  <a:gd name="connsiteY42" fmla="*/ 1449 h 85469"/>
                  <a:gd name="connsiteX43" fmla="*/ 41286 w 93195"/>
                  <a:gd name="connsiteY43" fmla="*/ 2173 h 85469"/>
                  <a:gd name="connsiteX44" fmla="*/ 38630 w 93195"/>
                  <a:gd name="connsiteY44" fmla="*/ 3259 h 85469"/>
                  <a:gd name="connsiteX45" fmla="*/ 35974 w 93195"/>
                  <a:gd name="connsiteY45" fmla="*/ 4346 h 85469"/>
                  <a:gd name="connsiteX46" fmla="*/ 33318 w 93195"/>
                  <a:gd name="connsiteY46" fmla="*/ 5553 h 85469"/>
                  <a:gd name="connsiteX47" fmla="*/ 30300 w 93195"/>
                  <a:gd name="connsiteY47" fmla="*/ 7243 h 85469"/>
                  <a:gd name="connsiteX48" fmla="*/ 27282 w 93195"/>
                  <a:gd name="connsiteY48" fmla="*/ 8933 h 85469"/>
                  <a:gd name="connsiteX49" fmla="*/ 23902 w 93195"/>
                  <a:gd name="connsiteY49" fmla="*/ 11348 h 85469"/>
                  <a:gd name="connsiteX50" fmla="*/ 20522 w 93195"/>
                  <a:gd name="connsiteY50" fmla="*/ 13883 h 85469"/>
                  <a:gd name="connsiteX51" fmla="*/ 16418 w 93195"/>
                  <a:gd name="connsiteY51" fmla="*/ 17746 h 85469"/>
                  <a:gd name="connsiteX52" fmla="*/ 11227 w 93195"/>
                  <a:gd name="connsiteY52" fmla="*/ 23540 h 85469"/>
                  <a:gd name="connsiteX53" fmla="*/ 2294 w 93195"/>
                  <a:gd name="connsiteY53" fmla="*/ 39717 h 85469"/>
                  <a:gd name="connsiteX54" fmla="*/ 1811 w 93195"/>
                  <a:gd name="connsiteY54" fmla="*/ 41407 h 85469"/>
                  <a:gd name="connsiteX55" fmla="*/ 362 w 93195"/>
                  <a:gd name="connsiteY55" fmla="*/ 48046 h 85469"/>
                  <a:gd name="connsiteX56" fmla="*/ 0 w 93195"/>
                  <a:gd name="connsiteY56" fmla="*/ 52634 h 85469"/>
                  <a:gd name="connsiteX57" fmla="*/ 121 w 93195"/>
                  <a:gd name="connsiteY57" fmla="*/ 56255 h 85469"/>
                  <a:gd name="connsiteX58" fmla="*/ 483 w 93195"/>
                  <a:gd name="connsiteY58" fmla="*/ 59273 h 85469"/>
                  <a:gd name="connsiteX59" fmla="*/ 1086 w 93195"/>
                  <a:gd name="connsiteY59" fmla="*/ 62050 h 85469"/>
                  <a:gd name="connsiteX60" fmla="*/ 1811 w 93195"/>
                  <a:gd name="connsiteY60" fmla="*/ 64585 h 85469"/>
                  <a:gd name="connsiteX61" fmla="*/ 2656 w 93195"/>
                  <a:gd name="connsiteY61" fmla="*/ 66758 h 85469"/>
                  <a:gd name="connsiteX62" fmla="*/ 3622 w 93195"/>
                  <a:gd name="connsiteY62" fmla="*/ 68810 h 85469"/>
                  <a:gd name="connsiteX63" fmla="*/ 4708 w 93195"/>
                  <a:gd name="connsiteY63" fmla="*/ 70742 h 85469"/>
                  <a:gd name="connsiteX64" fmla="*/ 5915 w 93195"/>
                  <a:gd name="connsiteY64" fmla="*/ 72432 h 85469"/>
                  <a:gd name="connsiteX65" fmla="*/ 7122 w 93195"/>
                  <a:gd name="connsiteY65" fmla="*/ 74001 h 85469"/>
                  <a:gd name="connsiteX66" fmla="*/ 8450 w 93195"/>
                  <a:gd name="connsiteY66" fmla="*/ 75329 h 85469"/>
                  <a:gd name="connsiteX67" fmla="*/ 9778 w 93195"/>
                  <a:gd name="connsiteY67" fmla="*/ 76657 h 85469"/>
                  <a:gd name="connsiteX68" fmla="*/ 11227 w 93195"/>
                  <a:gd name="connsiteY68" fmla="*/ 77864 h 85469"/>
                  <a:gd name="connsiteX69" fmla="*/ 12676 w 93195"/>
                  <a:gd name="connsiteY69" fmla="*/ 79071 h 85469"/>
                  <a:gd name="connsiteX70" fmla="*/ 14245 w 93195"/>
                  <a:gd name="connsiteY70" fmla="*/ 80037 h 85469"/>
                  <a:gd name="connsiteX71" fmla="*/ 15814 w 93195"/>
                  <a:gd name="connsiteY71" fmla="*/ 81003 h 85469"/>
                  <a:gd name="connsiteX72" fmla="*/ 17504 w 93195"/>
                  <a:gd name="connsiteY72" fmla="*/ 81848 h 85469"/>
                  <a:gd name="connsiteX73" fmla="*/ 19194 w 93195"/>
                  <a:gd name="connsiteY73" fmla="*/ 82572 h 85469"/>
                  <a:gd name="connsiteX74" fmla="*/ 20884 w 93195"/>
                  <a:gd name="connsiteY74" fmla="*/ 83176 h 85469"/>
                  <a:gd name="connsiteX75" fmla="*/ 22574 w 93195"/>
                  <a:gd name="connsiteY75" fmla="*/ 83779 h 85469"/>
                  <a:gd name="connsiteX76" fmla="*/ 24385 w 93195"/>
                  <a:gd name="connsiteY76" fmla="*/ 84262 h 85469"/>
                  <a:gd name="connsiteX77" fmla="*/ 26196 w 93195"/>
                  <a:gd name="connsiteY77" fmla="*/ 84624 h 85469"/>
                  <a:gd name="connsiteX78" fmla="*/ 28007 w 93195"/>
                  <a:gd name="connsiteY78" fmla="*/ 84987 h 85469"/>
                  <a:gd name="connsiteX79" fmla="*/ 29938 w 93195"/>
                  <a:gd name="connsiteY79" fmla="*/ 85228 h 85469"/>
                  <a:gd name="connsiteX80" fmla="*/ 31870 w 93195"/>
                  <a:gd name="connsiteY80" fmla="*/ 85469 h 85469"/>
                  <a:gd name="connsiteX81" fmla="*/ 31870 w 93195"/>
                  <a:gd name="connsiteY81" fmla="*/ 85469 h 85469"/>
                  <a:gd name="connsiteX82" fmla="*/ 33922 w 93195"/>
                  <a:gd name="connsiteY82" fmla="*/ 85469 h 85469"/>
                  <a:gd name="connsiteX83" fmla="*/ 35974 w 93195"/>
                  <a:gd name="connsiteY83" fmla="*/ 85469 h 85469"/>
                  <a:gd name="connsiteX84" fmla="*/ 38147 w 93195"/>
                  <a:gd name="connsiteY84" fmla="*/ 85349 h 85469"/>
                  <a:gd name="connsiteX85" fmla="*/ 40320 w 93195"/>
                  <a:gd name="connsiteY85" fmla="*/ 85107 h 85469"/>
                  <a:gd name="connsiteX86" fmla="*/ 42493 w 93195"/>
                  <a:gd name="connsiteY86" fmla="*/ 84745 h 85469"/>
                  <a:gd name="connsiteX87" fmla="*/ 44787 w 93195"/>
                  <a:gd name="connsiteY87" fmla="*/ 84383 h 85469"/>
                  <a:gd name="connsiteX88" fmla="*/ 47080 w 93195"/>
                  <a:gd name="connsiteY88" fmla="*/ 83779 h 85469"/>
                  <a:gd name="connsiteX89" fmla="*/ 49495 w 93195"/>
                  <a:gd name="connsiteY89" fmla="*/ 83176 h 85469"/>
                  <a:gd name="connsiteX90" fmla="*/ 52030 w 93195"/>
                  <a:gd name="connsiteY90" fmla="*/ 82331 h 85469"/>
                  <a:gd name="connsiteX91" fmla="*/ 54565 w 93195"/>
                  <a:gd name="connsiteY91" fmla="*/ 81365 h 85469"/>
                  <a:gd name="connsiteX92" fmla="*/ 57221 w 93195"/>
                  <a:gd name="connsiteY92" fmla="*/ 80158 h 85469"/>
                  <a:gd name="connsiteX93" fmla="*/ 59998 w 93195"/>
                  <a:gd name="connsiteY93" fmla="*/ 78830 h 85469"/>
                  <a:gd name="connsiteX94" fmla="*/ 62895 w 93195"/>
                  <a:gd name="connsiteY94" fmla="*/ 77260 h 85469"/>
                  <a:gd name="connsiteX95" fmla="*/ 65913 w 93195"/>
                  <a:gd name="connsiteY95" fmla="*/ 75329 h 85469"/>
                  <a:gd name="connsiteX96" fmla="*/ 69172 w 93195"/>
                  <a:gd name="connsiteY96" fmla="*/ 73035 h 85469"/>
                  <a:gd name="connsiteX97" fmla="*/ 72673 w 93195"/>
                  <a:gd name="connsiteY97" fmla="*/ 70259 h 85469"/>
                  <a:gd name="connsiteX98" fmla="*/ 76657 w 93195"/>
                  <a:gd name="connsiteY98" fmla="*/ 66637 h 85469"/>
                  <a:gd name="connsiteX99" fmla="*/ 81606 w 93195"/>
                  <a:gd name="connsiteY99" fmla="*/ 61205 h 85469"/>
                  <a:gd name="connsiteX100" fmla="*/ 90902 w 93195"/>
                  <a:gd name="connsiteY100" fmla="*/ 44545 h 85469"/>
                  <a:gd name="connsiteX101" fmla="*/ 91264 w 93195"/>
                  <a:gd name="connsiteY101" fmla="*/ 43097 h 85469"/>
                  <a:gd name="connsiteX102" fmla="*/ 92833 w 93195"/>
                  <a:gd name="connsiteY102" fmla="*/ 36337 h 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3195" h="85469">
                    <a:moveTo>
                      <a:pt x="92833" y="36337"/>
                    </a:moveTo>
                    <a:cubicBezTo>
                      <a:pt x="93074" y="34767"/>
                      <a:pt x="93195" y="33319"/>
                      <a:pt x="93195" y="31870"/>
                    </a:cubicBezTo>
                    <a:cubicBezTo>
                      <a:pt x="93195" y="30663"/>
                      <a:pt x="93195" y="29456"/>
                      <a:pt x="93074" y="28248"/>
                    </a:cubicBezTo>
                    <a:cubicBezTo>
                      <a:pt x="93074" y="27162"/>
                      <a:pt x="92954" y="26075"/>
                      <a:pt x="92712" y="24989"/>
                    </a:cubicBezTo>
                    <a:cubicBezTo>
                      <a:pt x="92592" y="24023"/>
                      <a:pt x="92350" y="23178"/>
                      <a:pt x="92109" y="22333"/>
                    </a:cubicBezTo>
                    <a:cubicBezTo>
                      <a:pt x="91867" y="21488"/>
                      <a:pt x="91626" y="20643"/>
                      <a:pt x="91384" y="19919"/>
                    </a:cubicBezTo>
                    <a:cubicBezTo>
                      <a:pt x="91143" y="19195"/>
                      <a:pt x="90902" y="18349"/>
                      <a:pt x="90539" y="17625"/>
                    </a:cubicBezTo>
                    <a:cubicBezTo>
                      <a:pt x="90298" y="17021"/>
                      <a:pt x="89815" y="16418"/>
                      <a:pt x="89453" y="15694"/>
                    </a:cubicBezTo>
                    <a:cubicBezTo>
                      <a:pt x="89091" y="15090"/>
                      <a:pt x="88729" y="14366"/>
                      <a:pt x="88366" y="13762"/>
                    </a:cubicBezTo>
                    <a:cubicBezTo>
                      <a:pt x="88004" y="13159"/>
                      <a:pt x="87642" y="12555"/>
                      <a:pt x="87280" y="12072"/>
                    </a:cubicBezTo>
                    <a:cubicBezTo>
                      <a:pt x="86918" y="11589"/>
                      <a:pt x="86435" y="11106"/>
                      <a:pt x="85952" y="10623"/>
                    </a:cubicBezTo>
                    <a:cubicBezTo>
                      <a:pt x="85590" y="10141"/>
                      <a:pt x="85107" y="9658"/>
                      <a:pt x="84624" y="9175"/>
                    </a:cubicBezTo>
                    <a:cubicBezTo>
                      <a:pt x="84141" y="8692"/>
                      <a:pt x="83779" y="8209"/>
                      <a:pt x="83296" y="7847"/>
                    </a:cubicBezTo>
                    <a:cubicBezTo>
                      <a:pt x="82813" y="7485"/>
                      <a:pt x="82330" y="7123"/>
                      <a:pt x="81848" y="6760"/>
                    </a:cubicBezTo>
                    <a:cubicBezTo>
                      <a:pt x="81365" y="6398"/>
                      <a:pt x="80882" y="6036"/>
                      <a:pt x="80399" y="5674"/>
                    </a:cubicBezTo>
                    <a:cubicBezTo>
                      <a:pt x="79916" y="5312"/>
                      <a:pt x="79433" y="4950"/>
                      <a:pt x="78950" y="4587"/>
                    </a:cubicBezTo>
                    <a:cubicBezTo>
                      <a:pt x="78468" y="4225"/>
                      <a:pt x="77864" y="3984"/>
                      <a:pt x="77381" y="3742"/>
                    </a:cubicBezTo>
                    <a:cubicBezTo>
                      <a:pt x="76898" y="3501"/>
                      <a:pt x="76295" y="3259"/>
                      <a:pt x="75691" y="2897"/>
                    </a:cubicBezTo>
                    <a:cubicBezTo>
                      <a:pt x="75087" y="2656"/>
                      <a:pt x="74604" y="2294"/>
                      <a:pt x="74001" y="2052"/>
                    </a:cubicBezTo>
                    <a:cubicBezTo>
                      <a:pt x="73518" y="1932"/>
                      <a:pt x="73277" y="1569"/>
                      <a:pt x="72794" y="1449"/>
                    </a:cubicBezTo>
                    <a:lnTo>
                      <a:pt x="70017" y="9416"/>
                    </a:lnTo>
                    <a:lnTo>
                      <a:pt x="66396" y="20160"/>
                    </a:lnTo>
                    <a:lnTo>
                      <a:pt x="64223" y="26438"/>
                    </a:lnTo>
                    <a:cubicBezTo>
                      <a:pt x="63257" y="29093"/>
                      <a:pt x="61567" y="31508"/>
                      <a:pt x="59273" y="33439"/>
                    </a:cubicBezTo>
                    <a:cubicBezTo>
                      <a:pt x="58307" y="34284"/>
                      <a:pt x="57221" y="35009"/>
                      <a:pt x="56014" y="35612"/>
                    </a:cubicBezTo>
                    <a:cubicBezTo>
                      <a:pt x="55169" y="36095"/>
                      <a:pt x="54203" y="36457"/>
                      <a:pt x="53358" y="36819"/>
                    </a:cubicBezTo>
                    <a:cubicBezTo>
                      <a:pt x="52634" y="37061"/>
                      <a:pt x="51788" y="37302"/>
                      <a:pt x="50944" y="37423"/>
                    </a:cubicBezTo>
                    <a:cubicBezTo>
                      <a:pt x="50219" y="37544"/>
                      <a:pt x="49495" y="37544"/>
                      <a:pt x="48771" y="37544"/>
                    </a:cubicBezTo>
                    <a:cubicBezTo>
                      <a:pt x="48529" y="37544"/>
                      <a:pt x="48167" y="37544"/>
                      <a:pt x="47926" y="37544"/>
                    </a:cubicBezTo>
                    <a:cubicBezTo>
                      <a:pt x="47563" y="37544"/>
                      <a:pt x="47201" y="37544"/>
                      <a:pt x="46839" y="37423"/>
                    </a:cubicBezTo>
                    <a:cubicBezTo>
                      <a:pt x="46236" y="37423"/>
                      <a:pt x="45632" y="37182"/>
                      <a:pt x="45028" y="37061"/>
                    </a:cubicBezTo>
                    <a:cubicBezTo>
                      <a:pt x="44425" y="36819"/>
                      <a:pt x="43821" y="36578"/>
                      <a:pt x="43338" y="36337"/>
                    </a:cubicBezTo>
                    <a:cubicBezTo>
                      <a:pt x="42855" y="35974"/>
                      <a:pt x="42252" y="35733"/>
                      <a:pt x="41890" y="35250"/>
                    </a:cubicBezTo>
                    <a:cubicBezTo>
                      <a:pt x="41407" y="34767"/>
                      <a:pt x="41044" y="34284"/>
                      <a:pt x="40682" y="33801"/>
                    </a:cubicBezTo>
                    <a:cubicBezTo>
                      <a:pt x="40320" y="33198"/>
                      <a:pt x="39958" y="32474"/>
                      <a:pt x="39717" y="31749"/>
                    </a:cubicBezTo>
                    <a:cubicBezTo>
                      <a:pt x="39354" y="30783"/>
                      <a:pt x="39354" y="29697"/>
                      <a:pt x="39354" y="28611"/>
                    </a:cubicBezTo>
                    <a:cubicBezTo>
                      <a:pt x="39354" y="27403"/>
                      <a:pt x="39475" y="26196"/>
                      <a:pt x="39958" y="24989"/>
                    </a:cubicBezTo>
                    <a:lnTo>
                      <a:pt x="41286" y="21247"/>
                    </a:lnTo>
                    <a:lnTo>
                      <a:pt x="44908" y="10503"/>
                    </a:lnTo>
                    <a:lnTo>
                      <a:pt x="48529" y="0"/>
                    </a:lnTo>
                    <a:cubicBezTo>
                      <a:pt x="48529" y="0"/>
                      <a:pt x="48529" y="0"/>
                      <a:pt x="48529" y="0"/>
                    </a:cubicBezTo>
                    <a:cubicBezTo>
                      <a:pt x="47684" y="121"/>
                      <a:pt x="46960" y="483"/>
                      <a:pt x="46115" y="724"/>
                    </a:cubicBezTo>
                    <a:cubicBezTo>
                      <a:pt x="45270" y="966"/>
                      <a:pt x="44545" y="1207"/>
                      <a:pt x="43700" y="1449"/>
                    </a:cubicBezTo>
                    <a:cubicBezTo>
                      <a:pt x="42855" y="1690"/>
                      <a:pt x="42131" y="1811"/>
                      <a:pt x="41286" y="2173"/>
                    </a:cubicBezTo>
                    <a:cubicBezTo>
                      <a:pt x="40441" y="2535"/>
                      <a:pt x="39596" y="2897"/>
                      <a:pt x="38630" y="3259"/>
                    </a:cubicBezTo>
                    <a:cubicBezTo>
                      <a:pt x="37785" y="3622"/>
                      <a:pt x="36819" y="3984"/>
                      <a:pt x="35974" y="4346"/>
                    </a:cubicBezTo>
                    <a:cubicBezTo>
                      <a:pt x="35129" y="4708"/>
                      <a:pt x="34164" y="5070"/>
                      <a:pt x="33318" y="5553"/>
                    </a:cubicBezTo>
                    <a:cubicBezTo>
                      <a:pt x="32353" y="6036"/>
                      <a:pt x="31387" y="6640"/>
                      <a:pt x="30300" y="7243"/>
                    </a:cubicBezTo>
                    <a:cubicBezTo>
                      <a:pt x="29335" y="7847"/>
                      <a:pt x="28248" y="8330"/>
                      <a:pt x="27282" y="8933"/>
                    </a:cubicBezTo>
                    <a:cubicBezTo>
                      <a:pt x="26075" y="9658"/>
                      <a:pt x="25110" y="10503"/>
                      <a:pt x="23902" y="11348"/>
                    </a:cubicBezTo>
                    <a:cubicBezTo>
                      <a:pt x="22816" y="12193"/>
                      <a:pt x="21609" y="13038"/>
                      <a:pt x="20522" y="13883"/>
                    </a:cubicBezTo>
                    <a:cubicBezTo>
                      <a:pt x="19074" y="15090"/>
                      <a:pt x="17746" y="16418"/>
                      <a:pt x="16418" y="17746"/>
                    </a:cubicBezTo>
                    <a:cubicBezTo>
                      <a:pt x="14607" y="19557"/>
                      <a:pt x="12917" y="21488"/>
                      <a:pt x="11227" y="23540"/>
                    </a:cubicBezTo>
                    <a:cubicBezTo>
                      <a:pt x="7364" y="28490"/>
                      <a:pt x="4225" y="33922"/>
                      <a:pt x="2294" y="39717"/>
                    </a:cubicBezTo>
                    <a:cubicBezTo>
                      <a:pt x="2052" y="40320"/>
                      <a:pt x="1932" y="40803"/>
                      <a:pt x="1811" y="41407"/>
                    </a:cubicBezTo>
                    <a:cubicBezTo>
                      <a:pt x="1086" y="43701"/>
                      <a:pt x="604" y="45873"/>
                      <a:pt x="362" y="48046"/>
                    </a:cubicBezTo>
                    <a:cubicBezTo>
                      <a:pt x="121" y="49616"/>
                      <a:pt x="0" y="51185"/>
                      <a:pt x="0" y="52634"/>
                    </a:cubicBezTo>
                    <a:cubicBezTo>
                      <a:pt x="0" y="53841"/>
                      <a:pt x="0" y="55048"/>
                      <a:pt x="121" y="56255"/>
                    </a:cubicBezTo>
                    <a:cubicBezTo>
                      <a:pt x="121" y="57342"/>
                      <a:pt x="362" y="58307"/>
                      <a:pt x="483" y="59273"/>
                    </a:cubicBezTo>
                    <a:cubicBezTo>
                      <a:pt x="604" y="60239"/>
                      <a:pt x="845" y="61084"/>
                      <a:pt x="1086" y="62050"/>
                    </a:cubicBezTo>
                    <a:cubicBezTo>
                      <a:pt x="1328" y="62895"/>
                      <a:pt x="1569" y="63740"/>
                      <a:pt x="1811" y="64585"/>
                    </a:cubicBezTo>
                    <a:cubicBezTo>
                      <a:pt x="2052" y="65309"/>
                      <a:pt x="2414" y="66033"/>
                      <a:pt x="2656" y="66758"/>
                    </a:cubicBezTo>
                    <a:cubicBezTo>
                      <a:pt x="3018" y="67482"/>
                      <a:pt x="3259" y="68086"/>
                      <a:pt x="3622" y="68810"/>
                    </a:cubicBezTo>
                    <a:cubicBezTo>
                      <a:pt x="3984" y="69414"/>
                      <a:pt x="4346" y="70138"/>
                      <a:pt x="4708" y="70742"/>
                    </a:cubicBezTo>
                    <a:cubicBezTo>
                      <a:pt x="5070" y="71345"/>
                      <a:pt x="5432" y="71828"/>
                      <a:pt x="5915" y="72432"/>
                    </a:cubicBezTo>
                    <a:cubicBezTo>
                      <a:pt x="6277" y="72915"/>
                      <a:pt x="6640" y="73518"/>
                      <a:pt x="7122" y="74001"/>
                    </a:cubicBezTo>
                    <a:cubicBezTo>
                      <a:pt x="7485" y="74484"/>
                      <a:pt x="7968" y="74967"/>
                      <a:pt x="8450" y="75329"/>
                    </a:cubicBezTo>
                    <a:cubicBezTo>
                      <a:pt x="8933" y="75812"/>
                      <a:pt x="9295" y="76295"/>
                      <a:pt x="9778" y="76657"/>
                    </a:cubicBezTo>
                    <a:cubicBezTo>
                      <a:pt x="10261" y="77019"/>
                      <a:pt x="10744" y="77381"/>
                      <a:pt x="11227" y="77864"/>
                    </a:cubicBezTo>
                    <a:cubicBezTo>
                      <a:pt x="11710" y="78226"/>
                      <a:pt x="12193" y="78709"/>
                      <a:pt x="12676" y="79071"/>
                    </a:cubicBezTo>
                    <a:cubicBezTo>
                      <a:pt x="13158" y="79433"/>
                      <a:pt x="13641" y="79675"/>
                      <a:pt x="14245" y="80037"/>
                    </a:cubicBezTo>
                    <a:cubicBezTo>
                      <a:pt x="14728" y="80399"/>
                      <a:pt x="15211" y="80761"/>
                      <a:pt x="15814" y="81003"/>
                    </a:cubicBezTo>
                    <a:cubicBezTo>
                      <a:pt x="16297" y="81244"/>
                      <a:pt x="16901" y="81486"/>
                      <a:pt x="17504" y="81848"/>
                    </a:cubicBezTo>
                    <a:cubicBezTo>
                      <a:pt x="18108" y="82089"/>
                      <a:pt x="18591" y="82331"/>
                      <a:pt x="19194" y="82572"/>
                    </a:cubicBezTo>
                    <a:cubicBezTo>
                      <a:pt x="19798" y="82813"/>
                      <a:pt x="20281" y="83055"/>
                      <a:pt x="20884" y="83176"/>
                    </a:cubicBezTo>
                    <a:cubicBezTo>
                      <a:pt x="21488" y="83417"/>
                      <a:pt x="22092" y="83538"/>
                      <a:pt x="22574" y="83779"/>
                    </a:cubicBezTo>
                    <a:cubicBezTo>
                      <a:pt x="23178" y="83900"/>
                      <a:pt x="23782" y="84141"/>
                      <a:pt x="24385" y="84262"/>
                    </a:cubicBezTo>
                    <a:cubicBezTo>
                      <a:pt x="24989" y="84383"/>
                      <a:pt x="25592" y="84504"/>
                      <a:pt x="26196" y="84624"/>
                    </a:cubicBezTo>
                    <a:cubicBezTo>
                      <a:pt x="26800" y="84624"/>
                      <a:pt x="27403" y="84866"/>
                      <a:pt x="28007" y="84987"/>
                    </a:cubicBezTo>
                    <a:cubicBezTo>
                      <a:pt x="28610" y="84987"/>
                      <a:pt x="29335" y="85107"/>
                      <a:pt x="29938" y="85228"/>
                    </a:cubicBezTo>
                    <a:cubicBezTo>
                      <a:pt x="30542" y="85228"/>
                      <a:pt x="31266" y="85349"/>
                      <a:pt x="31870" y="85469"/>
                    </a:cubicBezTo>
                    <a:cubicBezTo>
                      <a:pt x="31870" y="85469"/>
                      <a:pt x="31870" y="85469"/>
                      <a:pt x="31870" y="85469"/>
                    </a:cubicBezTo>
                    <a:cubicBezTo>
                      <a:pt x="32474" y="85469"/>
                      <a:pt x="33198" y="85469"/>
                      <a:pt x="33922" y="85469"/>
                    </a:cubicBezTo>
                    <a:cubicBezTo>
                      <a:pt x="34646" y="85469"/>
                      <a:pt x="35250" y="85469"/>
                      <a:pt x="35974" y="85469"/>
                    </a:cubicBezTo>
                    <a:cubicBezTo>
                      <a:pt x="36699" y="85469"/>
                      <a:pt x="37423" y="85469"/>
                      <a:pt x="38147" y="85349"/>
                    </a:cubicBezTo>
                    <a:cubicBezTo>
                      <a:pt x="38872" y="85349"/>
                      <a:pt x="39596" y="85349"/>
                      <a:pt x="40320" y="85107"/>
                    </a:cubicBezTo>
                    <a:cubicBezTo>
                      <a:pt x="41044" y="85107"/>
                      <a:pt x="41769" y="84866"/>
                      <a:pt x="42493" y="84745"/>
                    </a:cubicBezTo>
                    <a:cubicBezTo>
                      <a:pt x="43218" y="84624"/>
                      <a:pt x="44062" y="84504"/>
                      <a:pt x="44787" y="84383"/>
                    </a:cubicBezTo>
                    <a:cubicBezTo>
                      <a:pt x="45511" y="84262"/>
                      <a:pt x="46356" y="84021"/>
                      <a:pt x="47080" y="83779"/>
                    </a:cubicBezTo>
                    <a:cubicBezTo>
                      <a:pt x="47926" y="83538"/>
                      <a:pt x="48650" y="83417"/>
                      <a:pt x="49495" y="83176"/>
                    </a:cubicBezTo>
                    <a:cubicBezTo>
                      <a:pt x="50340" y="82934"/>
                      <a:pt x="51185" y="82693"/>
                      <a:pt x="52030" y="82331"/>
                    </a:cubicBezTo>
                    <a:cubicBezTo>
                      <a:pt x="52875" y="82089"/>
                      <a:pt x="53720" y="81727"/>
                      <a:pt x="54565" y="81365"/>
                    </a:cubicBezTo>
                    <a:cubicBezTo>
                      <a:pt x="55410" y="81003"/>
                      <a:pt x="56376" y="80641"/>
                      <a:pt x="57221" y="80158"/>
                    </a:cubicBezTo>
                    <a:cubicBezTo>
                      <a:pt x="58187" y="79795"/>
                      <a:pt x="59032" y="79313"/>
                      <a:pt x="59998" y="78830"/>
                    </a:cubicBezTo>
                    <a:cubicBezTo>
                      <a:pt x="60963" y="78347"/>
                      <a:pt x="61929" y="77864"/>
                      <a:pt x="62895" y="77260"/>
                    </a:cubicBezTo>
                    <a:cubicBezTo>
                      <a:pt x="63981" y="76657"/>
                      <a:pt x="64947" y="76053"/>
                      <a:pt x="65913" y="75329"/>
                    </a:cubicBezTo>
                    <a:cubicBezTo>
                      <a:pt x="66999" y="74605"/>
                      <a:pt x="68086" y="73880"/>
                      <a:pt x="69172" y="73035"/>
                    </a:cubicBezTo>
                    <a:cubicBezTo>
                      <a:pt x="70379" y="72190"/>
                      <a:pt x="71586" y="71225"/>
                      <a:pt x="72673" y="70259"/>
                    </a:cubicBezTo>
                    <a:cubicBezTo>
                      <a:pt x="74001" y="69051"/>
                      <a:pt x="75329" y="67844"/>
                      <a:pt x="76657" y="66637"/>
                    </a:cubicBezTo>
                    <a:cubicBezTo>
                      <a:pt x="78347" y="64947"/>
                      <a:pt x="80037" y="63136"/>
                      <a:pt x="81606" y="61205"/>
                    </a:cubicBezTo>
                    <a:cubicBezTo>
                      <a:pt x="85590" y="56135"/>
                      <a:pt x="88849" y="50461"/>
                      <a:pt x="90902" y="44545"/>
                    </a:cubicBezTo>
                    <a:cubicBezTo>
                      <a:pt x="91022" y="44063"/>
                      <a:pt x="91143" y="43580"/>
                      <a:pt x="91264" y="43097"/>
                    </a:cubicBezTo>
                    <a:cubicBezTo>
                      <a:pt x="91988" y="40803"/>
                      <a:pt x="92471" y="38509"/>
                      <a:pt x="92833" y="36337"/>
                    </a:cubicBezTo>
                    <a:close/>
                  </a:path>
                </a:pathLst>
              </a:custGeom>
              <a:solidFill>
                <a:srgbClr val="52585D"/>
              </a:solidFill>
              <a:ln w="12054"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C81C6694-002C-54D1-C9CE-3F81CCAAD4E9}"/>
                </a:ext>
              </a:extLst>
            </p:cNvPr>
            <p:cNvSpPr/>
            <p:nvPr/>
          </p:nvSpPr>
          <p:spPr>
            <a:xfrm>
              <a:off x="10154713" y="4299109"/>
              <a:ext cx="1408515" cy="2146225"/>
            </a:xfrm>
            <a:custGeom>
              <a:avLst/>
              <a:gdLst>
                <a:gd name="connsiteX0" fmla="*/ 1408516 w 1408515"/>
                <a:gd name="connsiteY0" fmla="*/ 633478 h 2146225"/>
                <a:gd name="connsiteX1" fmla="*/ 1370248 w 1408515"/>
                <a:gd name="connsiteY1" fmla="*/ 605713 h 2146225"/>
                <a:gd name="connsiteX2" fmla="*/ 1356486 w 1408515"/>
                <a:gd name="connsiteY2" fmla="*/ 615732 h 2146225"/>
                <a:gd name="connsiteX3" fmla="*/ 1291901 w 1408515"/>
                <a:gd name="connsiteY3" fmla="*/ 656777 h 2146225"/>
                <a:gd name="connsiteX4" fmla="*/ 1286107 w 1408515"/>
                <a:gd name="connsiteY4" fmla="*/ 659915 h 2146225"/>
                <a:gd name="connsiteX5" fmla="*/ 1308922 w 1408515"/>
                <a:gd name="connsiteY5" fmla="*/ 623458 h 2146225"/>
                <a:gd name="connsiteX6" fmla="*/ 1332825 w 1408515"/>
                <a:gd name="connsiteY6" fmla="*/ 571549 h 2146225"/>
                <a:gd name="connsiteX7" fmla="*/ 1299627 w 1408515"/>
                <a:gd name="connsiteY7" fmla="*/ 527969 h 2146225"/>
                <a:gd name="connsiteX8" fmla="*/ 1271741 w 1408515"/>
                <a:gd name="connsiteY8" fmla="*/ 543301 h 2146225"/>
                <a:gd name="connsiteX9" fmla="*/ 1244217 w 1408515"/>
                <a:gd name="connsiteY9" fmla="*/ 587967 h 2146225"/>
                <a:gd name="connsiteX10" fmla="*/ 1213554 w 1408515"/>
                <a:gd name="connsiteY10" fmla="*/ 626597 h 2146225"/>
                <a:gd name="connsiteX11" fmla="*/ 1221401 w 1408515"/>
                <a:gd name="connsiteY11" fmla="*/ 592313 h 2146225"/>
                <a:gd name="connsiteX12" fmla="*/ 1202327 w 1408515"/>
                <a:gd name="connsiteY12" fmla="*/ 508171 h 2146225"/>
                <a:gd name="connsiteX13" fmla="*/ 1161645 w 1408515"/>
                <a:gd name="connsiteY13" fmla="*/ 534488 h 2146225"/>
                <a:gd name="connsiteX14" fmla="*/ 1132672 w 1408515"/>
                <a:gd name="connsiteY14" fmla="*/ 632633 h 2146225"/>
                <a:gd name="connsiteX15" fmla="*/ 1125671 w 1408515"/>
                <a:gd name="connsiteY15" fmla="*/ 615853 h 2146225"/>
                <a:gd name="connsiteX16" fmla="*/ 1080159 w 1408515"/>
                <a:gd name="connsiteY16" fmla="*/ 574326 h 2146225"/>
                <a:gd name="connsiteX17" fmla="*/ 1052877 w 1408515"/>
                <a:gd name="connsiteY17" fmla="*/ 581931 h 2146225"/>
                <a:gd name="connsiteX18" fmla="*/ 1048893 w 1408515"/>
                <a:gd name="connsiteY18" fmla="*/ 626356 h 2146225"/>
                <a:gd name="connsiteX19" fmla="*/ 1062655 w 1408515"/>
                <a:gd name="connsiteY19" fmla="*/ 726915 h 2146225"/>
                <a:gd name="connsiteX20" fmla="*/ 990103 w 1408515"/>
                <a:gd name="connsiteY20" fmla="*/ 818420 h 2146225"/>
                <a:gd name="connsiteX21" fmla="*/ 835461 w 1408515"/>
                <a:gd name="connsiteY21" fmla="*/ 815764 h 2146225"/>
                <a:gd name="connsiteX22" fmla="*/ 821820 w 1408515"/>
                <a:gd name="connsiteY22" fmla="*/ 816851 h 2146225"/>
                <a:gd name="connsiteX23" fmla="*/ 813853 w 1408515"/>
                <a:gd name="connsiteY23" fmla="*/ 803209 h 2146225"/>
                <a:gd name="connsiteX24" fmla="*/ 812766 w 1408515"/>
                <a:gd name="connsiteY24" fmla="*/ 801278 h 2146225"/>
                <a:gd name="connsiteX25" fmla="*/ 777395 w 1408515"/>
                <a:gd name="connsiteY25" fmla="*/ 748886 h 2146225"/>
                <a:gd name="connsiteX26" fmla="*/ 730194 w 1408515"/>
                <a:gd name="connsiteY26" fmla="*/ 711463 h 2146225"/>
                <a:gd name="connsiteX27" fmla="*/ 866365 w 1408515"/>
                <a:gd name="connsiteY27" fmla="*/ 590381 h 2146225"/>
                <a:gd name="connsiteX28" fmla="*/ 908738 w 1408515"/>
                <a:gd name="connsiteY28" fmla="*/ 524589 h 2146225"/>
                <a:gd name="connsiteX29" fmla="*/ 936021 w 1408515"/>
                <a:gd name="connsiteY29" fmla="*/ 384917 h 2146225"/>
                <a:gd name="connsiteX30" fmla="*/ 913084 w 1408515"/>
                <a:gd name="connsiteY30" fmla="*/ 237277 h 2146225"/>
                <a:gd name="connsiteX31" fmla="*/ 733212 w 1408515"/>
                <a:gd name="connsiteY31" fmla="*/ 44971 h 2146225"/>
                <a:gd name="connsiteX32" fmla="*/ 707861 w 1408515"/>
                <a:gd name="connsiteY32" fmla="*/ 32416 h 2146225"/>
                <a:gd name="connsiteX33" fmla="*/ 253112 w 1408515"/>
                <a:gd name="connsiteY33" fmla="*/ 150480 h 2146225"/>
                <a:gd name="connsiteX34" fmla="*/ 226553 w 1408515"/>
                <a:gd name="connsiteY34" fmla="*/ 155430 h 2146225"/>
                <a:gd name="connsiteX35" fmla="*/ 192148 w 1408515"/>
                <a:gd name="connsiteY35" fmla="*/ 174020 h 2146225"/>
                <a:gd name="connsiteX36" fmla="*/ 138670 w 1408515"/>
                <a:gd name="connsiteY36" fmla="*/ 239812 h 2146225"/>
                <a:gd name="connsiteX37" fmla="*/ 128408 w 1408515"/>
                <a:gd name="connsiteY37" fmla="*/ 343993 h 2146225"/>
                <a:gd name="connsiteX38" fmla="*/ 181163 w 1408515"/>
                <a:gd name="connsiteY38" fmla="*/ 431756 h 2146225"/>
                <a:gd name="connsiteX39" fmla="*/ 270133 w 1408515"/>
                <a:gd name="connsiteY39" fmla="*/ 625511 h 2146225"/>
                <a:gd name="connsiteX40" fmla="*/ 224863 w 1408515"/>
                <a:gd name="connsiteY40" fmla="*/ 644705 h 2146225"/>
                <a:gd name="connsiteX41" fmla="*/ 68290 w 1408515"/>
                <a:gd name="connsiteY41" fmla="*/ 772064 h 2146225"/>
                <a:gd name="connsiteX42" fmla="*/ 20365 w 1408515"/>
                <a:gd name="connsiteY42" fmla="*/ 899423 h 2146225"/>
                <a:gd name="connsiteX43" fmla="*/ 2740 w 1408515"/>
                <a:gd name="connsiteY43" fmla="*/ 1030886 h 2146225"/>
                <a:gd name="connsiteX44" fmla="*/ 14570 w 1408515"/>
                <a:gd name="connsiteY44" fmla="*/ 1166695 h 2146225"/>
                <a:gd name="connsiteX45" fmla="*/ 128046 w 1408515"/>
                <a:gd name="connsiteY45" fmla="*/ 1241783 h 2146225"/>
                <a:gd name="connsiteX46" fmla="*/ 176817 w 1408515"/>
                <a:gd name="connsiteY46" fmla="*/ 1248543 h 2146225"/>
                <a:gd name="connsiteX47" fmla="*/ 171022 w 1408515"/>
                <a:gd name="connsiteY47" fmla="*/ 1319767 h 2146225"/>
                <a:gd name="connsiteX48" fmla="*/ 263856 w 1408515"/>
                <a:gd name="connsiteY48" fmla="*/ 1588730 h 2146225"/>
                <a:gd name="connsiteX49" fmla="*/ 327112 w 1408515"/>
                <a:gd name="connsiteY49" fmla="*/ 1624342 h 2146225"/>
                <a:gd name="connsiteX50" fmla="*/ 437571 w 1408515"/>
                <a:gd name="connsiteY50" fmla="*/ 1712105 h 2146225"/>
                <a:gd name="connsiteX51" fmla="*/ 600904 w 1408515"/>
                <a:gd name="connsiteY51" fmla="*/ 1945697 h 2146225"/>
                <a:gd name="connsiteX52" fmla="*/ 663919 w 1408515"/>
                <a:gd name="connsiteY52" fmla="*/ 2073056 h 2146225"/>
                <a:gd name="connsiteX53" fmla="*/ 667903 w 1408515"/>
                <a:gd name="connsiteY53" fmla="*/ 2089595 h 2146225"/>
                <a:gd name="connsiteX54" fmla="*/ 723313 w 1408515"/>
                <a:gd name="connsiteY54" fmla="*/ 2146212 h 2146225"/>
                <a:gd name="connsiteX55" fmla="*/ 851638 w 1408515"/>
                <a:gd name="connsiteY55" fmla="*/ 2130398 h 2146225"/>
                <a:gd name="connsiteX56" fmla="*/ 990948 w 1408515"/>
                <a:gd name="connsiteY56" fmla="*/ 2078971 h 2146225"/>
                <a:gd name="connsiteX57" fmla="*/ 998795 w 1408515"/>
                <a:gd name="connsiteY57" fmla="*/ 1971289 h 2146225"/>
                <a:gd name="connsiteX58" fmla="*/ 961734 w 1408515"/>
                <a:gd name="connsiteY58" fmla="*/ 1959097 h 2146225"/>
                <a:gd name="connsiteX59" fmla="*/ 862623 w 1408515"/>
                <a:gd name="connsiteY59" fmla="*/ 1926503 h 2146225"/>
                <a:gd name="connsiteX60" fmla="*/ 844033 w 1408515"/>
                <a:gd name="connsiteY60" fmla="*/ 1902721 h 2146225"/>
                <a:gd name="connsiteX61" fmla="*/ 891475 w 1408515"/>
                <a:gd name="connsiteY61" fmla="*/ 1925416 h 2146225"/>
                <a:gd name="connsiteX62" fmla="*/ 1008694 w 1408515"/>
                <a:gd name="connsiteY62" fmla="*/ 1946301 h 2146225"/>
                <a:gd name="connsiteX63" fmla="*/ 1002296 w 1408515"/>
                <a:gd name="connsiteY63" fmla="*/ 1831255 h 2146225"/>
                <a:gd name="connsiteX64" fmla="*/ 972116 w 1408515"/>
                <a:gd name="connsiteY64" fmla="*/ 1765222 h 2146225"/>
                <a:gd name="connsiteX65" fmla="*/ 969943 w 1408515"/>
                <a:gd name="connsiteY65" fmla="*/ 1753270 h 2146225"/>
                <a:gd name="connsiteX66" fmla="*/ 1127240 w 1408515"/>
                <a:gd name="connsiteY66" fmla="*/ 1559274 h 2146225"/>
                <a:gd name="connsiteX67" fmla="*/ 1156937 w 1408515"/>
                <a:gd name="connsiteY67" fmla="*/ 1309989 h 2146225"/>
                <a:gd name="connsiteX68" fmla="*/ 1100923 w 1408515"/>
                <a:gd name="connsiteY68" fmla="*/ 1252889 h 2146225"/>
                <a:gd name="connsiteX69" fmla="*/ 1152591 w 1408515"/>
                <a:gd name="connsiteY69" fmla="*/ 1252889 h 2146225"/>
                <a:gd name="connsiteX70" fmla="*/ 1154040 w 1408515"/>
                <a:gd name="connsiteY70" fmla="*/ 1253010 h 2146225"/>
                <a:gd name="connsiteX71" fmla="*/ 1252909 w 1408515"/>
                <a:gd name="connsiteY71" fmla="*/ 1178888 h 2146225"/>
                <a:gd name="connsiteX72" fmla="*/ 1339223 w 1408515"/>
                <a:gd name="connsiteY72" fmla="*/ 906424 h 2146225"/>
                <a:gd name="connsiteX73" fmla="*/ 1331980 w 1408515"/>
                <a:gd name="connsiteY73" fmla="*/ 847876 h 2146225"/>
                <a:gd name="connsiteX74" fmla="*/ 1281640 w 1408515"/>
                <a:gd name="connsiteY74" fmla="*/ 823490 h 2146225"/>
                <a:gd name="connsiteX75" fmla="*/ 1242889 w 1408515"/>
                <a:gd name="connsiteY75" fmla="*/ 822766 h 2146225"/>
                <a:gd name="connsiteX76" fmla="*/ 1306508 w 1408515"/>
                <a:gd name="connsiteY76" fmla="*/ 728605 h 2146225"/>
                <a:gd name="connsiteX77" fmla="*/ 1309888 w 1408515"/>
                <a:gd name="connsiteY77" fmla="*/ 725949 h 2146225"/>
                <a:gd name="connsiteX78" fmla="*/ 1385579 w 1408515"/>
                <a:gd name="connsiteY78" fmla="*/ 671987 h 2146225"/>
                <a:gd name="connsiteX79" fmla="*/ 1408033 w 1408515"/>
                <a:gd name="connsiteY79" fmla="*/ 633478 h 2146225"/>
                <a:gd name="connsiteX80" fmla="*/ 1372542 w 1408515"/>
                <a:gd name="connsiteY80" fmla="*/ 656173 h 2146225"/>
                <a:gd name="connsiteX81" fmla="*/ 1297454 w 1408515"/>
                <a:gd name="connsiteY81" fmla="*/ 708686 h 2146225"/>
                <a:gd name="connsiteX82" fmla="*/ 1292022 w 1408515"/>
                <a:gd name="connsiteY82" fmla="*/ 713153 h 2146225"/>
                <a:gd name="connsiteX83" fmla="*/ 1290211 w 1408515"/>
                <a:gd name="connsiteY83" fmla="*/ 714601 h 2146225"/>
                <a:gd name="connsiteX84" fmla="*/ 1289245 w 1408515"/>
                <a:gd name="connsiteY84" fmla="*/ 716533 h 2146225"/>
                <a:gd name="connsiteX85" fmla="*/ 1224902 w 1408515"/>
                <a:gd name="connsiteY85" fmla="*/ 811418 h 2146225"/>
                <a:gd name="connsiteX86" fmla="*/ 1214520 w 1408515"/>
                <a:gd name="connsiteY86" fmla="*/ 822283 h 2146225"/>
                <a:gd name="connsiteX87" fmla="*/ 1017023 w 1408515"/>
                <a:gd name="connsiteY87" fmla="*/ 818903 h 2146225"/>
                <a:gd name="connsiteX88" fmla="*/ 1082453 w 1408515"/>
                <a:gd name="connsiteY88" fmla="*/ 736331 h 2146225"/>
                <a:gd name="connsiteX89" fmla="*/ 1084385 w 1408515"/>
                <a:gd name="connsiteY89" fmla="*/ 726915 h 2146225"/>
                <a:gd name="connsiteX90" fmla="*/ 1084747 w 1408515"/>
                <a:gd name="connsiteY90" fmla="*/ 723293 h 2146225"/>
                <a:gd name="connsiteX91" fmla="*/ 1070502 w 1408515"/>
                <a:gd name="connsiteY91" fmla="*/ 599194 h 2146225"/>
                <a:gd name="connsiteX92" fmla="*/ 1070743 w 1408515"/>
                <a:gd name="connsiteY92" fmla="*/ 597745 h 2146225"/>
                <a:gd name="connsiteX93" fmla="*/ 1071709 w 1408515"/>
                <a:gd name="connsiteY93" fmla="*/ 597504 h 2146225"/>
                <a:gd name="connsiteX94" fmla="*/ 1107080 w 1408515"/>
                <a:gd name="connsiteY94" fmla="*/ 625752 h 2146225"/>
                <a:gd name="connsiteX95" fmla="*/ 1134725 w 1408515"/>
                <a:gd name="connsiteY95" fmla="*/ 688526 h 2146225"/>
                <a:gd name="connsiteX96" fmla="*/ 1135449 w 1408515"/>
                <a:gd name="connsiteY96" fmla="*/ 690095 h 2146225"/>
                <a:gd name="connsiteX97" fmla="*/ 1141847 w 1408515"/>
                <a:gd name="connsiteY97" fmla="*/ 688526 h 2146225"/>
                <a:gd name="connsiteX98" fmla="*/ 1141243 w 1408515"/>
                <a:gd name="connsiteY98" fmla="*/ 662692 h 2146225"/>
                <a:gd name="connsiteX99" fmla="*/ 1142933 w 1408515"/>
                <a:gd name="connsiteY99" fmla="*/ 660519 h 2146225"/>
                <a:gd name="connsiteX100" fmla="*/ 1144261 w 1408515"/>
                <a:gd name="connsiteY100" fmla="*/ 657984 h 2146225"/>
                <a:gd name="connsiteX101" fmla="*/ 1172389 w 1408515"/>
                <a:gd name="connsiteY101" fmla="*/ 579034 h 2146225"/>
                <a:gd name="connsiteX102" fmla="*/ 1180236 w 1408515"/>
                <a:gd name="connsiteY102" fmla="*/ 536058 h 2146225"/>
                <a:gd name="connsiteX103" fmla="*/ 1195567 w 1408515"/>
                <a:gd name="connsiteY103" fmla="*/ 524468 h 2146225"/>
                <a:gd name="connsiteX104" fmla="*/ 1211261 w 1408515"/>
                <a:gd name="connsiteY104" fmla="*/ 549578 h 2146225"/>
                <a:gd name="connsiteX105" fmla="*/ 1190255 w 1408515"/>
                <a:gd name="connsiteY105" fmla="*/ 671263 h 2146225"/>
                <a:gd name="connsiteX106" fmla="*/ 1190255 w 1408515"/>
                <a:gd name="connsiteY106" fmla="*/ 671384 h 2146225"/>
                <a:gd name="connsiteX107" fmla="*/ 1192911 w 1408515"/>
                <a:gd name="connsiteY107" fmla="*/ 676454 h 2146225"/>
                <a:gd name="connsiteX108" fmla="*/ 1198706 w 1408515"/>
                <a:gd name="connsiteY108" fmla="*/ 673919 h 2146225"/>
                <a:gd name="connsiteX109" fmla="*/ 1201845 w 1408515"/>
                <a:gd name="connsiteY109" fmla="*/ 665227 h 2146225"/>
                <a:gd name="connsiteX110" fmla="*/ 1204500 w 1408515"/>
                <a:gd name="connsiteY110" fmla="*/ 663899 h 2146225"/>
                <a:gd name="connsiteX111" fmla="*/ 1286710 w 1408515"/>
                <a:gd name="connsiteY111" fmla="*/ 563823 h 2146225"/>
                <a:gd name="connsiteX112" fmla="*/ 1294557 w 1408515"/>
                <a:gd name="connsiteY112" fmla="*/ 551389 h 2146225"/>
                <a:gd name="connsiteX113" fmla="*/ 1311458 w 1408515"/>
                <a:gd name="connsiteY113" fmla="*/ 568169 h 2146225"/>
                <a:gd name="connsiteX114" fmla="*/ 1270172 w 1408515"/>
                <a:gd name="connsiteY114" fmla="*/ 650137 h 2146225"/>
                <a:gd name="connsiteX115" fmla="*/ 1259065 w 1408515"/>
                <a:gd name="connsiteY115" fmla="*/ 668245 h 2146225"/>
                <a:gd name="connsiteX116" fmla="*/ 1251943 w 1408515"/>
                <a:gd name="connsiteY116" fmla="*/ 689492 h 2146225"/>
                <a:gd name="connsiteX117" fmla="*/ 1251943 w 1408515"/>
                <a:gd name="connsiteY117" fmla="*/ 690699 h 2146225"/>
                <a:gd name="connsiteX118" fmla="*/ 1257255 w 1408515"/>
                <a:gd name="connsiteY118" fmla="*/ 692872 h 2146225"/>
                <a:gd name="connsiteX119" fmla="*/ 1259307 w 1408515"/>
                <a:gd name="connsiteY119" fmla="*/ 691785 h 2146225"/>
                <a:gd name="connsiteX120" fmla="*/ 1270896 w 1408515"/>
                <a:gd name="connsiteY120" fmla="*/ 682369 h 2146225"/>
                <a:gd name="connsiteX121" fmla="*/ 1332463 w 1408515"/>
                <a:gd name="connsiteY121" fmla="*/ 653155 h 2146225"/>
                <a:gd name="connsiteX122" fmla="*/ 1364936 w 1408515"/>
                <a:gd name="connsiteY122" fmla="*/ 632874 h 2146225"/>
                <a:gd name="connsiteX123" fmla="*/ 1377491 w 1408515"/>
                <a:gd name="connsiteY123" fmla="*/ 623338 h 2146225"/>
                <a:gd name="connsiteX124" fmla="*/ 1387994 w 1408515"/>
                <a:gd name="connsiteY124" fmla="*/ 639997 h 2146225"/>
                <a:gd name="connsiteX125" fmla="*/ 1372662 w 1408515"/>
                <a:gd name="connsiteY125" fmla="*/ 656294 h 2146225"/>
                <a:gd name="connsiteX126" fmla="*/ 1315079 w 1408515"/>
                <a:gd name="connsiteY126" fmla="*/ 860189 h 2146225"/>
                <a:gd name="connsiteX127" fmla="*/ 1319304 w 1408515"/>
                <a:gd name="connsiteY127" fmla="*/ 899906 h 2146225"/>
                <a:gd name="connsiteX128" fmla="*/ 1232990 w 1408515"/>
                <a:gd name="connsiteY128" fmla="*/ 1172369 h 2146225"/>
                <a:gd name="connsiteX129" fmla="*/ 1153195 w 1408515"/>
                <a:gd name="connsiteY129" fmla="*/ 1231522 h 2146225"/>
                <a:gd name="connsiteX130" fmla="*/ 706050 w 1408515"/>
                <a:gd name="connsiteY130" fmla="*/ 1230314 h 2146225"/>
                <a:gd name="connsiteX131" fmla="*/ 675991 w 1408515"/>
                <a:gd name="connsiteY131" fmla="*/ 1216432 h 2146225"/>
                <a:gd name="connsiteX132" fmla="*/ 672249 w 1408515"/>
                <a:gd name="connsiteY132" fmla="*/ 1180578 h 2146225"/>
                <a:gd name="connsiteX133" fmla="*/ 762547 w 1408515"/>
                <a:gd name="connsiteY133" fmla="*/ 890972 h 2146225"/>
                <a:gd name="connsiteX134" fmla="*/ 834133 w 1408515"/>
                <a:gd name="connsiteY134" fmla="*/ 837011 h 2146225"/>
                <a:gd name="connsiteX135" fmla="*/ 835099 w 1408515"/>
                <a:gd name="connsiteY135" fmla="*/ 837011 h 2146225"/>
                <a:gd name="connsiteX136" fmla="*/ 1281640 w 1408515"/>
                <a:gd name="connsiteY136" fmla="*/ 844737 h 2146225"/>
                <a:gd name="connsiteX137" fmla="*/ 1315079 w 1408515"/>
                <a:gd name="connsiteY137" fmla="*/ 860189 h 2146225"/>
                <a:gd name="connsiteX138" fmla="*/ 818319 w 1408515"/>
                <a:gd name="connsiteY138" fmla="*/ 1875076 h 2146225"/>
                <a:gd name="connsiteX139" fmla="*/ 824355 w 1408515"/>
                <a:gd name="connsiteY139" fmla="*/ 1910930 h 2146225"/>
                <a:gd name="connsiteX140" fmla="*/ 957267 w 1408515"/>
                <a:gd name="connsiteY140" fmla="*/ 1979861 h 2146225"/>
                <a:gd name="connsiteX141" fmla="*/ 988654 w 1408515"/>
                <a:gd name="connsiteY141" fmla="*/ 1989760 h 2146225"/>
                <a:gd name="connsiteX142" fmla="*/ 982256 w 1408515"/>
                <a:gd name="connsiteY142" fmla="*/ 2057604 h 2146225"/>
                <a:gd name="connsiteX143" fmla="*/ 881938 w 1408515"/>
                <a:gd name="connsiteY143" fmla="*/ 2100821 h 2146225"/>
                <a:gd name="connsiteX144" fmla="*/ 741904 w 1408515"/>
                <a:gd name="connsiteY144" fmla="*/ 2124603 h 2146225"/>
                <a:gd name="connsiteX145" fmla="*/ 687218 w 1408515"/>
                <a:gd name="connsiteY145" fmla="*/ 2076074 h 2146225"/>
                <a:gd name="connsiteX146" fmla="*/ 653658 w 1408515"/>
                <a:gd name="connsiteY146" fmla="*/ 1999538 h 2146225"/>
                <a:gd name="connsiteX147" fmla="*/ 619978 w 1408515"/>
                <a:gd name="connsiteY147" fmla="*/ 1935315 h 2146225"/>
                <a:gd name="connsiteX148" fmla="*/ 559256 w 1408515"/>
                <a:gd name="connsiteY148" fmla="*/ 1833066 h 2146225"/>
                <a:gd name="connsiteX149" fmla="*/ 780172 w 1408515"/>
                <a:gd name="connsiteY149" fmla="*/ 1744096 h 2146225"/>
                <a:gd name="connsiteX150" fmla="*/ 818440 w 1408515"/>
                <a:gd name="connsiteY150" fmla="*/ 1874956 h 2146225"/>
                <a:gd name="connsiteX151" fmla="*/ 733212 w 1408515"/>
                <a:gd name="connsiteY151" fmla="*/ 1561930 h 2146225"/>
                <a:gd name="connsiteX152" fmla="*/ 690115 w 1408515"/>
                <a:gd name="connsiteY152" fmla="*/ 1464872 h 2146225"/>
                <a:gd name="connsiteX153" fmla="*/ 815905 w 1408515"/>
                <a:gd name="connsiteY153" fmla="*/ 1479720 h 2146225"/>
                <a:gd name="connsiteX154" fmla="*/ 748906 w 1408515"/>
                <a:gd name="connsiteY154" fmla="*/ 1600078 h 2146225"/>
                <a:gd name="connsiteX155" fmla="*/ 733333 w 1408515"/>
                <a:gd name="connsiteY155" fmla="*/ 1561930 h 2146225"/>
                <a:gd name="connsiteX156" fmla="*/ 656193 w 1408515"/>
                <a:gd name="connsiteY156" fmla="*/ 1395941 h 2146225"/>
                <a:gd name="connsiteX157" fmla="*/ 597282 w 1408515"/>
                <a:gd name="connsiteY157" fmla="*/ 1306126 h 2146225"/>
                <a:gd name="connsiteX158" fmla="*/ 591246 w 1408515"/>
                <a:gd name="connsiteY158" fmla="*/ 1304557 h 2146225"/>
                <a:gd name="connsiteX159" fmla="*/ 587263 w 1408515"/>
                <a:gd name="connsiteY159" fmla="*/ 1308420 h 2146225"/>
                <a:gd name="connsiteX160" fmla="*/ 587021 w 1408515"/>
                <a:gd name="connsiteY160" fmla="*/ 1312162 h 2146225"/>
                <a:gd name="connsiteX161" fmla="*/ 619132 w 1408515"/>
                <a:gd name="connsiteY161" fmla="*/ 1377109 h 2146225"/>
                <a:gd name="connsiteX162" fmla="*/ 653417 w 1408515"/>
                <a:gd name="connsiteY162" fmla="*/ 1439762 h 2146225"/>
                <a:gd name="connsiteX163" fmla="*/ 765927 w 1408515"/>
                <a:gd name="connsiteY163" fmla="*/ 1704138 h 2146225"/>
                <a:gd name="connsiteX164" fmla="*/ 771963 w 1408515"/>
                <a:gd name="connsiteY164" fmla="*/ 1721159 h 2146225"/>
                <a:gd name="connsiteX165" fmla="*/ 546580 w 1408515"/>
                <a:gd name="connsiteY165" fmla="*/ 1813992 h 2146225"/>
                <a:gd name="connsiteX166" fmla="*/ 338219 w 1408515"/>
                <a:gd name="connsiteY166" fmla="*/ 1605872 h 2146225"/>
                <a:gd name="connsiteX167" fmla="*/ 227519 w 1408515"/>
                <a:gd name="connsiteY167" fmla="*/ 1523904 h 2146225"/>
                <a:gd name="connsiteX168" fmla="*/ 198305 w 1408515"/>
                <a:gd name="connsiteY168" fmla="*/ 1250233 h 2146225"/>
                <a:gd name="connsiteX169" fmla="*/ 200599 w 1408515"/>
                <a:gd name="connsiteY169" fmla="*/ 1250354 h 2146225"/>
                <a:gd name="connsiteX170" fmla="*/ 261924 w 1408515"/>
                <a:gd name="connsiteY170" fmla="*/ 1251923 h 2146225"/>
                <a:gd name="connsiteX171" fmla="*/ 382764 w 1408515"/>
                <a:gd name="connsiteY171" fmla="*/ 1237678 h 2146225"/>
                <a:gd name="connsiteX172" fmla="*/ 382160 w 1408515"/>
                <a:gd name="connsiteY172" fmla="*/ 1249146 h 2146225"/>
                <a:gd name="connsiteX173" fmla="*/ 385661 w 1408515"/>
                <a:gd name="connsiteY173" fmla="*/ 1258321 h 2146225"/>
                <a:gd name="connsiteX174" fmla="*/ 434553 w 1408515"/>
                <a:gd name="connsiteY174" fmla="*/ 1266651 h 2146225"/>
                <a:gd name="connsiteX175" fmla="*/ 451695 w 1408515"/>
                <a:gd name="connsiteY175" fmla="*/ 1266289 h 2146225"/>
                <a:gd name="connsiteX176" fmla="*/ 752769 w 1408515"/>
                <a:gd name="connsiteY176" fmla="*/ 1254458 h 2146225"/>
                <a:gd name="connsiteX177" fmla="*/ 656193 w 1408515"/>
                <a:gd name="connsiteY177" fmla="*/ 1395941 h 2146225"/>
                <a:gd name="connsiteX178" fmla="*/ 368278 w 1408515"/>
                <a:gd name="connsiteY178" fmla="*/ 1013985 h 2146225"/>
                <a:gd name="connsiteX179" fmla="*/ 371175 w 1408515"/>
                <a:gd name="connsiteY179" fmla="*/ 815885 h 2146225"/>
                <a:gd name="connsiteX180" fmla="*/ 380712 w 1408515"/>
                <a:gd name="connsiteY180" fmla="*/ 794397 h 2146225"/>
                <a:gd name="connsiteX181" fmla="*/ 406425 w 1408515"/>
                <a:gd name="connsiteY181" fmla="*/ 784619 h 2146225"/>
                <a:gd name="connsiteX182" fmla="*/ 726814 w 1408515"/>
                <a:gd name="connsiteY182" fmla="*/ 790896 h 2146225"/>
                <a:gd name="connsiteX183" fmla="*/ 765082 w 1408515"/>
                <a:gd name="connsiteY183" fmla="*/ 827353 h 2146225"/>
                <a:gd name="connsiteX184" fmla="*/ 764720 w 1408515"/>
                <a:gd name="connsiteY184" fmla="*/ 847513 h 2146225"/>
                <a:gd name="connsiteX185" fmla="*/ 742266 w 1408515"/>
                <a:gd name="connsiteY185" fmla="*/ 884695 h 2146225"/>
                <a:gd name="connsiteX186" fmla="*/ 691202 w 1408515"/>
                <a:gd name="connsiteY186" fmla="*/ 1048511 h 2146225"/>
                <a:gd name="connsiteX187" fmla="*/ 498655 w 1408515"/>
                <a:gd name="connsiteY187" fmla="*/ 1047425 h 2146225"/>
                <a:gd name="connsiteX188" fmla="*/ 418376 w 1408515"/>
                <a:gd name="connsiteY188" fmla="*/ 1025454 h 2146225"/>
                <a:gd name="connsiteX189" fmla="*/ 419704 w 1408515"/>
                <a:gd name="connsiteY189" fmla="*/ 981029 h 2146225"/>
                <a:gd name="connsiteX190" fmla="*/ 419101 w 1408515"/>
                <a:gd name="connsiteY190" fmla="*/ 925981 h 2146225"/>
                <a:gd name="connsiteX191" fmla="*/ 415600 w 1408515"/>
                <a:gd name="connsiteY191" fmla="*/ 815764 h 2146225"/>
                <a:gd name="connsiteX192" fmla="*/ 400751 w 1408515"/>
                <a:gd name="connsiteY192" fmla="*/ 815764 h 2146225"/>
                <a:gd name="connsiteX193" fmla="*/ 397130 w 1408515"/>
                <a:gd name="connsiteY193" fmla="*/ 925981 h 2146225"/>
                <a:gd name="connsiteX194" fmla="*/ 396526 w 1408515"/>
                <a:gd name="connsiteY194" fmla="*/ 981029 h 2146225"/>
                <a:gd name="connsiteX195" fmla="*/ 397130 w 1408515"/>
                <a:gd name="connsiteY195" fmla="*/ 1021349 h 2146225"/>
                <a:gd name="connsiteX196" fmla="*/ 368398 w 1408515"/>
                <a:gd name="connsiteY196" fmla="*/ 1016520 h 2146225"/>
                <a:gd name="connsiteX197" fmla="*/ 368157 w 1408515"/>
                <a:gd name="connsiteY197" fmla="*/ 1014106 h 2146225"/>
                <a:gd name="connsiteX198" fmla="*/ 649312 w 1408515"/>
                <a:gd name="connsiteY198" fmla="*/ 1204963 h 2146225"/>
                <a:gd name="connsiteX199" fmla="*/ 658849 w 1408515"/>
                <a:gd name="connsiteY199" fmla="*/ 1228866 h 2146225"/>
                <a:gd name="connsiteX200" fmla="*/ 665730 w 1408515"/>
                <a:gd name="connsiteY200" fmla="*/ 1236471 h 2146225"/>
                <a:gd name="connsiteX201" fmla="*/ 450971 w 1408515"/>
                <a:gd name="connsiteY201" fmla="*/ 1244921 h 2146225"/>
                <a:gd name="connsiteX202" fmla="*/ 403890 w 1408515"/>
                <a:gd name="connsiteY202" fmla="*/ 1243231 h 2146225"/>
                <a:gd name="connsiteX203" fmla="*/ 405339 w 1408515"/>
                <a:gd name="connsiteY203" fmla="*/ 1217880 h 2146225"/>
                <a:gd name="connsiteX204" fmla="*/ 454833 w 1408515"/>
                <a:gd name="connsiteY204" fmla="*/ 1212086 h 2146225"/>
                <a:gd name="connsiteX205" fmla="*/ 649433 w 1408515"/>
                <a:gd name="connsiteY205" fmla="*/ 1204843 h 2146225"/>
                <a:gd name="connsiteX206" fmla="*/ 639051 w 1408515"/>
                <a:gd name="connsiteY206" fmla="*/ 1152330 h 2146225"/>
                <a:gd name="connsiteX207" fmla="*/ 549115 w 1408515"/>
                <a:gd name="connsiteY207" fmla="*/ 1068913 h 2146225"/>
                <a:gd name="connsiteX208" fmla="*/ 684562 w 1408515"/>
                <a:gd name="connsiteY208" fmla="*/ 1069637 h 2146225"/>
                <a:gd name="connsiteX209" fmla="*/ 651968 w 1408515"/>
                <a:gd name="connsiteY209" fmla="*/ 1174180 h 2146225"/>
                <a:gd name="connsiteX210" fmla="*/ 649795 w 1408515"/>
                <a:gd name="connsiteY210" fmla="*/ 1183596 h 2146225"/>
                <a:gd name="connsiteX211" fmla="*/ 645811 w 1408515"/>
                <a:gd name="connsiteY211" fmla="*/ 1183596 h 2146225"/>
                <a:gd name="connsiteX212" fmla="*/ 639051 w 1408515"/>
                <a:gd name="connsiteY212" fmla="*/ 1152330 h 2146225"/>
                <a:gd name="connsiteX213" fmla="*/ 1070502 w 1408515"/>
                <a:gd name="connsiteY213" fmla="*/ 597745 h 2146225"/>
                <a:gd name="connsiteX214" fmla="*/ 1070502 w 1408515"/>
                <a:gd name="connsiteY214" fmla="*/ 597745 h 2146225"/>
                <a:gd name="connsiteX215" fmla="*/ 1070502 w 1408515"/>
                <a:gd name="connsiteY215" fmla="*/ 597745 h 2146225"/>
                <a:gd name="connsiteX216" fmla="*/ 175610 w 1408515"/>
                <a:gd name="connsiteY216" fmla="*/ 399645 h 2146225"/>
                <a:gd name="connsiteX217" fmla="*/ 194804 w 1408515"/>
                <a:gd name="connsiteY217" fmla="*/ 402904 h 2146225"/>
                <a:gd name="connsiteX218" fmla="*/ 216896 w 1408515"/>
                <a:gd name="connsiteY218" fmla="*/ 399162 h 2146225"/>
                <a:gd name="connsiteX219" fmla="*/ 289327 w 1408515"/>
                <a:gd name="connsiteY219" fmla="*/ 324316 h 2146225"/>
                <a:gd name="connsiteX220" fmla="*/ 268322 w 1408515"/>
                <a:gd name="connsiteY220" fmla="*/ 172451 h 2146225"/>
                <a:gd name="connsiteX221" fmla="*/ 290172 w 1408515"/>
                <a:gd name="connsiteY221" fmla="*/ 180177 h 2146225"/>
                <a:gd name="connsiteX222" fmla="*/ 322525 w 1408515"/>
                <a:gd name="connsiteY222" fmla="*/ 344717 h 2146225"/>
                <a:gd name="connsiteX223" fmla="*/ 250456 w 1408515"/>
                <a:gd name="connsiteY223" fmla="*/ 419080 h 2146225"/>
                <a:gd name="connsiteX224" fmla="*/ 193718 w 1408515"/>
                <a:gd name="connsiteY224" fmla="*/ 414372 h 2146225"/>
                <a:gd name="connsiteX225" fmla="*/ 175610 w 1408515"/>
                <a:gd name="connsiteY225" fmla="*/ 399645 h 2146225"/>
                <a:gd name="connsiteX226" fmla="*/ 158347 w 1408515"/>
                <a:gd name="connsiteY226" fmla="*/ 248263 h 2146225"/>
                <a:gd name="connsiteX227" fmla="*/ 217861 w 1408515"/>
                <a:gd name="connsiteY227" fmla="*/ 185247 h 2146225"/>
                <a:gd name="connsiteX228" fmla="*/ 233193 w 1408515"/>
                <a:gd name="connsiteY228" fmla="*/ 182712 h 2146225"/>
                <a:gd name="connsiteX229" fmla="*/ 253232 w 1408515"/>
                <a:gd name="connsiteY229" fmla="*/ 188024 h 2146225"/>
                <a:gd name="connsiteX230" fmla="*/ 269771 w 1408515"/>
                <a:gd name="connsiteY230" fmla="*/ 315986 h 2146225"/>
                <a:gd name="connsiteX231" fmla="*/ 210256 w 1408515"/>
                <a:gd name="connsiteY231" fmla="*/ 379002 h 2146225"/>
                <a:gd name="connsiteX232" fmla="*/ 174885 w 1408515"/>
                <a:gd name="connsiteY232" fmla="*/ 376225 h 2146225"/>
                <a:gd name="connsiteX233" fmla="*/ 158347 w 1408515"/>
                <a:gd name="connsiteY233" fmla="*/ 248263 h 2146225"/>
                <a:gd name="connsiteX234" fmla="*/ 451333 w 1408515"/>
                <a:gd name="connsiteY234" fmla="*/ 665107 h 2146225"/>
                <a:gd name="connsiteX235" fmla="*/ 263614 w 1408515"/>
                <a:gd name="connsiteY235" fmla="*/ 436947 h 2146225"/>
                <a:gd name="connsiteX236" fmla="*/ 296329 w 1408515"/>
                <a:gd name="connsiteY236" fmla="*/ 416908 h 2146225"/>
                <a:gd name="connsiteX237" fmla="*/ 315403 w 1408515"/>
                <a:gd name="connsiteY237" fmla="*/ 505153 h 2146225"/>
                <a:gd name="connsiteX238" fmla="*/ 483806 w 1408515"/>
                <a:gd name="connsiteY238" fmla="*/ 677541 h 2146225"/>
                <a:gd name="connsiteX239" fmla="*/ 451453 w 1408515"/>
                <a:gd name="connsiteY239" fmla="*/ 665227 h 2146225"/>
                <a:gd name="connsiteX240" fmla="*/ 356568 w 1408515"/>
                <a:gd name="connsiteY240" fmla="*/ 260817 h 2146225"/>
                <a:gd name="connsiteX241" fmla="*/ 399906 w 1408515"/>
                <a:gd name="connsiteY241" fmla="*/ 205769 h 2146225"/>
                <a:gd name="connsiteX242" fmla="*/ 424050 w 1408515"/>
                <a:gd name="connsiteY242" fmla="*/ 184402 h 2146225"/>
                <a:gd name="connsiteX243" fmla="*/ 443607 w 1408515"/>
                <a:gd name="connsiteY243" fmla="*/ 170157 h 2146225"/>
                <a:gd name="connsiteX244" fmla="*/ 460869 w 1408515"/>
                <a:gd name="connsiteY244" fmla="*/ 159534 h 2146225"/>
                <a:gd name="connsiteX245" fmla="*/ 476684 w 1408515"/>
                <a:gd name="connsiteY245" fmla="*/ 151084 h 2146225"/>
                <a:gd name="connsiteX246" fmla="*/ 491532 w 1408515"/>
                <a:gd name="connsiteY246" fmla="*/ 144203 h 2146225"/>
                <a:gd name="connsiteX247" fmla="*/ 505535 w 1408515"/>
                <a:gd name="connsiteY247" fmla="*/ 138529 h 2146225"/>
                <a:gd name="connsiteX248" fmla="*/ 518935 w 1408515"/>
                <a:gd name="connsiteY248" fmla="*/ 133821 h 2146225"/>
                <a:gd name="connsiteX249" fmla="*/ 531852 w 1408515"/>
                <a:gd name="connsiteY249" fmla="*/ 129958 h 2146225"/>
                <a:gd name="connsiteX250" fmla="*/ 544286 w 1408515"/>
                <a:gd name="connsiteY250" fmla="*/ 126819 h 2146225"/>
                <a:gd name="connsiteX251" fmla="*/ 556358 w 1408515"/>
                <a:gd name="connsiteY251" fmla="*/ 124284 h 2146225"/>
                <a:gd name="connsiteX252" fmla="*/ 568068 w 1408515"/>
                <a:gd name="connsiteY252" fmla="*/ 122232 h 2146225"/>
                <a:gd name="connsiteX253" fmla="*/ 579416 w 1408515"/>
                <a:gd name="connsiteY253" fmla="*/ 120662 h 2146225"/>
                <a:gd name="connsiteX254" fmla="*/ 590522 w 1408515"/>
                <a:gd name="connsiteY254" fmla="*/ 119576 h 2146225"/>
                <a:gd name="connsiteX255" fmla="*/ 601266 w 1408515"/>
                <a:gd name="connsiteY255" fmla="*/ 118852 h 2146225"/>
                <a:gd name="connsiteX256" fmla="*/ 611889 w 1408515"/>
                <a:gd name="connsiteY256" fmla="*/ 118489 h 2146225"/>
                <a:gd name="connsiteX257" fmla="*/ 622271 w 1408515"/>
                <a:gd name="connsiteY257" fmla="*/ 118489 h 2146225"/>
                <a:gd name="connsiteX258" fmla="*/ 632412 w 1408515"/>
                <a:gd name="connsiteY258" fmla="*/ 118852 h 2146225"/>
                <a:gd name="connsiteX259" fmla="*/ 642310 w 1408515"/>
                <a:gd name="connsiteY259" fmla="*/ 119576 h 2146225"/>
                <a:gd name="connsiteX260" fmla="*/ 652089 w 1408515"/>
                <a:gd name="connsiteY260" fmla="*/ 120421 h 2146225"/>
                <a:gd name="connsiteX261" fmla="*/ 661626 w 1408515"/>
                <a:gd name="connsiteY261" fmla="*/ 121749 h 2146225"/>
                <a:gd name="connsiteX262" fmla="*/ 671042 w 1408515"/>
                <a:gd name="connsiteY262" fmla="*/ 123318 h 2146225"/>
                <a:gd name="connsiteX263" fmla="*/ 680337 w 1408515"/>
                <a:gd name="connsiteY263" fmla="*/ 125008 h 2146225"/>
                <a:gd name="connsiteX264" fmla="*/ 689391 w 1408515"/>
                <a:gd name="connsiteY264" fmla="*/ 127060 h 2146225"/>
                <a:gd name="connsiteX265" fmla="*/ 698324 w 1408515"/>
                <a:gd name="connsiteY265" fmla="*/ 129354 h 2146225"/>
                <a:gd name="connsiteX266" fmla="*/ 707137 w 1408515"/>
                <a:gd name="connsiteY266" fmla="*/ 131889 h 2146225"/>
                <a:gd name="connsiteX267" fmla="*/ 715708 w 1408515"/>
                <a:gd name="connsiteY267" fmla="*/ 134666 h 2146225"/>
                <a:gd name="connsiteX268" fmla="*/ 724158 w 1408515"/>
                <a:gd name="connsiteY268" fmla="*/ 137563 h 2146225"/>
                <a:gd name="connsiteX269" fmla="*/ 732488 w 1408515"/>
                <a:gd name="connsiteY269" fmla="*/ 140822 h 2146225"/>
                <a:gd name="connsiteX270" fmla="*/ 737799 w 1408515"/>
                <a:gd name="connsiteY270" fmla="*/ 142875 h 2146225"/>
                <a:gd name="connsiteX271" fmla="*/ 740697 w 1408515"/>
                <a:gd name="connsiteY271" fmla="*/ 144203 h 2146225"/>
                <a:gd name="connsiteX272" fmla="*/ 748785 w 1408515"/>
                <a:gd name="connsiteY272" fmla="*/ 147824 h 2146225"/>
                <a:gd name="connsiteX273" fmla="*/ 756632 w 1408515"/>
                <a:gd name="connsiteY273" fmla="*/ 151687 h 2146225"/>
                <a:gd name="connsiteX274" fmla="*/ 764479 w 1408515"/>
                <a:gd name="connsiteY274" fmla="*/ 155671 h 2146225"/>
                <a:gd name="connsiteX275" fmla="*/ 772084 w 1408515"/>
                <a:gd name="connsiteY275" fmla="*/ 160017 h 2146225"/>
                <a:gd name="connsiteX276" fmla="*/ 779568 w 1408515"/>
                <a:gd name="connsiteY276" fmla="*/ 164363 h 2146225"/>
                <a:gd name="connsiteX277" fmla="*/ 786932 w 1408515"/>
                <a:gd name="connsiteY277" fmla="*/ 169071 h 2146225"/>
                <a:gd name="connsiteX278" fmla="*/ 794175 w 1408515"/>
                <a:gd name="connsiteY278" fmla="*/ 173900 h 2146225"/>
                <a:gd name="connsiteX279" fmla="*/ 801298 w 1408515"/>
                <a:gd name="connsiteY279" fmla="*/ 178970 h 2146225"/>
                <a:gd name="connsiteX280" fmla="*/ 808179 w 1408515"/>
                <a:gd name="connsiteY280" fmla="*/ 184281 h 2146225"/>
                <a:gd name="connsiteX281" fmla="*/ 815060 w 1408515"/>
                <a:gd name="connsiteY281" fmla="*/ 189714 h 2146225"/>
                <a:gd name="connsiteX282" fmla="*/ 821699 w 1408515"/>
                <a:gd name="connsiteY282" fmla="*/ 195508 h 2146225"/>
                <a:gd name="connsiteX283" fmla="*/ 828218 w 1408515"/>
                <a:gd name="connsiteY283" fmla="*/ 201544 h 2146225"/>
                <a:gd name="connsiteX284" fmla="*/ 834616 w 1408515"/>
                <a:gd name="connsiteY284" fmla="*/ 207701 h 2146225"/>
                <a:gd name="connsiteX285" fmla="*/ 840773 w 1408515"/>
                <a:gd name="connsiteY285" fmla="*/ 214220 h 2146225"/>
                <a:gd name="connsiteX286" fmla="*/ 846809 w 1408515"/>
                <a:gd name="connsiteY286" fmla="*/ 220859 h 2146225"/>
                <a:gd name="connsiteX287" fmla="*/ 852724 w 1408515"/>
                <a:gd name="connsiteY287" fmla="*/ 227861 h 2146225"/>
                <a:gd name="connsiteX288" fmla="*/ 858398 w 1408515"/>
                <a:gd name="connsiteY288" fmla="*/ 235104 h 2146225"/>
                <a:gd name="connsiteX289" fmla="*/ 863951 w 1408515"/>
                <a:gd name="connsiteY289" fmla="*/ 242589 h 2146225"/>
                <a:gd name="connsiteX290" fmla="*/ 869263 w 1408515"/>
                <a:gd name="connsiteY290" fmla="*/ 250436 h 2146225"/>
                <a:gd name="connsiteX291" fmla="*/ 874454 w 1408515"/>
                <a:gd name="connsiteY291" fmla="*/ 258524 h 2146225"/>
                <a:gd name="connsiteX292" fmla="*/ 879403 w 1408515"/>
                <a:gd name="connsiteY292" fmla="*/ 266853 h 2146225"/>
                <a:gd name="connsiteX293" fmla="*/ 884111 w 1408515"/>
                <a:gd name="connsiteY293" fmla="*/ 275545 h 2146225"/>
                <a:gd name="connsiteX294" fmla="*/ 888578 w 1408515"/>
                <a:gd name="connsiteY294" fmla="*/ 284599 h 2146225"/>
                <a:gd name="connsiteX295" fmla="*/ 892924 w 1408515"/>
                <a:gd name="connsiteY295" fmla="*/ 294015 h 2146225"/>
                <a:gd name="connsiteX296" fmla="*/ 897028 w 1408515"/>
                <a:gd name="connsiteY296" fmla="*/ 303794 h 2146225"/>
                <a:gd name="connsiteX297" fmla="*/ 897390 w 1408515"/>
                <a:gd name="connsiteY297" fmla="*/ 304639 h 2146225"/>
                <a:gd name="connsiteX298" fmla="*/ 900771 w 1408515"/>
                <a:gd name="connsiteY298" fmla="*/ 314175 h 2146225"/>
                <a:gd name="connsiteX299" fmla="*/ 904151 w 1408515"/>
                <a:gd name="connsiteY299" fmla="*/ 324919 h 2146225"/>
                <a:gd name="connsiteX300" fmla="*/ 907289 w 1408515"/>
                <a:gd name="connsiteY300" fmla="*/ 336146 h 2146225"/>
                <a:gd name="connsiteX301" fmla="*/ 909945 w 1408515"/>
                <a:gd name="connsiteY301" fmla="*/ 347977 h 2146225"/>
                <a:gd name="connsiteX302" fmla="*/ 912239 w 1408515"/>
                <a:gd name="connsiteY302" fmla="*/ 360532 h 2146225"/>
                <a:gd name="connsiteX303" fmla="*/ 913929 w 1408515"/>
                <a:gd name="connsiteY303" fmla="*/ 373931 h 2146225"/>
                <a:gd name="connsiteX304" fmla="*/ 915015 w 1408515"/>
                <a:gd name="connsiteY304" fmla="*/ 388297 h 2146225"/>
                <a:gd name="connsiteX305" fmla="*/ 915257 w 1408515"/>
                <a:gd name="connsiteY305" fmla="*/ 403870 h 2146225"/>
                <a:gd name="connsiteX306" fmla="*/ 914533 w 1408515"/>
                <a:gd name="connsiteY306" fmla="*/ 421012 h 2146225"/>
                <a:gd name="connsiteX307" fmla="*/ 912360 w 1408515"/>
                <a:gd name="connsiteY307" fmla="*/ 440448 h 2146225"/>
                <a:gd name="connsiteX308" fmla="*/ 907893 w 1408515"/>
                <a:gd name="connsiteY308" fmla="*/ 463384 h 2146225"/>
                <a:gd name="connsiteX309" fmla="*/ 898597 w 1408515"/>
                <a:gd name="connsiteY309" fmla="*/ 493926 h 2146225"/>
                <a:gd name="connsiteX310" fmla="*/ 889664 w 1408515"/>
                <a:gd name="connsiteY310" fmla="*/ 515535 h 2146225"/>
                <a:gd name="connsiteX311" fmla="*/ 832564 w 1408515"/>
                <a:gd name="connsiteY311" fmla="*/ 596176 h 2146225"/>
                <a:gd name="connsiteX312" fmla="*/ 808420 w 1408515"/>
                <a:gd name="connsiteY312" fmla="*/ 617543 h 2146225"/>
                <a:gd name="connsiteX313" fmla="*/ 788864 w 1408515"/>
                <a:gd name="connsiteY313" fmla="*/ 631788 h 2146225"/>
                <a:gd name="connsiteX314" fmla="*/ 771601 w 1408515"/>
                <a:gd name="connsiteY314" fmla="*/ 642411 h 2146225"/>
                <a:gd name="connsiteX315" fmla="*/ 755787 w 1408515"/>
                <a:gd name="connsiteY315" fmla="*/ 650862 h 2146225"/>
                <a:gd name="connsiteX316" fmla="*/ 740938 w 1408515"/>
                <a:gd name="connsiteY316" fmla="*/ 657743 h 2146225"/>
                <a:gd name="connsiteX317" fmla="*/ 726935 w 1408515"/>
                <a:gd name="connsiteY317" fmla="*/ 663416 h 2146225"/>
                <a:gd name="connsiteX318" fmla="*/ 713535 w 1408515"/>
                <a:gd name="connsiteY318" fmla="*/ 668124 h 2146225"/>
                <a:gd name="connsiteX319" fmla="*/ 700618 w 1408515"/>
                <a:gd name="connsiteY319" fmla="*/ 671987 h 2146225"/>
                <a:gd name="connsiteX320" fmla="*/ 688184 w 1408515"/>
                <a:gd name="connsiteY320" fmla="*/ 675126 h 2146225"/>
                <a:gd name="connsiteX321" fmla="*/ 676112 w 1408515"/>
                <a:gd name="connsiteY321" fmla="*/ 677661 h 2146225"/>
                <a:gd name="connsiteX322" fmla="*/ 664402 w 1408515"/>
                <a:gd name="connsiteY322" fmla="*/ 679713 h 2146225"/>
                <a:gd name="connsiteX323" fmla="*/ 653055 w 1408515"/>
                <a:gd name="connsiteY323" fmla="*/ 681283 h 2146225"/>
                <a:gd name="connsiteX324" fmla="*/ 641948 w 1408515"/>
                <a:gd name="connsiteY324" fmla="*/ 682369 h 2146225"/>
                <a:gd name="connsiteX325" fmla="*/ 631204 w 1408515"/>
                <a:gd name="connsiteY325" fmla="*/ 683094 h 2146225"/>
                <a:gd name="connsiteX326" fmla="*/ 620581 w 1408515"/>
                <a:gd name="connsiteY326" fmla="*/ 683456 h 2146225"/>
                <a:gd name="connsiteX327" fmla="*/ 610199 w 1408515"/>
                <a:gd name="connsiteY327" fmla="*/ 683456 h 2146225"/>
                <a:gd name="connsiteX328" fmla="*/ 600059 w 1408515"/>
                <a:gd name="connsiteY328" fmla="*/ 683094 h 2146225"/>
                <a:gd name="connsiteX329" fmla="*/ 590160 w 1408515"/>
                <a:gd name="connsiteY329" fmla="*/ 682369 h 2146225"/>
                <a:gd name="connsiteX330" fmla="*/ 580382 w 1408515"/>
                <a:gd name="connsiteY330" fmla="*/ 681404 h 2146225"/>
                <a:gd name="connsiteX331" fmla="*/ 570845 w 1408515"/>
                <a:gd name="connsiteY331" fmla="*/ 680076 h 2146225"/>
                <a:gd name="connsiteX332" fmla="*/ 561429 w 1408515"/>
                <a:gd name="connsiteY332" fmla="*/ 678506 h 2146225"/>
                <a:gd name="connsiteX333" fmla="*/ 552133 w 1408515"/>
                <a:gd name="connsiteY333" fmla="*/ 676816 h 2146225"/>
                <a:gd name="connsiteX334" fmla="*/ 543079 w 1408515"/>
                <a:gd name="connsiteY334" fmla="*/ 674764 h 2146225"/>
                <a:gd name="connsiteX335" fmla="*/ 534146 w 1408515"/>
                <a:gd name="connsiteY335" fmla="*/ 672470 h 2146225"/>
                <a:gd name="connsiteX336" fmla="*/ 525333 w 1408515"/>
                <a:gd name="connsiteY336" fmla="*/ 669935 h 2146225"/>
                <a:gd name="connsiteX337" fmla="*/ 516762 w 1408515"/>
                <a:gd name="connsiteY337" fmla="*/ 667159 h 2146225"/>
                <a:gd name="connsiteX338" fmla="*/ 508312 w 1408515"/>
                <a:gd name="connsiteY338" fmla="*/ 664261 h 2146225"/>
                <a:gd name="connsiteX339" fmla="*/ 499983 w 1408515"/>
                <a:gd name="connsiteY339" fmla="*/ 661002 h 2146225"/>
                <a:gd name="connsiteX340" fmla="*/ 494671 w 1408515"/>
                <a:gd name="connsiteY340" fmla="*/ 658950 h 2146225"/>
                <a:gd name="connsiteX341" fmla="*/ 491774 w 1408515"/>
                <a:gd name="connsiteY341" fmla="*/ 657622 h 2146225"/>
                <a:gd name="connsiteX342" fmla="*/ 483685 w 1408515"/>
                <a:gd name="connsiteY342" fmla="*/ 654000 h 2146225"/>
                <a:gd name="connsiteX343" fmla="*/ 475839 w 1408515"/>
                <a:gd name="connsiteY343" fmla="*/ 650137 h 2146225"/>
                <a:gd name="connsiteX344" fmla="*/ 467992 w 1408515"/>
                <a:gd name="connsiteY344" fmla="*/ 646153 h 2146225"/>
                <a:gd name="connsiteX345" fmla="*/ 460387 w 1408515"/>
                <a:gd name="connsiteY345" fmla="*/ 641808 h 2146225"/>
                <a:gd name="connsiteX346" fmla="*/ 452902 w 1408515"/>
                <a:gd name="connsiteY346" fmla="*/ 637462 h 2146225"/>
                <a:gd name="connsiteX347" fmla="*/ 445538 w 1408515"/>
                <a:gd name="connsiteY347" fmla="*/ 632754 h 2146225"/>
                <a:gd name="connsiteX348" fmla="*/ 438295 w 1408515"/>
                <a:gd name="connsiteY348" fmla="*/ 627925 h 2146225"/>
                <a:gd name="connsiteX349" fmla="*/ 431173 w 1408515"/>
                <a:gd name="connsiteY349" fmla="*/ 622855 h 2146225"/>
                <a:gd name="connsiteX350" fmla="*/ 424291 w 1408515"/>
                <a:gd name="connsiteY350" fmla="*/ 617543 h 2146225"/>
                <a:gd name="connsiteX351" fmla="*/ 417411 w 1408515"/>
                <a:gd name="connsiteY351" fmla="*/ 612111 h 2146225"/>
                <a:gd name="connsiteX352" fmla="*/ 410771 w 1408515"/>
                <a:gd name="connsiteY352" fmla="*/ 606316 h 2146225"/>
                <a:gd name="connsiteX353" fmla="*/ 404252 w 1408515"/>
                <a:gd name="connsiteY353" fmla="*/ 600280 h 2146225"/>
                <a:gd name="connsiteX354" fmla="*/ 397854 w 1408515"/>
                <a:gd name="connsiteY354" fmla="*/ 594123 h 2146225"/>
                <a:gd name="connsiteX355" fmla="*/ 391697 w 1408515"/>
                <a:gd name="connsiteY355" fmla="*/ 587605 h 2146225"/>
                <a:gd name="connsiteX356" fmla="*/ 385661 w 1408515"/>
                <a:gd name="connsiteY356" fmla="*/ 580965 h 2146225"/>
                <a:gd name="connsiteX357" fmla="*/ 379746 w 1408515"/>
                <a:gd name="connsiteY357" fmla="*/ 573963 h 2146225"/>
                <a:gd name="connsiteX358" fmla="*/ 374072 w 1408515"/>
                <a:gd name="connsiteY358" fmla="*/ 566720 h 2146225"/>
                <a:gd name="connsiteX359" fmla="*/ 368519 w 1408515"/>
                <a:gd name="connsiteY359" fmla="*/ 559236 h 2146225"/>
                <a:gd name="connsiteX360" fmla="*/ 363208 w 1408515"/>
                <a:gd name="connsiteY360" fmla="*/ 551389 h 2146225"/>
                <a:gd name="connsiteX361" fmla="*/ 358017 w 1408515"/>
                <a:gd name="connsiteY361" fmla="*/ 543301 h 2146225"/>
                <a:gd name="connsiteX362" fmla="*/ 353067 w 1408515"/>
                <a:gd name="connsiteY362" fmla="*/ 534971 h 2146225"/>
                <a:gd name="connsiteX363" fmla="*/ 348359 w 1408515"/>
                <a:gd name="connsiteY363" fmla="*/ 526279 h 2146225"/>
                <a:gd name="connsiteX364" fmla="*/ 343892 w 1408515"/>
                <a:gd name="connsiteY364" fmla="*/ 517225 h 2146225"/>
                <a:gd name="connsiteX365" fmla="*/ 339546 w 1408515"/>
                <a:gd name="connsiteY365" fmla="*/ 507809 h 2146225"/>
                <a:gd name="connsiteX366" fmla="*/ 335442 w 1408515"/>
                <a:gd name="connsiteY366" fmla="*/ 498031 h 2146225"/>
                <a:gd name="connsiteX367" fmla="*/ 335080 w 1408515"/>
                <a:gd name="connsiteY367" fmla="*/ 497186 h 2146225"/>
                <a:gd name="connsiteX368" fmla="*/ 331700 w 1408515"/>
                <a:gd name="connsiteY368" fmla="*/ 487649 h 2146225"/>
                <a:gd name="connsiteX369" fmla="*/ 328320 w 1408515"/>
                <a:gd name="connsiteY369" fmla="*/ 476905 h 2146225"/>
                <a:gd name="connsiteX370" fmla="*/ 325181 w 1408515"/>
                <a:gd name="connsiteY370" fmla="*/ 465678 h 2146225"/>
                <a:gd name="connsiteX371" fmla="*/ 322525 w 1408515"/>
                <a:gd name="connsiteY371" fmla="*/ 453848 h 2146225"/>
                <a:gd name="connsiteX372" fmla="*/ 320231 w 1408515"/>
                <a:gd name="connsiteY372" fmla="*/ 441293 h 2146225"/>
                <a:gd name="connsiteX373" fmla="*/ 318541 w 1408515"/>
                <a:gd name="connsiteY373" fmla="*/ 427893 h 2146225"/>
                <a:gd name="connsiteX374" fmla="*/ 317455 w 1408515"/>
                <a:gd name="connsiteY374" fmla="*/ 413527 h 2146225"/>
                <a:gd name="connsiteX375" fmla="*/ 317214 w 1408515"/>
                <a:gd name="connsiteY375" fmla="*/ 397955 h 2146225"/>
                <a:gd name="connsiteX376" fmla="*/ 317214 w 1408515"/>
                <a:gd name="connsiteY376" fmla="*/ 395057 h 2146225"/>
                <a:gd name="connsiteX377" fmla="*/ 342082 w 1408515"/>
                <a:gd name="connsiteY377" fmla="*/ 352926 h 2146225"/>
                <a:gd name="connsiteX378" fmla="*/ 349325 w 1408515"/>
                <a:gd name="connsiteY378" fmla="*/ 332163 h 2146225"/>
                <a:gd name="connsiteX379" fmla="*/ 354999 w 1408515"/>
                <a:gd name="connsiteY379" fmla="*/ 307294 h 2146225"/>
                <a:gd name="connsiteX380" fmla="*/ 357051 w 1408515"/>
                <a:gd name="connsiteY380" fmla="*/ 288100 h 2146225"/>
                <a:gd name="connsiteX381" fmla="*/ 357292 w 1408515"/>
                <a:gd name="connsiteY381" fmla="*/ 271682 h 2146225"/>
                <a:gd name="connsiteX382" fmla="*/ 356568 w 1408515"/>
                <a:gd name="connsiteY382" fmla="*/ 260576 h 2146225"/>
                <a:gd name="connsiteX383" fmla="*/ 893286 w 1408515"/>
                <a:gd name="connsiteY383" fmla="*/ 244762 h 2146225"/>
                <a:gd name="connsiteX384" fmla="*/ 896425 w 1408515"/>
                <a:gd name="connsiteY384" fmla="*/ 253695 h 2146225"/>
                <a:gd name="connsiteX385" fmla="*/ 745888 w 1408515"/>
                <a:gd name="connsiteY385" fmla="*/ 123197 h 2146225"/>
                <a:gd name="connsiteX386" fmla="*/ 350894 w 1408515"/>
                <a:gd name="connsiteY386" fmla="*/ 230879 h 2146225"/>
                <a:gd name="connsiteX387" fmla="*/ 315765 w 1408515"/>
                <a:gd name="connsiteY387" fmla="*/ 172813 h 2146225"/>
                <a:gd name="connsiteX388" fmla="*/ 585693 w 1408515"/>
                <a:gd name="connsiteY388" fmla="*/ 33382 h 2146225"/>
                <a:gd name="connsiteX389" fmla="*/ 719088 w 1408515"/>
                <a:gd name="connsiteY389" fmla="*/ 61751 h 2146225"/>
                <a:gd name="connsiteX390" fmla="*/ 893165 w 1408515"/>
                <a:gd name="connsiteY390" fmla="*/ 244762 h 2146225"/>
                <a:gd name="connsiteX391" fmla="*/ 298381 w 1408515"/>
                <a:gd name="connsiteY391" fmla="*/ 160500 h 2146225"/>
                <a:gd name="connsiteX392" fmla="*/ 278221 w 1408515"/>
                <a:gd name="connsiteY392" fmla="*/ 152774 h 2146225"/>
                <a:gd name="connsiteX393" fmla="*/ 471010 w 1408515"/>
                <a:gd name="connsiteY393" fmla="*/ 31330 h 2146225"/>
                <a:gd name="connsiteX394" fmla="*/ 298381 w 1408515"/>
                <a:gd name="connsiteY394" fmla="*/ 160500 h 2146225"/>
                <a:gd name="connsiteX395" fmla="*/ 226674 w 1408515"/>
                <a:gd name="connsiteY395" fmla="*/ 444432 h 2146225"/>
                <a:gd name="connsiteX396" fmla="*/ 243213 w 1408515"/>
                <a:gd name="connsiteY396" fmla="*/ 442862 h 2146225"/>
                <a:gd name="connsiteX397" fmla="*/ 442762 w 1408515"/>
                <a:gd name="connsiteY397" fmla="*/ 684542 h 2146225"/>
                <a:gd name="connsiteX398" fmla="*/ 584727 w 1408515"/>
                <a:gd name="connsiteY398" fmla="*/ 714722 h 2146225"/>
                <a:gd name="connsiteX399" fmla="*/ 717277 w 1408515"/>
                <a:gd name="connsiteY399" fmla="*/ 688767 h 2146225"/>
                <a:gd name="connsiteX400" fmla="*/ 742749 w 1408515"/>
                <a:gd name="connsiteY400" fmla="*/ 679593 h 2146225"/>
                <a:gd name="connsiteX401" fmla="*/ 410167 w 1408515"/>
                <a:gd name="connsiteY401" fmla="*/ 702892 h 2146225"/>
                <a:gd name="connsiteX402" fmla="*/ 204462 w 1408515"/>
                <a:gd name="connsiteY402" fmla="*/ 441534 h 2146225"/>
                <a:gd name="connsiteX403" fmla="*/ 226553 w 1408515"/>
                <a:gd name="connsiteY403" fmla="*/ 444311 h 2146225"/>
                <a:gd name="connsiteX404" fmla="*/ 86277 w 1408515"/>
                <a:gd name="connsiteY404" fmla="*/ 1207861 h 2146225"/>
                <a:gd name="connsiteX405" fmla="*/ 25797 w 1408515"/>
                <a:gd name="connsiteY405" fmla="*/ 1032938 h 2146225"/>
                <a:gd name="connsiteX406" fmla="*/ 43181 w 1408515"/>
                <a:gd name="connsiteY406" fmla="*/ 902561 h 2146225"/>
                <a:gd name="connsiteX407" fmla="*/ 87243 w 1408515"/>
                <a:gd name="connsiteY407" fmla="*/ 784739 h 2146225"/>
                <a:gd name="connsiteX408" fmla="*/ 233555 w 1408515"/>
                <a:gd name="connsiteY408" fmla="*/ 664503 h 2146225"/>
                <a:gd name="connsiteX409" fmla="*/ 285706 w 1408515"/>
                <a:gd name="connsiteY409" fmla="*/ 642049 h 2146225"/>
                <a:gd name="connsiteX410" fmla="*/ 401596 w 1408515"/>
                <a:gd name="connsiteY410" fmla="*/ 722327 h 2146225"/>
                <a:gd name="connsiteX411" fmla="*/ 554185 w 1408515"/>
                <a:gd name="connsiteY411" fmla="*/ 754801 h 2146225"/>
                <a:gd name="connsiteX412" fmla="*/ 707137 w 1408515"/>
                <a:gd name="connsiteY412" fmla="*/ 722448 h 2146225"/>
                <a:gd name="connsiteX413" fmla="*/ 761702 w 1408515"/>
                <a:gd name="connsiteY413" fmla="*/ 763010 h 2146225"/>
                <a:gd name="connsiteX414" fmla="*/ 794417 w 1408515"/>
                <a:gd name="connsiteY414" fmla="*/ 811780 h 2146225"/>
                <a:gd name="connsiteX415" fmla="*/ 795503 w 1408515"/>
                <a:gd name="connsiteY415" fmla="*/ 813712 h 2146225"/>
                <a:gd name="connsiteX416" fmla="*/ 800815 w 1408515"/>
                <a:gd name="connsiteY416" fmla="*/ 822645 h 2146225"/>
                <a:gd name="connsiteX417" fmla="*/ 786449 w 1408515"/>
                <a:gd name="connsiteY417" fmla="*/ 829888 h 2146225"/>
                <a:gd name="connsiteX418" fmla="*/ 786449 w 1408515"/>
                <a:gd name="connsiteY418" fmla="*/ 827595 h 2146225"/>
                <a:gd name="connsiteX419" fmla="*/ 727418 w 1408515"/>
                <a:gd name="connsiteY419" fmla="*/ 769408 h 2146225"/>
                <a:gd name="connsiteX420" fmla="*/ 407029 w 1408515"/>
                <a:gd name="connsiteY420" fmla="*/ 763131 h 2146225"/>
                <a:gd name="connsiteX421" fmla="*/ 366105 w 1408515"/>
                <a:gd name="connsiteY421" fmla="*/ 778945 h 2146225"/>
                <a:gd name="connsiteX422" fmla="*/ 350049 w 1408515"/>
                <a:gd name="connsiteY422" fmla="*/ 815523 h 2146225"/>
                <a:gd name="connsiteX423" fmla="*/ 347152 w 1408515"/>
                <a:gd name="connsiteY423" fmla="*/ 1013140 h 2146225"/>
                <a:gd name="connsiteX424" fmla="*/ 339305 w 1408515"/>
                <a:gd name="connsiteY424" fmla="*/ 1012054 h 2146225"/>
                <a:gd name="connsiteX425" fmla="*/ 223052 w 1408515"/>
                <a:gd name="connsiteY425" fmla="*/ 1018935 h 2146225"/>
                <a:gd name="connsiteX426" fmla="*/ 224018 w 1408515"/>
                <a:gd name="connsiteY426" fmla="*/ 915720 h 2146225"/>
                <a:gd name="connsiteX427" fmla="*/ 209290 w 1408515"/>
                <a:gd name="connsiteY427" fmla="*/ 912943 h 2146225"/>
                <a:gd name="connsiteX428" fmla="*/ 191062 w 1408515"/>
                <a:gd name="connsiteY428" fmla="*/ 1022436 h 2146225"/>
                <a:gd name="connsiteX429" fmla="*/ 192873 w 1408515"/>
                <a:gd name="connsiteY429" fmla="*/ 1031248 h 2146225"/>
                <a:gd name="connsiteX430" fmla="*/ 189855 w 1408515"/>
                <a:gd name="connsiteY430" fmla="*/ 1032817 h 2146225"/>
                <a:gd name="connsiteX431" fmla="*/ 158105 w 1408515"/>
                <a:gd name="connsiteY431" fmla="*/ 1055271 h 2146225"/>
                <a:gd name="connsiteX432" fmla="*/ 138428 w 1408515"/>
                <a:gd name="connsiteY432" fmla="*/ 1088831 h 2146225"/>
                <a:gd name="connsiteX433" fmla="*/ 144464 w 1408515"/>
                <a:gd name="connsiteY433" fmla="*/ 1090883 h 2146225"/>
                <a:gd name="connsiteX434" fmla="*/ 157260 w 1408515"/>
                <a:gd name="connsiteY434" fmla="*/ 1079777 h 2146225"/>
                <a:gd name="connsiteX435" fmla="*/ 265184 w 1408515"/>
                <a:gd name="connsiteY435" fmla="*/ 1029317 h 2146225"/>
                <a:gd name="connsiteX436" fmla="*/ 408357 w 1408515"/>
                <a:gd name="connsiteY436" fmla="*/ 1044889 h 2146225"/>
                <a:gd name="connsiteX437" fmla="*/ 618891 w 1408515"/>
                <a:gd name="connsiteY437" fmla="*/ 1160780 h 2146225"/>
                <a:gd name="connsiteX438" fmla="*/ 624444 w 1408515"/>
                <a:gd name="connsiteY438" fmla="*/ 1184441 h 2146225"/>
                <a:gd name="connsiteX439" fmla="*/ 601387 w 1408515"/>
                <a:gd name="connsiteY439" fmla="*/ 1185286 h 2146225"/>
                <a:gd name="connsiteX440" fmla="*/ 593419 w 1408515"/>
                <a:gd name="connsiteY440" fmla="*/ 1185528 h 2146225"/>
                <a:gd name="connsiteX441" fmla="*/ 592936 w 1408515"/>
                <a:gd name="connsiteY441" fmla="*/ 1183475 h 2146225"/>
                <a:gd name="connsiteX442" fmla="*/ 568792 w 1408515"/>
                <a:gd name="connsiteY442" fmla="*/ 1123357 h 2146225"/>
                <a:gd name="connsiteX443" fmla="*/ 563239 w 1408515"/>
                <a:gd name="connsiteY443" fmla="*/ 1126013 h 2146225"/>
                <a:gd name="connsiteX444" fmla="*/ 573380 w 1408515"/>
                <a:gd name="connsiteY444" fmla="*/ 1179371 h 2146225"/>
                <a:gd name="connsiteX445" fmla="*/ 573742 w 1408515"/>
                <a:gd name="connsiteY445" fmla="*/ 1186252 h 2146225"/>
                <a:gd name="connsiteX446" fmla="*/ 529559 w 1408515"/>
                <a:gd name="connsiteY446" fmla="*/ 1187942 h 2146225"/>
                <a:gd name="connsiteX447" fmla="*/ 524489 w 1408515"/>
                <a:gd name="connsiteY447" fmla="*/ 1169351 h 2146225"/>
                <a:gd name="connsiteX448" fmla="*/ 507829 w 1408515"/>
                <a:gd name="connsiteY448" fmla="*/ 1127341 h 2146225"/>
                <a:gd name="connsiteX449" fmla="*/ 501190 w 1408515"/>
                <a:gd name="connsiteY449" fmla="*/ 1129272 h 2146225"/>
                <a:gd name="connsiteX450" fmla="*/ 507709 w 1408515"/>
                <a:gd name="connsiteY450" fmla="*/ 1165850 h 2146225"/>
                <a:gd name="connsiteX451" fmla="*/ 509519 w 1408515"/>
                <a:gd name="connsiteY451" fmla="*/ 1188666 h 2146225"/>
                <a:gd name="connsiteX452" fmla="*/ 454109 w 1408515"/>
                <a:gd name="connsiteY452" fmla="*/ 1190718 h 2146225"/>
                <a:gd name="connsiteX453" fmla="*/ 384454 w 1408515"/>
                <a:gd name="connsiteY453" fmla="*/ 1211120 h 2146225"/>
                <a:gd name="connsiteX454" fmla="*/ 383971 w 1408515"/>
                <a:gd name="connsiteY454" fmla="*/ 1219570 h 2146225"/>
                <a:gd name="connsiteX455" fmla="*/ 326750 w 1408515"/>
                <a:gd name="connsiteY455" fmla="*/ 1226331 h 2146225"/>
                <a:gd name="connsiteX456" fmla="*/ 86519 w 1408515"/>
                <a:gd name="connsiteY456" fmla="*/ 1207619 h 2146225"/>
                <a:gd name="connsiteX457" fmla="*/ 983705 w 1408515"/>
                <a:gd name="connsiteY457" fmla="*/ 1840792 h 2146225"/>
                <a:gd name="connsiteX458" fmla="*/ 998795 w 1408515"/>
                <a:gd name="connsiteY458" fmla="*/ 1927589 h 2146225"/>
                <a:gd name="connsiteX459" fmla="*/ 900529 w 1408515"/>
                <a:gd name="connsiteY459" fmla="*/ 1905981 h 2146225"/>
                <a:gd name="connsiteX460" fmla="*/ 840049 w 1408515"/>
                <a:gd name="connsiteY460" fmla="*/ 1876404 h 2146225"/>
                <a:gd name="connsiteX461" fmla="*/ 785967 w 1408515"/>
                <a:gd name="connsiteY461" fmla="*/ 1697015 h 2146225"/>
                <a:gd name="connsiteX462" fmla="*/ 760615 w 1408515"/>
                <a:gd name="connsiteY462" fmla="*/ 1629775 h 2146225"/>
                <a:gd name="connsiteX463" fmla="*/ 800694 w 1408515"/>
                <a:gd name="connsiteY463" fmla="*/ 1550824 h 2146225"/>
                <a:gd name="connsiteX464" fmla="*/ 832806 w 1408515"/>
                <a:gd name="connsiteY464" fmla="*/ 1494086 h 2146225"/>
                <a:gd name="connsiteX465" fmla="*/ 833047 w 1408515"/>
                <a:gd name="connsiteY465" fmla="*/ 1494086 h 2146225"/>
                <a:gd name="connsiteX466" fmla="*/ 1023663 w 1408515"/>
                <a:gd name="connsiteY466" fmla="*/ 1539839 h 2146225"/>
                <a:gd name="connsiteX467" fmla="*/ 1066760 w 1408515"/>
                <a:gd name="connsiteY467" fmla="*/ 1601164 h 2146225"/>
                <a:gd name="connsiteX468" fmla="*/ 947730 w 1408515"/>
                <a:gd name="connsiteY468" fmla="*/ 1747597 h 2146225"/>
                <a:gd name="connsiteX469" fmla="*/ 951593 w 1408515"/>
                <a:gd name="connsiteY469" fmla="*/ 1769205 h 2146225"/>
                <a:gd name="connsiteX470" fmla="*/ 983705 w 1408515"/>
                <a:gd name="connsiteY470" fmla="*/ 1841033 h 2146225"/>
                <a:gd name="connsiteX471" fmla="*/ 1004831 w 1408515"/>
                <a:gd name="connsiteY471" fmla="*/ 1252768 h 2146225"/>
                <a:gd name="connsiteX472" fmla="*/ 1138346 w 1408515"/>
                <a:gd name="connsiteY472" fmla="*/ 1319767 h 2146225"/>
                <a:gd name="connsiteX473" fmla="*/ 1110581 w 1408515"/>
                <a:gd name="connsiteY473" fmla="*/ 1546358 h 2146225"/>
                <a:gd name="connsiteX474" fmla="*/ 1084264 w 1408515"/>
                <a:gd name="connsiteY474" fmla="*/ 1579193 h 2146225"/>
                <a:gd name="connsiteX475" fmla="*/ 1036459 w 1408515"/>
                <a:gd name="connsiteY475" fmla="*/ 1522697 h 2146225"/>
                <a:gd name="connsiteX476" fmla="*/ 848982 w 1408515"/>
                <a:gd name="connsiteY476" fmla="*/ 1467166 h 2146225"/>
                <a:gd name="connsiteX477" fmla="*/ 898718 w 1408515"/>
                <a:gd name="connsiteY477" fmla="*/ 1384835 h 2146225"/>
                <a:gd name="connsiteX478" fmla="*/ 890751 w 1408515"/>
                <a:gd name="connsiteY478" fmla="*/ 1378799 h 2146225"/>
                <a:gd name="connsiteX479" fmla="*/ 830753 w 1408515"/>
                <a:gd name="connsiteY479" fmla="*/ 1455939 h 2146225"/>
                <a:gd name="connsiteX480" fmla="*/ 828339 w 1408515"/>
                <a:gd name="connsiteY480" fmla="*/ 1459681 h 2146225"/>
                <a:gd name="connsiteX481" fmla="*/ 679130 w 1408515"/>
                <a:gd name="connsiteY481" fmla="*/ 1442056 h 2146225"/>
                <a:gd name="connsiteX482" fmla="*/ 665972 w 1408515"/>
                <a:gd name="connsiteY482" fmla="*/ 1415739 h 2146225"/>
                <a:gd name="connsiteX483" fmla="*/ 775343 w 1408515"/>
                <a:gd name="connsiteY483" fmla="*/ 1253492 h 2146225"/>
                <a:gd name="connsiteX484" fmla="*/ 815784 w 1408515"/>
                <a:gd name="connsiteY484" fmla="*/ 1251923 h 2146225"/>
                <a:gd name="connsiteX485" fmla="*/ 1002416 w 1408515"/>
                <a:gd name="connsiteY485" fmla="*/ 1252406 h 2146225"/>
                <a:gd name="connsiteX486" fmla="*/ 1004589 w 1408515"/>
                <a:gd name="connsiteY486" fmla="*/ 1252647 h 21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1408515" h="2146225">
                  <a:moveTo>
                    <a:pt x="1408516" y="633478"/>
                  </a:moveTo>
                  <a:cubicBezTo>
                    <a:pt x="1407792" y="615129"/>
                    <a:pt x="1388959" y="597141"/>
                    <a:pt x="1370248" y="605713"/>
                  </a:cubicBezTo>
                  <a:cubicBezTo>
                    <a:pt x="1364453" y="608127"/>
                    <a:pt x="1360711" y="611990"/>
                    <a:pt x="1356486" y="615732"/>
                  </a:cubicBezTo>
                  <a:cubicBezTo>
                    <a:pt x="1337412" y="631909"/>
                    <a:pt x="1313872" y="644222"/>
                    <a:pt x="1291901" y="656777"/>
                  </a:cubicBezTo>
                  <a:cubicBezTo>
                    <a:pt x="1289970" y="657863"/>
                    <a:pt x="1288038" y="658829"/>
                    <a:pt x="1286107" y="659915"/>
                  </a:cubicBezTo>
                  <a:cubicBezTo>
                    <a:pt x="1293953" y="647964"/>
                    <a:pt x="1301679" y="635892"/>
                    <a:pt x="1308922" y="623458"/>
                  </a:cubicBezTo>
                  <a:cubicBezTo>
                    <a:pt x="1317976" y="607403"/>
                    <a:pt x="1328479" y="590502"/>
                    <a:pt x="1332825" y="571549"/>
                  </a:cubicBezTo>
                  <a:cubicBezTo>
                    <a:pt x="1336567" y="551147"/>
                    <a:pt x="1320391" y="529780"/>
                    <a:pt x="1299627" y="527969"/>
                  </a:cubicBezTo>
                  <a:cubicBezTo>
                    <a:pt x="1288280" y="526883"/>
                    <a:pt x="1277415" y="533764"/>
                    <a:pt x="1271741" y="543301"/>
                  </a:cubicBezTo>
                  <a:cubicBezTo>
                    <a:pt x="1264377" y="558994"/>
                    <a:pt x="1255444" y="573239"/>
                    <a:pt x="1244217" y="587967"/>
                  </a:cubicBezTo>
                  <a:cubicBezTo>
                    <a:pt x="1234801" y="601608"/>
                    <a:pt x="1223695" y="613801"/>
                    <a:pt x="1213554" y="626597"/>
                  </a:cubicBezTo>
                  <a:cubicBezTo>
                    <a:pt x="1216451" y="615249"/>
                    <a:pt x="1219107" y="603781"/>
                    <a:pt x="1221401" y="592313"/>
                  </a:cubicBezTo>
                  <a:cubicBezTo>
                    <a:pt x="1226471" y="562374"/>
                    <a:pt x="1238181" y="523744"/>
                    <a:pt x="1202327" y="508171"/>
                  </a:cubicBezTo>
                  <a:cubicBezTo>
                    <a:pt x="1179874" y="498031"/>
                    <a:pt x="1162128" y="512879"/>
                    <a:pt x="1161645" y="534488"/>
                  </a:cubicBezTo>
                  <a:cubicBezTo>
                    <a:pt x="1156575" y="566720"/>
                    <a:pt x="1146434" y="601850"/>
                    <a:pt x="1132672" y="632633"/>
                  </a:cubicBezTo>
                  <a:cubicBezTo>
                    <a:pt x="1130499" y="626959"/>
                    <a:pt x="1128085" y="621406"/>
                    <a:pt x="1125671" y="615853"/>
                  </a:cubicBezTo>
                  <a:cubicBezTo>
                    <a:pt x="1116496" y="597141"/>
                    <a:pt x="1102493" y="578189"/>
                    <a:pt x="1080159" y="574326"/>
                  </a:cubicBezTo>
                  <a:cubicBezTo>
                    <a:pt x="1070502" y="573118"/>
                    <a:pt x="1060844" y="573601"/>
                    <a:pt x="1052877" y="581931"/>
                  </a:cubicBezTo>
                  <a:cubicBezTo>
                    <a:pt x="1041891" y="595814"/>
                    <a:pt x="1047807" y="611266"/>
                    <a:pt x="1048893" y="626356"/>
                  </a:cubicBezTo>
                  <a:cubicBezTo>
                    <a:pt x="1053601" y="660036"/>
                    <a:pt x="1063379" y="692993"/>
                    <a:pt x="1062655" y="726915"/>
                  </a:cubicBezTo>
                  <a:lnTo>
                    <a:pt x="990103" y="818420"/>
                  </a:lnTo>
                  <a:lnTo>
                    <a:pt x="835461" y="815764"/>
                  </a:lnTo>
                  <a:cubicBezTo>
                    <a:pt x="830874" y="815764"/>
                    <a:pt x="826407" y="816126"/>
                    <a:pt x="821820" y="816851"/>
                  </a:cubicBezTo>
                  <a:cubicBezTo>
                    <a:pt x="819164" y="812263"/>
                    <a:pt x="816509" y="807797"/>
                    <a:pt x="813853" y="803209"/>
                  </a:cubicBezTo>
                  <a:lnTo>
                    <a:pt x="812766" y="801278"/>
                  </a:lnTo>
                  <a:cubicBezTo>
                    <a:pt x="802505" y="783411"/>
                    <a:pt x="791761" y="764821"/>
                    <a:pt x="777395" y="748886"/>
                  </a:cubicBezTo>
                  <a:cubicBezTo>
                    <a:pt x="763754" y="733675"/>
                    <a:pt x="747336" y="721724"/>
                    <a:pt x="730194" y="711463"/>
                  </a:cubicBezTo>
                  <a:cubicBezTo>
                    <a:pt x="783794" y="683335"/>
                    <a:pt x="830995" y="642291"/>
                    <a:pt x="866365" y="590381"/>
                  </a:cubicBezTo>
                  <a:cubicBezTo>
                    <a:pt x="883025" y="570583"/>
                    <a:pt x="897390" y="548733"/>
                    <a:pt x="908738" y="524589"/>
                  </a:cubicBezTo>
                  <a:cubicBezTo>
                    <a:pt x="929622" y="480044"/>
                    <a:pt x="938676" y="432360"/>
                    <a:pt x="936021" y="384917"/>
                  </a:cubicBezTo>
                  <a:cubicBezTo>
                    <a:pt x="939039" y="335301"/>
                    <a:pt x="931433" y="285082"/>
                    <a:pt x="913084" y="237277"/>
                  </a:cubicBezTo>
                  <a:cubicBezTo>
                    <a:pt x="880007" y="151566"/>
                    <a:pt x="816267" y="83601"/>
                    <a:pt x="733212" y="44971"/>
                  </a:cubicBezTo>
                  <a:cubicBezTo>
                    <a:pt x="724882" y="40505"/>
                    <a:pt x="716553" y="36280"/>
                    <a:pt x="707861" y="32416"/>
                  </a:cubicBezTo>
                  <a:cubicBezTo>
                    <a:pt x="544407" y="-40136"/>
                    <a:pt x="356447" y="13343"/>
                    <a:pt x="253112" y="150480"/>
                  </a:cubicBezTo>
                  <a:cubicBezTo>
                    <a:pt x="244299" y="150842"/>
                    <a:pt x="235366" y="152412"/>
                    <a:pt x="226553" y="155430"/>
                  </a:cubicBezTo>
                  <a:cubicBezTo>
                    <a:pt x="214481" y="159534"/>
                    <a:pt x="202892" y="165811"/>
                    <a:pt x="192148" y="174020"/>
                  </a:cubicBezTo>
                  <a:cubicBezTo>
                    <a:pt x="170419" y="187541"/>
                    <a:pt x="151224" y="210840"/>
                    <a:pt x="138670" y="239812"/>
                  </a:cubicBezTo>
                  <a:cubicBezTo>
                    <a:pt x="123097" y="275907"/>
                    <a:pt x="120200" y="313693"/>
                    <a:pt x="128408" y="343993"/>
                  </a:cubicBezTo>
                  <a:cubicBezTo>
                    <a:pt x="134324" y="382020"/>
                    <a:pt x="152673" y="414614"/>
                    <a:pt x="181163" y="431756"/>
                  </a:cubicBezTo>
                  <a:cubicBezTo>
                    <a:pt x="191665" y="503101"/>
                    <a:pt x="222449" y="570583"/>
                    <a:pt x="270133" y="625511"/>
                  </a:cubicBezTo>
                  <a:cubicBezTo>
                    <a:pt x="252146" y="633116"/>
                    <a:pt x="224863" y="644705"/>
                    <a:pt x="224863" y="644705"/>
                  </a:cubicBezTo>
                  <a:cubicBezTo>
                    <a:pt x="162331" y="671142"/>
                    <a:pt x="107765" y="716171"/>
                    <a:pt x="68290" y="772064"/>
                  </a:cubicBezTo>
                  <a:cubicBezTo>
                    <a:pt x="42336" y="809849"/>
                    <a:pt x="26521" y="854515"/>
                    <a:pt x="20365" y="899423"/>
                  </a:cubicBezTo>
                  <a:cubicBezTo>
                    <a:pt x="14087" y="942882"/>
                    <a:pt x="6965" y="986582"/>
                    <a:pt x="2740" y="1030886"/>
                  </a:cubicBezTo>
                  <a:cubicBezTo>
                    <a:pt x="-1365" y="1076156"/>
                    <a:pt x="-3176" y="1123116"/>
                    <a:pt x="14570" y="1166695"/>
                  </a:cubicBezTo>
                  <a:cubicBezTo>
                    <a:pt x="34368" y="1216914"/>
                    <a:pt x="78189" y="1233453"/>
                    <a:pt x="128046" y="1241783"/>
                  </a:cubicBezTo>
                  <a:cubicBezTo>
                    <a:pt x="144343" y="1244801"/>
                    <a:pt x="160520" y="1246974"/>
                    <a:pt x="176817" y="1248543"/>
                  </a:cubicBezTo>
                  <a:cubicBezTo>
                    <a:pt x="176093" y="1256873"/>
                    <a:pt x="171022" y="1319767"/>
                    <a:pt x="171022" y="1319767"/>
                  </a:cubicBezTo>
                  <a:cubicBezTo>
                    <a:pt x="161123" y="1415015"/>
                    <a:pt x="174765" y="1533561"/>
                    <a:pt x="263856" y="1588730"/>
                  </a:cubicBezTo>
                  <a:cubicBezTo>
                    <a:pt x="284981" y="1602250"/>
                    <a:pt x="306952" y="1612512"/>
                    <a:pt x="327112" y="1624342"/>
                  </a:cubicBezTo>
                  <a:cubicBezTo>
                    <a:pt x="367553" y="1648365"/>
                    <a:pt x="404614" y="1678062"/>
                    <a:pt x="437571" y="1712105"/>
                  </a:cubicBezTo>
                  <a:cubicBezTo>
                    <a:pt x="503966" y="1779949"/>
                    <a:pt x="554427" y="1862159"/>
                    <a:pt x="600904" y="1945697"/>
                  </a:cubicBezTo>
                  <a:cubicBezTo>
                    <a:pt x="622150" y="1986983"/>
                    <a:pt x="648346" y="2030200"/>
                    <a:pt x="663919" y="2073056"/>
                  </a:cubicBezTo>
                  <a:cubicBezTo>
                    <a:pt x="665609" y="2077885"/>
                    <a:pt x="666816" y="2084404"/>
                    <a:pt x="667903" y="2089595"/>
                  </a:cubicBezTo>
                  <a:cubicBezTo>
                    <a:pt x="672008" y="2117119"/>
                    <a:pt x="692892" y="2145246"/>
                    <a:pt x="723313" y="2146212"/>
                  </a:cubicBezTo>
                  <a:cubicBezTo>
                    <a:pt x="766410" y="2146574"/>
                    <a:pt x="809627" y="2139452"/>
                    <a:pt x="851638" y="2130398"/>
                  </a:cubicBezTo>
                  <a:cubicBezTo>
                    <a:pt x="899322" y="2116998"/>
                    <a:pt x="951231" y="2111445"/>
                    <a:pt x="990948" y="2078971"/>
                  </a:cubicBezTo>
                  <a:cubicBezTo>
                    <a:pt x="1022697" y="2048670"/>
                    <a:pt x="1045875" y="1999779"/>
                    <a:pt x="998795" y="1971289"/>
                  </a:cubicBezTo>
                  <a:cubicBezTo>
                    <a:pt x="986119" y="1964288"/>
                    <a:pt x="973202" y="1961873"/>
                    <a:pt x="961734" y="1959097"/>
                  </a:cubicBezTo>
                  <a:cubicBezTo>
                    <a:pt x="929622" y="1950405"/>
                    <a:pt x="890992" y="1943765"/>
                    <a:pt x="862623" y="1926503"/>
                  </a:cubicBezTo>
                  <a:cubicBezTo>
                    <a:pt x="851638" y="1919742"/>
                    <a:pt x="845723" y="1912620"/>
                    <a:pt x="844033" y="1902721"/>
                  </a:cubicBezTo>
                  <a:cubicBezTo>
                    <a:pt x="859726" y="1910809"/>
                    <a:pt x="875661" y="1918294"/>
                    <a:pt x="891475" y="1925416"/>
                  </a:cubicBezTo>
                  <a:cubicBezTo>
                    <a:pt x="928174" y="1939782"/>
                    <a:pt x="968253" y="1965616"/>
                    <a:pt x="1008694" y="1946301"/>
                  </a:cubicBezTo>
                  <a:cubicBezTo>
                    <a:pt x="1055170" y="1919622"/>
                    <a:pt x="1018834" y="1864574"/>
                    <a:pt x="1002296" y="1831255"/>
                  </a:cubicBezTo>
                  <a:cubicBezTo>
                    <a:pt x="991914" y="1811819"/>
                    <a:pt x="977307" y="1778742"/>
                    <a:pt x="972116" y="1765222"/>
                  </a:cubicBezTo>
                  <a:cubicBezTo>
                    <a:pt x="972116" y="1765222"/>
                    <a:pt x="970788" y="1758099"/>
                    <a:pt x="969943" y="1753270"/>
                  </a:cubicBezTo>
                  <a:cubicBezTo>
                    <a:pt x="1008573" y="1705586"/>
                    <a:pt x="1092473" y="1602854"/>
                    <a:pt x="1127240" y="1559274"/>
                  </a:cubicBezTo>
                  <a:cubicBezTo>
                    <a:pt x="1187600" y="1482256"/>
                    <a:pt x="1199309" y="1399321"/>
                    <a:pt x="1156937" y="1309989"/>
                  </a:cubicBezTo>
                  <a:cubicBezTo>
                    <a:pt x="1144503" y="1284276"/>
                    <a:pt x="1124584" y="1265564"/>
                    <a:pt x="1100923" y="1252889"/>
                  </a:cubicBezTo>
                  <a:lnTo>
                    <a:pt x="1152591" y="1252889"/>
                  </a:lnTo>
                  <a:cubicBezTo>
                    <a:pt x="1152591" y="1252889"/>
                    <a:pt x="1153557" y="1253010"/>
                    <a:pt x="1154040" y="1253010"/>
                  </a:cubicBezTo>
                  <a:cubicBezTo>
                    <a:pt x="1196653" y="1253010"/>
                    <a:pt x="1239871" y="1220657"/>
                    <a:pt x="1252909" y="1178888"/>
                  </a:cubicBezTo>
                  <a:lnTo>
                    <a:pt x="1339223" y="906424"/>
                  </a:lnTo>
                  <a:cubicBezTo>
                    <a:pt x="1345983" y="884936"/>
                    <a:pt x="1343328" y="863569"/>
                    <a:pt x="1331980" y="847876"/>
                  </a:cubicBezTo>
                  <a:cubicBezTo>
                    <a:pt x="1320874" y="832544"/>
                    <a:pt x="1303007" y="823973"/>
                    <a:pt x="1281640" y="823490"/>
                  </a:cubicBezTo>
                  <a:lnTo>
                    <a:pt x="1242889" y="822766"/>
                  </a:lnTo>
                  <a:cubicBezTo>
                    <a:pt x="1268119" y="794276"/>
                    <a:pt x="1288762" y="761923"/>
                    <a:pt x="1306508" y="728605"/>
                  </a:cubicBezTo>
                  <a:cubicBezTo>
                    <a:pt x="1307957" y="727398"/>
                    <a:pt x="1309888" y="725949"/>
                    <a:pt x="1309888" y="725949"/>
                  </a:cubicBezTo>
                  <a:cubicBezTo>
                    <a:pt x="1330410" y="713756"/>
                    <a:pt x="1363488" y="691303"/>
                    <a:pt x="1385579" y="671987"/>
                  </a:cubicBezTo>
                  <a:cubicBezTo>
                    <a:pt x="1396444" y="662692"/>
                    <a:pt x="1410085" y="649654"/>
                    <a:pt x="1408033" y="633478"/>
                  </a:cubicBezTo>
                  <a:close/>
                  <a:moveTo>
                    <a:pt x="1372542" y="656173"/>
                  </a:moveTo>
                  <a:cubicBezTo>
                    <a:pt x="1349122" y="675368"/>
                    <a:pt x="1323167" y="692631"/>
                    <a:pt x="1297454" y="708686"/>
                  </a:cubicBezTo>
                  <a:cubicBezTo>
                    <a:pt x="1297454" y="708686"/>
                    <a:pt x="1292263" y="712911"/>
                    <a:pt x="1292022" y="713153"/>
                  </a:cubicBezTo>
                  <a:cubicBezTo>
                    <a:pt x="1292022" y="713153"/>
                    <a:pt x="1290332" y="714601"/>
                    <a:pt x="1290211" y="714601"/>
                  </a:cubicBezTo>
                  <a:lnTo>
                    <a:pt x="1289245" y="716533"/>
                  </a:lnTo>
                  <a:cubicBezTo>
                    <a:pt x="1271258" y="750576"/>
                    <a:pt x="1250615" y="783049"/>
                    <a:pt x="1224902" y="811418"/>
                  </a:cubicBezTo>
                  <a:cubicBezTo>
                    <a:pt x="1221522" y="815161"/>
                    <a:pt x="1218021" y="818782"/>
                    <a:pt x="1214520" y="822283"/>
                  </a:cubicBezTo>
                  <a:lnTo>
                    <a:pt x="1017023" y="818903"/>
                  </a:lnTo>
                  <a:lnTo>
                    <a:pt x="1082453" y="736331"/>
                  </a:lnTo>
                  <a:cubicBezTo>
                    <a:pt x="1084626" y="733554"/>
                    <a:pt x="1085230" y="730053"/>
                    <a:pt x="1084385" y="726915"/>
                  </a:cubicBezTo>
                  <a:cubicBezTo>
                    <a:pt x="1084385" y="725707"/>
                    <a:pt x="1084626" y="724500"/>
                    <a:pt x="1084747" y="723293"/>
                  </a:cubicBezTo>
                  <a:cubicBezTo>
                    <a:pt x="1087403" y="681404"/>
                    <a:pt x="1072796" y="640480"/>
                    <a:pt x="1070502" y="599194"/>
                  </a:cubicBezTo>
                  <a:cubicBezTo>
                    <a:pt x="1070502" y="598349"/>
                    <a:pt x="1070623" y="597987"/>
                    <a:pt x="1070743" y="597745"/>
                  </a:cubicBezTo>
                  <a:cubicBezTo>
                    <a:pt x="1070985" y="597745"/>
                    <a:pt x="1071226" y="597504"/>
                    <a:pt x="1071709" y="597504"/>
                  </a:cubicBezTo>
                  <a:cubicBezTo>
                    <a:pt x="1088610" y="596055"/>
                    <a:pt x="1098629" y="611386"/>
                    <a:pt x="1107080" y="625752"/>
                  </a:cubicBezTo>
                  <a:cubicBezTo>
                    <a:pt x="1117341" y="645429"/>
                    <a:pt x="1129534" y="667038"/>
                    <a:pt x="1134725" y="688526"/>
                  </a:cubicBezTo>
                  <a:cubicBezTo>
                    <a:pt x="1134725" y="689130"/>
                    <a:pt x="1135087" y="689613"/>
                    <a:pt x="1135449" y="690095"/>
                  </a:cubicBezTo>
                  <a:cubicBezTo>
                    <a:pt x="1137139" y="692148"/>
                    <a:pt x="1141243" y="691665"/>
                    <a:pt x="1141847" y="688526"/>
                  </a:cubicBezTo>
                  <a:cubicBezTo>
                    <a:pt x="1143054" y="679593"/>
                    <a:pt x="1142692" y="671022"/>
                    <a:pt x="1141243" y="662692"/>
                  </a:cubicBezTo>
                  <a:cubicBezTo>
                    <a:pt x="1141847" y="662089"/>
                    <a:pt x="1142451" y="661364"/>
                    <a:pt x="1142933" y="660519"/>
                  </a:cubicBezTo>
                  <a:cubicBezTo>
                    <a:pt x="1143416" y="659674"/>
                    <a:pt x="1143779" y="658829"/>
                    <a:pt x="1144261" y="657984"/>
                  </a:cubicBezTo>
                  <a:cubicBezTo>
                    <a:pt x="1157782" y="632150"/>
                    <a:pt x="1165025" y="606678"/>
                    <a:pt x="1172389" y="579034"/>
                  </a:cubicBezTo>
                  <a:cubicBezTo>
                    <a:pt x="1175769" y="565030"/>
                    <a:pt x="1179029" y="551510"/>
                    <a:pt x="1180236" y="536058"/>
                  </a:cubicBezTo>
                  <a:cubicBezTo>
                    <a:pt x="1180477" y="523623"/>
                    <a:pt x="1185909" y="520605"/>
                    <a:pt x="1195567" y="524468"/>
                  </a:cubicBezTo>
                  <a:cubicBezTo>
                    <a:pt x="1206070" y="528452"/>
                    <a:pt x="1212347" y="538351"/>
                    <a:pt x="1211261" y="549578"/>
                  </a:cubicBezTo>
                  <a:cubicBezTo>
                    <a:pt x="1209571" y="590261"/>
                    <a:pt x="1198102" y="631305"/>
                    <a:pt x="1190255" y="671263"/>
                  </a:cubicBezTo>
                  <a:cubicBezTo>
                    <a:pt x="1190255" y="671263"/>
                    <a:pt x="1190255" y="671263"/>
                    <a:pt x="1190255" y="671384"/>
                  </a:cubicBezTo>
                  <a:cubicBezTo>
                    <a:pt x="1189773" y="673436"/>
                    <a:pt x="1190859" y="675609"/>
                    <a:pt x="1192911" y="676454"/>
                  </a:cubicBezTo>
                  <a:cubicBezTo>
                    <a:pt x="1195205" y="677420"/>
                    <a:pt x="1197740" y="676213"/>
                    <a:pt x="1198706" y="673919"/>
                  </a:cubicBezTo>
                  <a:cubicBezTo>
                    <a:pt x="1199913" y="671022"/>
                    <a:pt x="1200758" y="668124"/>
                    <a:pt x="1201845" y="665227"/>
                  </a:cubicBezTo>
                  <a:cubicBezTo>
                    <a:pt x="1202689" y="664865"/>
                    <a:pt x="1203535" y="664503"/>
                    <a:pt x="1204500" y="663899"/>
                  </a:cubicBezTo>
                  <a:cubicBezTo>
                    <a:pt x="1228523" y="650258"/>
                    <a:pt x="1284899" y="571911"/>
                    <a:pt x="1286710" y="563823"/>
                  </a:cubicBezTo>
                  <a:cubicBezTo>
                    <a:pt x="1288642" y="560081"/>
                    <a:pt x="1290935" y="553320"/>
                    <a:pt x="1294557" y="551389"/>
                  </a:cubicBezTo>
                  <a:cubicBezTo>
                    <a:pt x="1302404" y="547164"/>
                    <a:pt x="1313510" y="560081"/>
                    <a:pt x="1311458" y="568169"/>
                  </a:cubicBezTo>
                  <a:cubicBezTo>
                    <a:pt x="1303128" y="596900"/>
                    <a:pt x="1285141" y="623941"/>
                    <a:pt x="1270172" y="650137"/>
                  </a:cubicBezTo>
                  <a:cubicBezTo>
                    <a:pt x="1270172" y="650137"/>
                    <a:pt x="1259065" y="668245"/>
                    <a:pt x="1259065" y="668245"/>
                  </a:cubicBezTo>
                  <a:cubicBezTo>
                    <a:pt x="1255444" y="674160"/>
                    <a:pt x="1251460" y="681404"/>
                    <a:pt x="1251943" y="689492"/>
                  </a:cubicBezTo>
                  <a:cubicBezTo>
                    <a:pt x="1251943" y="689854"/>
                    <a:pt x="1251943" y="690337"/>
                    <a:pt x="1251943" y="690699"/>
                  </a:cubicBezTo>
                  <a:cubicBezTo>
                    <a:pt x="1252788" y="692751"/>
                    <a:pt x="1255202" y="693838"/>
                    <a:pt x="1257255" y="692872"/>
                  </a:cubicBezTo>
                  <a:cubicBezTo>
                    <a:pt x="1257979" y="692631"/>
                    <a:pt x="1258583" y="692148"/>
                    <a:pt x="1259307" y="691785"/>
                  </a:cubicBezTo>
                  <a:cubicBezTo>
                    <a:pt x="1263773" y="689613"/>
                    <a:pt x="1267516" y="686232"/>
                    <a:pt x="1270896" y="682369"/>
                  </a:cubicBezTo>
                  <a:cubicBezTo>
                    <a:pt x="1289849" y="677299"/>
                    <a:pt x="1328117" y="655207"/>
                    <a:pt x="1332463" y="653155"/>
                  </a:cubicBezTo>
                  <a:cubicBezTo>
                    <a:pt x="1343448" y="646999"/>
                    <a:pt x="1354313" y="640842"/>
                    <a:pt x="1364936" y="632874"/>
                  </a:cubicBezTo>
                  <a:cubicBezTo>
                    <a:pt x="1369282" y="629856"/>
                    <a:pt x="1373145" y="625148"/>
                    <a:pt x="1377491" y="623338"/>
                  </a:cubicBezTo>
                  <a:cubicBezTo>
                    <a:pt x="1385821" y="620561"/>
                    <a:pt x="1390529" y="633478"/>
                    <a:pt x="1387994" y="639997"/>
                  </a:cubicBezTo>
                  <a:cubicBezTo>
                    <a:pt x="1384734" y="646516"/>
                    <a:pt x="1378578" y="650982"/>
                    <a:pt x="1372662" y="656294"/>
                  </a:cubicBezTo>
                  <a:close/>
                  <a:moveTo>
                    <a:pt x="1315079" y="860189"/>
                  </a:moveTo>
                  <a:cubicBezTo>
                    <a:pt x="1322564" y="870571"/>
                    <a:pt x="1324012" y="884695"/>
                    <a:pt x="1319304" y="899906"/>
                  </a:cubicBezTo>
                  <a:lnTo>
                    <a:pt x="1232990" y="1172369"/>
                  </a:lnTo>
                  <a:cubicBezTo>
                    <a:pt x="1222608" y="1205567"/>
                    <a:pt x="1186755" y="1232246"/>
                    <a:pt x="1153195" y="1231522"/>
                  </a:cubicBezTo>
                  <a:lnTo>
                    <a:pt x="706050" y="1230314"/>
                  </a:lnTo>
                  <a:cubicBezTo>
                    <a:pt x="693013" y="1230073"/>
                    <a:pt x="682389" y="1225123"/>
                    <a:pt x="675991" y="1216432"/>
                  </a:cubicBezTo>
                  <a:cubicBezTo>
                    <a:pt x="669231" y="1207136"/>
                    <a:pt x="667903" y="1194340"/>
                    <a:pt x="672249" y="1180578"/>
                  </a:cubicBezTo>
                  <a:lnTo>
                    <a:pt x="762547" y="890972"/>
                  </a:lnTo>
                  <a:cubicBezTo>
                    <a:pt x="771722" y="861517"/>
                    <a:pt x="804316" y="837011"/>
                    <a:pt x="834133" y="837011"/>
                  </a:cubicBezTo>
                  <a:cubicBezTo>
                    <a:pt x="834496" y="837011"/>
                    <a:pt x="834737" y="837011"/>
                    <a:pt x="835099" y="837011"/>
                  </a:cubicBezTo>
                  <a:lnTo>
                    <a:pt x="1281640" y="844737"/>
                  </a:lnTo>
                  <a:cubicBezTo>
                    <a:pt x="1296126" y="844978"/>
                    <a:pt x="1307957" y="850531"/>
                    <a:pt x="1315079" y="860189"/>
                  </a:cubicBezTo>
                  <a:close/>
                  <a:moveTo>
                    <a:pt x="818319" y="1875076"/>
                  </a:moveTo>
                  <a:cubicBezTo>
                    <a:pt x="821217" y="1886907"/>
                    <a:pt x="822182" y="1898979"/>
                    <a:pt x="824355" y="1910930"/>
                  </a:cubicBezTo>
                  <a:cubicBezTo>
                    <a:pt x="837634" y="1958373"/>
                    <a:pt x="916826" y="1967909"/>
                    <a:pt x="957267" y="1979861"/>
                  </a:cubicBezTo>
                  <a:cubicBezTo>
                    <a:pt x="969098" y="1982637"/>
                    <a:pt x="980204" y="1985052"/>
                    <a:pt x="988654" y="1989760"/>
                  </a:cubicBezTo>
                  <a:cubicBezTo>
                    <a:pt x="1018713" y="2007264"/>
                    <a:pt x="999881" y="2037565"/>
                    <a:pt x="982256" y="2057604"/>
                  </a:cubicBezTo>
                  <a:cubicBezTo>
                    <a:pt x="956784" y="2084524"/>
                    <a:pt x="916705" y="2091043"/>
                    <a:pt x="881938" y="2100821"/>
                  </a:cubicBezTo>
                  <a:cubicBezTo>
                    <a:pt x="836065" y="2113497"/>
                    <a:pt x="789347" y="2121826"/>
                    <a:pt x="741904" y="2124603"/>
                  </a:cubicBezTo>
                  <a:cubicBezTo>
                    <a:pt x="704360" y="2129070"/>
                    <a:pt x="693013" y="2110117"/>
                    <a:pt x="687218" y="2076074"/>
                  </a:cubicBezTo>
                  <a:cubicBezTo>
                    <a:pt x="680578" y="2048308"/>
                    <a:pt x="665730" y="2023078"/>
                    <a:pt x="653658" y="1999538"/>
                  </a:cubicBezTo>
                  <a:cubicBezTo>
                    <a:pt x="642914" y="1978170"/>
                    <a:pt x="631566" y="1956562"/>
                    <a:pt x="619978" y="1935315"/>
                  </a:cubicBezTo>
                  <a:cubicBezTo>
                    <a:pt x="601025" y="1901031"/>
                    <a:pt x="580985" y="1866626"/>
                    <a:pt x="559256" y="1833066"/>
                  </a:cubicBezTo>
                  <a:cubicBezTo>
                    <a:pt x="589315" y="1782243"/>
                    <a:pt x="718605" y="1729851"/>
                    <a:pt x="780172" y="1744096"/>
                  </a:cubicBezTo>
                  <a:cubicBezTo>
                    <a:pt x="795021" y="1787193"/>
                    <a:pt x="808783" y="1830652"/>
                    <a:pt x="818440" y="1874956"/>
                  </a:cubicBezTo>
                  <a:close/>
                  <a:moveTo>
                    <a:pt x="733212" y="1561930"/>
                  </a:moveTo>
                  <a:cubicBezTo>
                    <a:pt x="719329" y="1529457"/>
                    <a:pt x="705084" y="1496983"/>
                    <a:pt x="690115" y="1464872"/>
                  </a:cubicBezTo>
                  <a:lnTo>
                    <a:pt x="815905" y="1479720"/>
                  </a:lnTo>
                  <a:cubicBezTo>
                    <a:pt x="791640" y="1518713"/>
                    <a:pt x="769187" y="1558792"/>
                    <a:pt x="748906" y="1600078"/>
                  </a:cubicBezTo>
                  <a:cubicBezTo>
                    <a:pt x="743715" y="1587402"/>
                    <a:pt x="738524" y="1574606"/>
                    <a:pt x="733333" y="1561930"/>
                  </a:cubicBezTo>
                  <a:close/>
                  <a:moveTo>
                    <a:pt x="656193" y="1395941"/>
                  </a:moveTo>
                  <a:cubicBezTo>
                    <a:pt x="638448" y="1364796"/>
                    <a:pt x="622271" y="1332564"/>
                    <a:pt x="597282" y="1306126"/>
                  </a:cubicBezTo>
                  <a:cubicBezTo>
                    <a:pt x="595713" y="1304677"/>
                    <a:pt x="593419" y="1303953"/>
                    <a:pt x="591246" y="1304557"/>
                  </a:cubicBezTo>
                  <a:cubicBezTo>
                    <a:pt x="589315" y="1305160"/>
                    <a:pt x="587987" y="1306609"/>
                    <a:pt x="587263" y="1308420"/>
                  </a:cubicBezTo>
                  <a:cubicBezTo>
                    <a:pt x="586780" y="1309627"/>
                    <a:pt x="586659" y="1310834"/>
                    <a:pt x="587021" y="1312162"/>
                  </a:cubicBezTo>
                  <a:cubicBezTo>
                    <a:pt x="593902" y="1336065"/>
                    <a:pt x="607543" y="1356225"/>
                    <a:pt x="619132" y="1377109"/>
                  </a:cubicBezTo>
                  <a:cubicBezTo>
                    <a:pt x="630963" y="1397631"/>
                    <a:pt x="642552" y="1418395"/>
                    <a:pt x="653417" y="1439762"/>
                  </a:cubicBezTo>
                  <a:cubicBezTo>
                    <a:pt x="696996" y="1524990"/>
                    <a:pt x="732850" y="1614322"/>
                    <a:pt x="765927" y="1704138"/>
                  </a:cubicBezTo>
                  <a:cubicBezTo>
                    <a:pt x="767979" y="1709811"/>
                    <a:pt x="769911" y="1715485"/>
                    <a:pt x="771963" y="1721159"/>
                  </a:cubicBezTo>
                  <a:cubicBezTo>
                    <a:pt x="698928" y="1712950"/>
                    <a:pt x="585090" y="1764497"/>
                    <a:pt x="546580" y="1813992"/>
                  </a:cubicBezTo>
                  <a:cubicBezTo>
                    <a:pt x="491049" y="1731662"/>
                    <a:pt x="424654" y="1656454"/>
                    <a:pt x="338219" y="1605872"/>
                  </a:cubicBezTo>
                  <a:cubicBezTo>
                    <a:pt x="297053" y="1582453"/>
                    <a:pt x="253232" y="1564707"/>
                    <a:pt x="227519" y="1523904"/>
                  </a:cubicBezTo>
                  <a:cubicBezTo>
                    <a:pt x="175730" y="1443746"/>
                    <a:pt x="190820" y="1340773"/>
                    <a:pt x="198305" y="1250233"/>
                  </a:cubicBezTo>
                  <a:cubicBezTo>
                    <a:pt x="199029" y="1250233"/>
                    <a:pt x="199754" y="1250233"/>
                    <a:pt x="200599" y="1250354"/>
                  </a:cubicBezTo>
                  <a:cubicBezTo>
                    <a:pt x="221000" y="1251682"/>
                    <a:pt x="241522" y="1252044"/>
                    <a:pt x="261924" y="1251923"/>
                  </a:cubicBezTo>
                  <a:cubicBezTo>
                    <a:pt x="302365" y="1250354"/>
                    <a:pt x="343772" y="1249509"/>
                    <a:pt x="382764" y="1237678"/>
                  </a:cubicBezTo>
                  <a:lnTo>
                    <a:pt x="382160" y="1249146"/>
                  </a:lnTo>
                  <a:cubicBezTo>
                    <a:pt x="382040" y="1252527"/>
                    <a:pt x="383247" y="1255786"/>
                    <a:pt x="385661" y="1258321"/>
                  </a:cubicBezTo>
                  <a:cubicBezTo>
                    <a:pt x="392180" y="1264840"/>
                    <a:pt x="413427" y="1266651"/>
                    <a:pt x="434553" y="1266651"/>
                  </a:cubicBezTo>
                  <a:cubicBezTo>
                    <a:pt x="440347" y="1266651"/>
                    <a:pt x="446142" y="1266530"/>
                    <a:pt x="451695" y="1266289"/>
                  </a:cubicBezTo>
                  <a:lnTo>
                    <a:pt x="752769" y="1254458"/>
                  </a:lnTo>
                  <a:cubicBezTo>
                    <a:pt x="740335" y="1286570"/>
                    <a:pt x="699894" y="1353207"/>
                    <a:pt x="656193" y="1395941"/>
                  </a:cubicBezTo>
                  <a:close/>
                  <a:moveTo>
                    <a:pt x="368278" y="1013985"/>
                  </a:moveTo>
                  <a:lnTo>
                    <a:pt x="371175" y="815885"/>
                  </a:lnTo>
                  <a:cubicBezTo>
                    <a:pt x="371175" y="807797"/>
                    <a:pt x="374676" y="800191"/>
                    <a:pt x="380712" y="794397"/>
                  </a:cubicBezTo>
                  <a:cubicBezTo>
                    <a:pt x="387472" y="787878"/>
                    <a:pt x="396647" y="784377"/>
                    <a:pt x="406425" y="784619"/>
                  </a:cubicBezTo>
                  <a:lnTo>
                    <a:pt x="726814" y="790896"/>
                  </a:lnTo>
                  <a:cubicBezTo>
                    <a:pt x="748181" y="791258"/>
                    <a:pt x="765323" y="807676"/>
                    <a:pt x="765082" y="827353"/>
                  </a:cubicBezTo>
                  <a:lnTo>
                    <a:pt x="764720" y="847513"/>
                  </a:lnTo>
                  <a:cubicBezTo>
                    <a:pt x="754579" y="858137"/>
                    <a:pt x="746612" y="870812"/>
                    <a:pt x="742266" y="884695"/>
                  </a:cubicBezTo>
                  <a:lnTo>
                    <a:pt x="691202" y="1048511"/>
                  </a:lnTo>
                  <a:lnTo>
                    <a:pt x="498655" y="1047425"/>
                  </a:lnTo>
                  <a:cubicBezTo>
                    <a:pt x="472338" y="1038129"/>
                    <a:pt x="444935" y="1031007"/>
                    <a:pt x="418376" y="1025454"/>
                  </a:cubicBezTo>
                  <a:cubicBezTo>
                    <a:pt x="420911" y="1010605"/>
                    <a:pt x="419342" y="995757"/>
                    <a:pt x="419704" y="981029"/>
                  </a:cubicBezTo>
                  <a:lnTo>
                    <a:pt x="419101" y="925981"/>
                  </a:lnTo>
                  <a:cubicBezTo>
                    <a:pt x="418256" y="889282"/>
                    <a:pt x="417531" y="852584"/>
                    <a:pt x="415600" y="815764"/>
                  </a:cubicBezTo>
                  <a:cubicBezTo>
                    <a:pt x="414996" y="806469"/>
                    <a:pt x="401355" y="806590"/>
                    <a:pt x="400751" y="815764"/>
                  </a:cubicBezTo>
                  <a:cubicBezTo>
                    <a:pt x="398820" y="852463"/>
                    <a:pt x="397975" y="889162"/>
                    <a:pt x="397130" y="925981"/>
                  </a:cubicBezTo>
                  <a:lnTo>
                    <a:pt x="396526" y="981029"/>
                  </a:lnTo>
                  <a:cubicBezTo>
                    <a:pt x="396888" y="994429"/>
                    <a:pt x="395560" y="1007949"/>
                    <a:pt x="397130" y="1021349"/>
                  </a:cubicBezTo>
                  <a:cubicBezTo>
                    <a:pt x="387351" y="1019538"/>
                    <a:pt x="377694" y="1017969"/>
                    <a:pt x="368398" y="1016520"/>
                  </a:cubicBezTo>
                  <a:cubicBezTo>
                    <a:pt x="368398" y="1015675"/>
                    <a:pt x="368157" y="1014951"/>
                    <a:pt x="368157" y="1014106"/>
                  </a:cubicBezTo>
                  <a:close/>
                  <a:moveTo>
                    <a:pt x="649312" y="1204963"/>
                  </a:moveTo>
                  <a:cubicBezTo>
                    <a:pt x="650640" y="1213776"/>
                    <a:pt x="653779" y="1221985"/>
                    <a:pt x="658849" y="1228866"/>
                  </a:cubicBezTo>
                  <a:cubicBezTo>
                    <a:pt x="660901" y="1231642"/>
                    <a:pt x="663195" y="1234177"/>
                    <a:pt x="665730" y="1236471"/>
                  </a:cubicBezTo>
                  <a:lnTo>
                    <a:pt x="450971" y="1244921"/>
                  </a:lnTo>
                  <a:cubicBezTo>
                    <a:pt x="426947" y="1245766"/>
                    <a:pt x="411254" y="1244438"/>
                    <a:pt x="403890" y="1243231"/>
                  </a:cubicBezTo>
                  <a:lnTo>
                    <a:pt x="405339" y="1217880"/>
                  </a:lnTo>
                  <a:cubicBezTo>
                    <a:pt x="412099" y="1215949"/>
                    <a:pt x="428517" y="1213052"/>
                    <a:pt x="454833" y="1212086"/>
                  </a:cubicBezTo>
                  <a:lnTo>
                    <a:pt x="649433" y="1204843"/>
                  </a:lnTo>
                  <a:close/>
                  <a:moveTo>
                    <a:pt x="639051" y="1152330"/>
                  </a:moveTo>
                  <a:cubicBezTo>
                    <a:pt x="620219" y="1115872"/>
                    <a:pt x="587745" y="1088952"/>
                    <a:pt x="549115" y="1068913"/>
                  </a:cubicBezTo>
                  <a:lnTo>
                    <a:pt x="684562" y="1069637"/>
                  </a:lnTo>
                  <a:lnTo>
                    <a:pt x="651968" y="1174180"/>
                  </a:lnTo>
                  <a:cubicBezTo>
                    <a:pt x="651002" y="1177319"/>
                    <a:pt x="650278" y="1180457"/>
                    <a:pt x="649795" y="1183596"/>
                  </a:cubicBezTo>
                  <a:lnTo>
                    <a:pt x="645811" y="1183596"/>
                  </a:lnTo>
                  <a:cubicBezTo>
                    <a:pt x="644604" y="1173214"/>
                    <a:pt x="643397" y="1161142"/>
                    <a:pt x="639051" y="1152330"/>
                  </a:cubicBezTo>
                  <a:close/>
                  <a:moveTo>
                    <a:pt x="1070502" y="597745"/>
                  </a:moveTo>
                  <a:cubicBezTo>
                    <a:pt x="1070502" y="597745"/>
                    <a:pt x="1070502" y="597745"/>
                    <a:pt x="1070502" y="597745"/>
                  </a:cubicBezTo>
                  <a:lnTo>
                    <a:pt x="1070502" y="597745"/>
                  </a:lnTo>
                  <a:close/>
                  <a:moveTo>
                    <a:pt x="175610" y="399645"/>
                  </a:moveTo>
                  <a:cubicBezTo>
                    <a:pt x="181766" y="401697"/>
                    <a:pt x="188165" y="402904"/>
                    <a:pt x="194804" y="402904"/>
                  </a:cubicBezTo>
                  <a:cubicBezTo>
                    <a:pt x="202047" y="402904"/>
                    <a:pt x="209411" y="401697"/>
                    <a:pt x="216896" y="399162"/>
                  </a:cubicBezTo>
                  <a:cubicBezTo>
                    <a:pt x="246231" y="389504"/>
                    <a:pt x="273272" y="361497"/>
                    <a:pt x="289327" y="324316"/>
                  </a:cubicBezTo>
                  <a:cubicBezTo>
                    <a:pt x="315403" y="263835"/>
                    <a:pt x="305987" y="198647"/>
                    <a:pt x="268322" y="172451"/>
                  </a:cubicBezTo>
                  <a:cubicBezTo>
                    <a:pt x="275928" y="173779"/>
                    <a:pt x="283291" y="176193"/>
                    <a:pt x="290172" y="180177"/>
                  </a:cubicBezTo>
                  <a:cubicBezTo>
                    <a:pt x="335442" y="206011"/>
                    <a:pt x="349928" y="279891"/>
                    <a:pt x="322525" y="344717"/>
                  </a:cubicBezTo>
                  <a:cubicBezTo>
                    <a:pt x="307073" y="381295"/>
                    <a:pt x="280153" y="409061"/>
                    <a:pt x="250456" y="419080"/>
                  </a:cubicBezTo>
                  <a:cubicBezTo>
                    <a:pt x="230537" y="425841"/>
                    <a:pt x="210860" y="424151"/>
                    <a:pt x="193718" y="414372"/>
                  </a:cubicBezTo>
                  <a:cubicBezTo>
                    <a:pt x="186957" y="410509"/>
                    <a:pt x="180921" y="405439"/>
                    <a:pt x="175610" y="399645"/>
                  </a:cubicBezTo>
                  <a:close/>
                  <a:moveTo>
                    <a:pt x="158347" y="248263"/>
                  </a:moveTo>
                  <a:cubicBezTo>
                    <a:pt x="171988" y="216634"/>
                    <a:pt x="194201" y="192973"/>
                    <a:pt x="217861" y="185247"/>
                  </a:cubicBezTo>
                  <a:cubicBezTo>
                    <a:pt x="223052" y="183557"/>
                    <a:pt x="228243" y="182712"/>
                    <a:pt x="233193" y="182712"/>
                  </a:cubicBezTo>
                  <a:cubicBezTo>
                    <a:pt x="240315" y="182712"/>
                    <a:pt x="247076" y="184523"/>
                    <a:pt x="253232" y="188024"/>
                  </a:cubicBezTo>
                  <a:cubicBezTo>
                    <a:pt x="284257" y="206132"/>
                    <a:pt x="291862" y="264680"/>
                    <a:pt x="269771" y="315986"/>
                  </a:cubicBezTo>
                  <a:cubicBezTo>
                    <a:pt x="256130" y="347615"/>
                    <a:pt x="233917" y="371276"/>
                    <a:pt x="210256" y="379002"/>
                  </a:cubicBezTo>
                  <a:cubicBezTo>
                    <a:pt x="197460" y="383227"/>
                    <a:pt x="185267" y="382261"/>
                    <a:pt x="174885" y="376225"/>
                  </a:cubicBezTo>
                  <a:cubicBezTo>
                    <a:pt x="143861" y="358117"/>
                    <a:pt x="136255" y="299568"/>
                    <a:pt x="158347" y="248263"/>
                  </a:cubicBezTo>
                  <a:close/>
                  <a:moveTo>
                    <a:pt x="451333" y="665107"/>
                  </a:moveTo>
                  <a:cubicBezTo>
                    <a:pt x="352705" y="621285"/>
                    <a:pt x="286068" y="534850"/>
                    <a:pt x="263614" y="436947"/>
                  </a:cubicBezTo>
                  <a:cubicBezTo>
                    <a:pt x="275203" y="432239"/>
                    <a:pt x="286189" y="425479"/>
                    <a:pt x="296329" y="416908"/>
                  </a:cubicBezTo>
                  <a:cubicBezTo>
                    <a:pt x="298019" y="446725"/>
                    <a:pt x="304296" y="476422"/>
                    <a:pt x="315403" y="505153"/>
                  </a:cubicBezTo>
                  <a:cubicBezTo>
                    <a:pt x="345220" y="582535"/>
                    <a:pt x="404976" y="643618"/>
                    <a:pt x="483806" y="677541"/>
                  </a:cubicBezTo>
                  <a:cubicBezTo>
                    <a:pt x="472941" y="674040"/>
                    <a:pt x="462077" y="669935"/>
                    <a:pt x="451453" y="665227"/>
                  </a:cubicBezTo>
                  <a:close/>
                  <a:moveTo>
                    <a:pt x="356568" y="260817"/>
                  </a:moveTo>
                  <a:cubicBezTo>
                    <a:pt x="368761" y="240537"/>
                    <a:pt x="383488" y="222187"/>
                    <a:pt x="399906" y="205769"/>
                  </a:cubicBezTo>
                  <a:cubicBezTo>
                    <a:pt x="407511" y="198164"/>
                    <a:pt x="415600" y="191042"/>
                    <a:pt x="424050" y="184402"/>
                  </a:cubicBezTo>
                  <a:cubicBezTo>
                    <a:pt x="430327" y="179453"/>
                    <a:pt x="436846" y="174624"/>
                    <a:pt x="443607" y="170157"/>
                  </a:cubicBezTo>
                  <a:cubicBezTo>
                    <a:pt x="449280" y="166415"/>
                    <a:pt x="454954" y="162914"/>
                    <a:pt x="460869" y="159534"/>
                  </a:cubicBezTo>
                  <a:cubicBezTo>
                    <a:pt x="466060" y="156516"/>
                    <a:pt x="471372" y="153739"/>
                    <a:pt x="476684" y="151084"/>
                  </a:cubicBezTo>
                  <a:cubicBezTo>
                    <a:pt x="481512" y="148669"/>
                    <a:pt x="486462" y="146376"/>
                    <a:pt x="491532" y="144203"/>
                  </a:cubicBezTo>
                  <a:cubicBezTo>
                    <a:pt x="496119" y="142150"/>
                    <a:pt x="500827" y="140340"/>
                    <a:pt x="505535" y="138529"/>
                  </a:cubicBezTo>
                  <a:cubicBezTo>
                    <a:pt x="510002" y="136839"/>
                    <a:pt x="514469" y="135269"/>
                    <a:pt x="518935" y="133821"/>
                  </a:cubicBezTo>
                  <a:cubicBezTo>
                    <a:pt x="523161" y="132493"/>
                    <a:pt x="527507" y="131165"/>
                    <a:pt x="531852" y="129958"/>
                  </a:cubicBezTo>
                  <a:cubicBezTo>
                    <a:pt x="535957" y="128751"/>
                    <a:pt x="540061" y="127785"/>
                    <a:pt x="544286" y="126819"/>
                  </a:cubicBezTo>
                  <a:cubicBezTo>
                    <a:pt x="548270" y="125853"/>
                    <a:pt x="552254" y="125008"/>
                    <a:pt x="556358" y="124284"/>
                  </a:cubicBezTo>
                  <a:cubicBezTo>
                    <a:pt x="560221" y="123560"/>
                    <a:pt x="564084" y="122835"/>
                    <a:pt x="568068" y="122232"/>
                  </a:cubicBezTo>
                  <a:cubicBezTo>
                    <a:pt x="571810" y="121628"/>
                    <a:pt x="575673" y="121024"/>
                    <a:pt x="579416" y="120662"/>
                  </a:cubicBezTo>
                  <a:cubicBezTo>
                    <a:pt x="583037" y="120179"/>
                    <a:pt x="586780" y="119817"/>
                    <a:pt x="590522" y="119576"/>
                  </a:cubicBezTo>
                  <a:cubicBezTo>
                    <a:pt x="594144" y="119334"/>
                    <a:pt x="597765" y="119093"/>
                    <a:pt x="601266" y="118852"/>
                  </a:cubicBezTo>
                  <a:cubicBezTo>
                    <a:pt x="604767" y="118731"/>
                    <a:pt x="608268" y="118610"/>
                    <a:pt x="611889" y="118489"/>
                  </a:cubicBezTo>
                  <a:cubicBezTo>
                    <a:pt x="615390" y="118489"/>
                    <a:pt x="618770" y="118489"/>
                    <a:pt x="622271" y="118489"/>
                  </a:cubicBezTo>
                  <a:cubicBezTo>
                    <a:pt x="625651" y="118489"/>
                    <a:pt x="629031" y="118731"/>
                    <a:pt x="632412" y="118852"/>
                  </a:cubicBezTo>
                  <a:cubicBezTo>
                    <a:pt x="635671" y="118972"/>
                    <a:pt x="639051" y="119214"/>
                    <a:pt x="642310" y="119576"/>
                  </a:cubicBezTo>
                  <a:cubicBezTo>
                    <a:pt x="645570" y="119817"/>
                    <a:pt x="648829" y="120059"/>
                    <a:pt x="652089" y="120421"/>
                  </a:cubicBezTo>
                  <a:cubicBezTo>
                    <a:pt x="655228" y="120783"/>
                    <a:pt x="658487" y="121266"/>
                    <a:pt x="661626" y="121749"/>
                  </a:cubicBezTo>
                  <a:cubicBezTo>
                    <a:pt x="664764" y="122232"/>
                    <a:pt x="667903" y="122715"/>
                    <a:pt x="671042" y="123318"/>
                  </a:cubicBezTo>
                  <a:cubicBezTo>
                    <a:pt x="674180" y="123922"/>
                    <a:pt x="677198" y="124405"/>
                    <a:pt x="680337" y="125008"/>
                  </a:cubicBezTo>
                  <a:cubicBezTo>
                    <a:pt x="683355" y="125612"/>
                    <a:pt x="686373" y="126336"/>
                    <a:pt x="689391" y="127060"/>
                  </a:cubicBezTo>
                  <a:cubicBezTo>
                    <a:pt x="692409" y="127785"/>
                    <a:pt x="695306" y="128509"/>
                    <a:pt x="698324" y="129354"/>
                  </a:cubicBezTo>
                  <a:cubicBezTo>
                    <a:pt x="701222" y="130199"/>
                    <a:pt x="704119" y="130924"/>
                    <a:pt x="707137" y="131889"/>
                  </a:cubicBezTo>
                  <a:cubicBezTo>
                    <a:pt x="710034" y="132734"/>
                    <a:pt x="712811" y="133700"/>
                    <a:pt x="715708" y="134666"/>
                  </a:cubicBezTo>
                  <a:cubicBezTo>
                    <a:pt x="718484" y="135632"/>
                    <a:pt x="721382" y="136477"/>
                    <a:pt x="724158" y="137563"/>
                  </a:cubicBezTo>
                  <a:cubicBezTo>
                    <a:pt x="726935" y="138529"/>
                    <a:pt x="729711" y="139736"/>
                    <a:pt x="732488" y="140822"/>
                  </a:cubicBezTo>
                  <a:cubicBezTo>
                    <a:pt x="734178" y="141547"/>
                    <a:pt x="735989" y="142150"/>
                    <a:pt x="737799" y="142875"/>
                  </a:cubicBezTo>
                  <a:cubicBezTo>
                    <a:pt x="738765" y="143237"/>
                    <a:pt x="739731" y="143720"/>
                    <a:pt x="740697" y="144203"/>
                  </a:cubicBezTo>
                  <a:cubicBezTo>
                    <a:pt x="743353" y="145410"/>
                    <a:pt x="746129" y="146617"/>
                    <a:pt x="748785" y="147824"/>
                  </a:cubicBezTo>
                  <a:cubicBezTo>
                    <a:pt x="751441" y="149031"/>
                    <a:pt x="754097" y="150359"/>
                    <a:pt x="756632" y="151687"/>
                  </a:cubicBezTo>
                  <a:cubicBezTo>
                    <a:pt x="759288" y="153015"/>
                    <a:pt x="761823" y="154222"/>
                    <a:pt x="764479" y="155671"/>
                  </a:cubicBezTo>
                  <a:cubicBezTo>
                    <a:pt x="767014" y="156999"/>
                    <a:pt x="769549" y="158568"/>
                    <a:pt x="772084" y="160017"/>
                  </a:cubicBezTo>
                  <a:cubicBezTo>
                    <a:pt x="774619" y="161465"/>
                    <a:pt x="777154" y="162914"/>
                    <a:pt x="779568" y="164363"/>
                  </a:cubicBezTo>
                  <a:cubicBezTo>
                    <a:pt x="782103" y="165932"/>
                    <a:pt x="784518" y="167501"/>
                    <a:pt x="786932" y="169071"/>
                  </a:cubicBezTo>
                  <a:cubicBezTo>
                    <a:pt x="789347" y="170640"/>
                    <a:pt x="791761" y="172330"/>
                    <a:pt x="794175" y="173900"/>
                  </a:cubicBezTo>
                  <a:cubicBezTo>
                    <a:pt x="796590" y="175590"/>
                    <a:pt x="799004" y="177159"/>
                    <a:pt x="801298" y="178970"/>
                  </a:cubicBezTo>
                  <a:cubicBezTo>
                    <a:pt x="803591" y="180660"/>
                    <a:pt x="805885" y="182471"/>
                    <a:pt x="808179" y="184281"/>
                  </a:cubicBezTo>
                  <a:cubicBezTo>
                    <a:pt x="810473" y="186092"/>
                    <a:pt x="812766" y="187903"/>
                    <a:pt x="815060" y="189714"/>
                  </a:cubicBezTo>
                  <a:cubicBezTo>
                    <a:pt x="817353" y="191645"/>
                    <a:pt x="819527" y="193577"/>
                    <a:pt x="821699" y="195508"/>
                  </a:cubicBezTo>
                  <a:cubicBezTo>
                    <a:pt x="823872" y="197440"/>
                    <a:pt x="826045" y="199492"/>
                    <a:pt x="828218" y="201544"/>
                  </a:cubicBezTo>
                  <a:cubicBezTo>
                    <a:pt x="830391" y="203596"/>
                    <a:pt x="832564" y="205649"/>
                    <a:pt x="834616" y="207701"/>
                  </a:cubicBezTo>
                  <a:cubicBezTo>
                    <a:pt x="836669" y="209874"/>
                    <a:pt x="838721" y="212047"/>
                    <a:pt x="840773" y="214220"/>
                  </a:cubicBezTo>
                  <a:cubicBezTo>
                    <a:pt x="842825" y="216393"/>
                    <a:pt x="844877" y="218686"/>
                    <a:pt x="846809" y="220859"/>
                  </a:cubicBezTo>
                  <a:cubicBezTo>
                    <a:pt x="848861" y="223153"/>
                    <a:pt x="850793" y="225447"/>
                    <a:pt x="852724" y="227861"/>
                  </a:cubicBezTo>
                  <a:cubicBezTo>
                    <a:pt x="854656" y="230275"/>
                    <a:pt x="856587" y="232690"/>
                    <a:pt x="858398" y="235104"/>
                  </a:cubicBezTo>
                  <a:cubicBezTo>
                    <a:pt x="860330" y="237519"/>
                    <a:pt x="862140" y="240054"/>
                    <a:pt x="863951" y="242589"/>
                  </a:cubicBezTo>
                  <a:cubicBezTo>
                    <a:pt x="865762" y="245124"/>
                    <a:pt x="867573" y="247780"/>
                    <a:pt x="869263" y="250436"/>
                  </a:cubicBezTo>
                  <a:cubicBezTo>
                    <a:pt x="871074" y="253091"/>
                    <a:pt x="872764" y="255747"/>
                    <a:pt x="874454" y="258524"/>
                  </a:cubicBezTo>
                  <a:cubicBezTo>
                    <a:pt x="876144" y="261300"/>
                    <a:pt x="877834" y="264077"/>
                    <a:pt x="879403" y="266853"/>
                  </a:cubicBezTo>
                  <a:cubicBezTo>
                    <a:pt x="881093" y="269751"/>
                    <a:pt x="882542" y="272648"/>
                    <a:pt x="884111" y="275545"/>
                  </a:cubicBezTo>
                  <a:cubicBezTo>
                    <a:pt x="885681" y="278563"/>
                    <a:pt x="887129" y="281581"/>
                    <a:pt x="888578" y="284599"/>
                  </a:cubicBezTo>
                  <a:cubicBezTo>
                    <a:pt x="890027" y="287738"/>
                    <a:pt x="891475" y="290877"/>
                    <a:pt x="892924" y="294015"/>
                  </a:cubicBezTo>
                  <a:cubicBezTo>
                    <a:pt x="894372" y="297275"/>
                    <a:pt x="895700" y="300534"/>
                    <a:pt x="897028" y="303794"/>
                  </a:cubicBezTo>
                  <a:cubicBezTo>
                    <a:pt x="897028" y="304035"/>
                    <a:pt x="897270" y="304276"/>
                    <a:pt x="897390" y="304639"/>
                  </a:cubicBezTo>
                  <a:cubicBezTo>
                    <a:pt x="898597" y="307777"/>
                    <a:pt x="899684" y="310916"/>
                    <a:pt x="900771" y="314175"/>
                  </a:cubicBezTo>
                  <a:cubicBezTo>
                    <a:pt x="901978" y="317797"/>
                    <a:pt x="903185" y="321298"/>
                    <a:pt x="904151" y="324919"/>
                  </a:cubicBezTo>
                  <a:cubicBezTo>
                    <a:pt x="905237" y="328662"/>
                    <a:pt x="906324" y="332404"/>
                    <a:pt x="907289" y="336146"/>
                  </a:cubicBezTo>
                  <a:cubicBezTo>
                    <a:pt x="908255" y="340130"/>
                    <a:pt x="909221" y="343993"/>
                    <a:pt x="909945" y="347977"/>
                  </a:cubicBezTo>
                  <a:cubicBezTo>
                    <a:pt x="910790" y="352202"/>
                    <a:pt x="911515" y="356306"/>
                    <a:pt x="912239" y="360532"/>
                  </a:cubicBezTo>
                  <a:cubicBezTo>
                    <a:pt x="912963" y="364998"/>
                    <a:pt x="913567" y="369465"/>
                    <a:pt x="913929" y="373931"/>
                  </a:cubicBezTo>
                  <a:cubicBezTo>
                    <a:pt x="914412" y="378760"/>
                    <a:pt x="914774" y="383468"/>
                    <a:pt x="915015" y="388297"/>
                  </a:cubicBezTo>
                  <a:cubicBezTo>
                    <a:pt x="915257" y="393488"/>
                    <a:pt x="915378" y="398679"/>
                    <a:pt x="915257" y="403870"/>
                  </a:cubicBezTo>
                  <a:cubicBezTo>
                    <a:pt x="915257" y="409544"/>
                    <a:pt x="915015" y="415338"/>
                    <a:pt x="914533" y="421012"/>
                  </a:cubicBezTo>
                  <a:cubicBezTo>
                    <a:pt x="914050" y="427531"/>
                    <a:pt x="913325" y="434050"/>
                    <a:pt x="912360" y="440448"/>
                  </a:cubicBezTo>
                  <a:cubicBezTo>
                    <a:pt x="911152" y="448174"/>
                    <a:pt x="909824" y="455779"/>
                    <a:pt x="907893" y="463384"/>
                  </a:cubicBezTo>
                  <a:cubicBezTo>
                    <a:pt x="905358" y="473646"/>
                    <a:pt x="902219" y="483907"/>
                    <a:pt x="898597" y="493926"/>
                  </a:cubicBezTo>
                  <a:cubicBezTo>
                    <a:pt x="895942" y="501170"/>
                    <a:pt x="892924" y="508413"/>
                    <a:pt x="889664" y="515535"/>
                  </a:cubicBezTo>
                  <a:cubicBezTo>
                    <a:pt x="875299" y="546198"/>
                    <a:pt x="855742" y="573239"/>
                    <a:pt x="832564" y="596176"/>
                  </a:cubicBezTo>
                  <a:cubicBezTo>
                    <a:pt x="824959" y="603781"/>
                    <a:pt x="816871" y="610903"/>
                    <a:pt x="808420" y="617543"/>
                  </a:cubicBezTo>
                  <a:cubicBezTo>
                    <a:pt x="802143" y="622493"/>
                    <a:pt x="795624" y="627321"/>
                    <a:pt x="788864" y="631788"/>
                  </a:cubicBezTo>
                  <a:cubicBezTo>
                    <a:pt x="783190" y="635530"/>
                    <a:pt x="777516" y="639031"/>
                    <a:pt x="771601" y="642411"/>
                  </a:cubicBezTo>
                  <a:cubicBezTo>
                    <a:pt x="766410" y="645429"/>
                    <a:pt x="761098" y="648206"/>
                    <a:pt x="755787" y="650862"/>
                  </a:cubicBezTo>
                  <a:cubicBezTo>
                    <a:pt x="750958" y="653276"/>
                    <a:pt x="746008" y="655570"/>
                    <a:pt x="740938" y="657743"/>
                  </a:cubicBezTo>
                  <a:cubicBezTo>
                    <a:pt x="736351" y="659795"/>
                    <a:pt x="731643" y="661606"/>
                    <a:pt x="726935" y="663416"/>
                  </a:cubicBezTo>
                  <a:cubicBezTo>
                    <a:pt x="722468" y="665107"/>
                    <a:pt x="718002" y="666676"/>
                    <a:pt x="713535" y="668124"/>
                  </a:cubicBezTo>
                  <a:cubicBezTo>
                    <a:pt x="709310" y="669452"/>
                    <a:pt x="704964" y="670780"/>
                    <a:pt x="700618" y="671987"/>
                  </a:cubicBezTo>
                  <a:cubicBezTo>
                    <a:pt x="696514" y="673074"/>
                    <a:pt x="692409" y="674160"/>
                    <a:pt x="688184" y="675126"/>
                  </a:cubicBezTo>
                  <a:cubicBezTo>
                    <a:pt x="684200" y="676092"/>
                    <a:pt x="680216" y="676937"/>
                    <a:pt x="676112" y="677661"/>
                  </a:cubicBezTo>
                  <a:cubicBezTo>
                    <a:pt x="672249" y="678386"/>
                    <a:pt x="668386" y="679110"/>
                    <a:pt x="664402" y="679713"/>
                  </a:cubicBezTo>
                  <a:cubicBezTo>
                    <a:pt x="660660" y="680317"/>
                    <a:pt x="656797" y="680921"/>
                    <a:pt x="653055" y="681283"/>
                  </a:cubicBezTo>
                  <a:cubicBezTo>
                    <a:pt x="649433" y="681766"/>
                    <a:pt x="645691" y="682128"/>
                    <a:pt x="641948" y="682369"/>
                  </a:cubicBezTo>
                  <a:cubicBezTo>
                    <a:pt x="638327" y="682611"/>
                    <a:pt x="634705" y="682852"/>
                    <a:pt x="631204" y="683094"/>
                  </a:cubicBezTo>
                  <a:cubicBezTo>
                    <a:pt x="627704" y="683214"/>
                    <a:pt x="624203" y="683335"/>
                    <a:pt x="620581" y="683456"/>
                  </a:cubicBezTo>
                  <a:cubicBezTo>
                    <a:pt x="617080" y="683456"/>
                    <a:pt x="613700" y="683456"/>
                    <a:pt x="610199" y="683456"/>
                  </a:cubicBezTo>
                  <a:cubicBezTo>
                    <a:pt x="606819" y="683456"/>
                    <a:pt x="603439" y="683214"/>
                    <a:pt x="600059" y="683094"/>
                  </a:cubicBezTo>
                  <a:cubicBezTo>
                    <a:pt x="596799" y="682973"/>
                    <a:pt x="593419" y="682731"/>
                    <a:pt x="590160" y="682369"/>
                  </a:cubicBezTo>
                  <a:cubicBezTo>
                    <a:pt x="586900" y="682128"/>
                    <a:pt x="583641" y="681886"/>
                    <a:pt x="580382" y="681404"/>
                  </a:cubicBezTo>
                  <a:cubicBezTo>
                    <a:pt x="577243" y="681041"/>
                    <a:pt x="573983" y="680559"/>
                    <a:pt x="570845" y="680076"/>
                  </a:cubicBezTo>
                  <a:cubicBezTo>
                    <a:pt x="567706" y="679593"/>
                    <a:pt x="564567" y="679110"/>
                    <a:pt x="561429" y="678506"/>
                  </a:cubicBezTo>
                  <a:cubicBezTo>
                    <a:pt x="558290" y="677903"/>
                    <a:pt x="555272" y="677420"/>
                    <a:pt x="552133" y="676816"/>
                  </a:cubicBezTo>
                  <a:cubicBezTo>
                    <a:pt x="549115" y="676213"/>
                    <a:pt x="546097" y="675488"/>
                    <a:pt x="543079" y="674764"/>
                  </a:cubicBezTo>
                  <a:cubicBezTo>
                    <a:pt x="540061" y="674040"/>
                    <a:pt x="537164" y="673315"/>
                    <a:pt x="534146" y="672470"/>
                  </a:cubicBezTo>
                  <a:cubicBezTo>
                    <a:pt x="531249" y="671625"/>
                    <a:pt x="528351" y="670901"/>
                    <a:pt x="525333" y="669935"/>
                  </a:cubicBezTo>
                  <a:cubicBezTo>
                    <a:pt x="522436" y="669090"/>
                    <a:pt x="519660" y="668124"/>
                    <a:pt x="516762" y="667159"/>
                  </a:cubicBezTo>
                  <a:cubicBezTo>
                    <a:pt x="513865" y="666193"/>
                    <a:pt x="511089" y="665348"/>
                    <a:pt x="508312" y="664261"/>
                  </a:cubicBezTo>
                  <a:cubicBezTo>
                    <a:pt x="505535" y="663296"/>
                    <a:pt x="502759" y="662089"/>
                    <a:pt x="499983" y="661002"/>
                  </a:cubicBezTo>
                  <a:cubicBezTo>
                    <a:pt x="498292" y="660278"/>
                    <a:pt x="496482" y="659674"/>
                    <a:pt x="494671" y="658950"/>
                  </a:cubicBezTo>
                  <a:cubicBezTo>
                    <a:pt x="493705" y="658588"/>
                    <a:pt x="492739" y="658105"/>
                    <a:pt x="491774" y="657622"/>
                  </a:cubicBezTo>
                  <a:cubicBezTo>
                    <a:pt x="489118" y="656415"/>
                    <a:pt x="486341" y="655207"/>
                    <a:pt x="483685" y="654000"/>
                  </a:cubicBezTo>
                  <a:cubicBezTo>
                    <a:pt x="481029" y="652793"/>
                    <a:pt x="478374" y="651465"/>
                    <a:pt x="475839" y="650137"/>
                  </a:cubicBezTo>
                  <a:cubicBezTo>
                    <a:pt x="473183" y="648809"/>
                    <a:pt x="470648" y="647602"/>
                    <a:pt x="467992" y="646153"/>
                  </a:cubicBezTo>
                  <a:cubicBezTo>
                    <a:pt x="465457" y="644826"/>
                    <a:pt x="462922" y="643256"/>
                    <a:pt x="460387" y="641808"/>
                  </a:cubicBezTo>
                  <a:cubicBezTo>
                    <a:pt x="457851" y="640359"/>
                    <a:pt x="455316" y="638910"/>
                    <a:pt x="452902" y="637462"/>
                  </a:cubicBezTo>
                  <a:cubicBezTo>
                    <a:pt x="450367" y="635892"/>
                    <a:pt x="447953" y="634323"/>
                    <a:pt x="445538" y="632754"/>
                  </a:cubicBezTo>
                  <a:cubicBezTo>
                    <a:pt x="443124" y="631184"/>
                    <a:pt x="440709" y="629494"/>
                    <a:pt x="438295" y="627925"/>
                  </a:cubicBezTo>
                  <a:cubicBezTo>
                    <a:pt x="435881" y="626235"/>
                    <a:pt x="433466" y="624665"/>
                    <a:pt x="431173" y="622855"/>
                  </a:cubicBezTo>
                  <a:cubicBezTo>
                    <a:pt x="428879" y="621165"/>
                    <a:pt x="426585" y="619354"/>
                    <a:pt x="424291" y="617543"/>
                  </a:cubicBezTo>
                  <a:cubicBezTo>
                    <a:pt x="421998" y="615732"/>
                    <a:pt x="419704" y="613921"/>
                    <a:pt x="417411" y="612111"/>
                  </a:cubicBezTo>
                  <a:cubicBezTo>
                    <a:pt x="415117" y="610179"/>
                    <a:pt x="412944" y="608248"/>
                    <a:pt x="410771" y="606316"/>
                  </a:cubicBezTo>
                  <a:cubicBezTo>
                    <a:pt x="408598" y="604385"/>
                    <a:pt x="406425" y="602333"/>
                    <a:pt x="404252" y="600280"/>
                  </a:cubicBezTo>
                  <a:cubicBezTo>
                    <a:pt x="402079" y="598228"/>
                    <a:pt x="399906" y="596176"/>
                    <a:pt x="397854" y="594123"/>
                  </a:cubicBezTo>
                  <a:cubicBezTo>
                    <a:pt x="395802" y="591951"/>
                    <a:pt x="393749" y="589778"/>
                    <a:pt x="391697" y="587605"/>
                  </a:cubicBezTo>
                  <a:cubicBezTo>
                    <a:pt x="389645" y="585432"/>
                    <a:pt x="387593" y="583138"/>
                    <a:pt x="385661" y="580965"/>
                  </a:cubicBezTo>
                  <a:cubicBezTo>
                    <a:pt x="383609" y="578671"/>
                    <a:pt x="381678" y="576378"/>
                    <a:pt x="379746" y="573963"/>
                  </a:cubicBezTo>
                  <a:cubicBezTo>
                    <a:pt x="377814" y="571549"/>
                    <a:pt x="375883" y="569135"/>
                    <a:pt x="374072" y="566720"/>
                  </a:cubicBezTo>
                  <a:cubicBezTo>
                    <a:pt x="372141" y="564306"/>
                    <a:pt x="370330" y="561771"/>
                    <a:pt x="368519" y="559236"/>
                  </a:cubicBezTo>
                  <a:cubicBezTo>
                    <a:pt x="366708" y="556700"/>
                    <a:pt x="364898" y="554045"/>
                    <a:pt x="363208" y="551389"/>
                  </a:cubicBezTo>
                  <a:cubicBezTo>
                    <a:pt x="361397" y="548733"/>
                    <a:pt x="359707" y="546077"/>
                    <a:pt x="358017" y="543301"/>
                  </a:cubicBezTo>
                  <a:cubicBezTo>
                    <a:pt x="356326" y="540524"/>
                    <a:pt x="354636" y="537748"/>
                    <a:pt x="353067" y="534971"/>
                  </a:cubicBezTo>
                  <a:cubicBezTo>
                    <a:pt x="351377" y="532074"/>
                    <a:pt x="349928" y="529176"/>
                    <a:pt x="348359" y="526279"/>
                  </a:cubicBezTo>
                  <a:cubicBezTo>
                    <a:pt x="346790" y="523261"/>
                    <a:pt x="345341" y="520243"/>
                    <a:pt x="343892" y="517225"/>
                  </a:cubicBezTo>
                  <a:cubicBezTo>
                    <a:pt x="342444" y="514087"/>
                    <a:pt x="340995" y="510948"/>
                    <a:pt x="339546" y="507809"/>
                  </a:cubicBezTo>
                  <a:cubicBezTo>
                    <a:pt x="338098" y="504550"/>
                    <a:pt x="336770" y="501290"/>
                    <a:pt x="335442" y="498031"/>
                  </a:cubicBezTo>
                  <a:cubicBezTo>
                    <a:pt x="335442" y="497790"/>
                    <a:pt x="335201" y="497548"/>
                    <a:pt x="335080" y="497186"/>
                  </a:cubicBezTo>
                  <a:cubicBezTo>
                    <a:pt x="333873" y="494047"/>
                    <a:pt x="332786" y="490908"/>
                    <a:pt x="331700" y="487649"/>
                  </a:cubicBezTo>
                  <a:cubicBezTo>
                    <a:pt x="330493" y="484028"/>
                    <a:pt x="329285" y="480527"/>
                    <a:pt x="328320" y="476905"/>
                  </a:cubicBezTo>
                  <a:cubicBezTo>
                    <a:pt x="327233" y="473163"/>
                    <a:pt x="326147" y="469420"/>
                    <a:pt x="325181" y="465678"/>
                  </a:cubicBezTo>
                  <a:cubicBezTo>
                    <a:pt x="324215" y="461694"/>
                    <a:pt x="323249" y="457831"/>
                    <a:pt x="322525" y="453848"/>
                  </a:cubicBezTo>
                  <a:cubicBezTo>
                    <a:pt x="321680" y="449622"/>
                    <a:pt x="320956" y="445518"/>
                    <a:pt x="320231" y="441293"/>
                  </a:cubicBezTo>
                  <a:cubicBezTo>
                    <a:pt x="319507" y="436826"/>
                    <a:pt x="319024" y="432360"/>
                    <a:pt x="318541" y="427893"/>
                  </a:cubicBezTo>
                  <a:cubicBezTo>
                    <a:pt x="318058" y="423064"/>
                    <a:pt x="317696" y="418356"/>
                    <a:pt x="317455" y="413527"/>
                  </a:cubicBezTo>
                  <a:cubicBezTo>
                    <a:pt x="317214" y="408336"/>
                    <a:pt x="317093" y="403146"/>
                    <a:pt x="317214" y="397955"/>
                  </a:cubicBezTo>
                  <a:cubicBezTo>
                    <a:pt x="317214" y="396989"/>
                    <a:pt x="317214" y="396023"/>
                    <a:pt x="317214" y="395057"/>
                  </a:cubicBezTo>
                  <a:cubicBezTo>
                    <a:pt x="326992" y="382744"/>
                    <a:pt x="335442" y="368620"/>
                    <a:pt x="342082" y="352926"/>
                  </a:cubicBezTo>
                  <a:cubicBezTo>
                    <a:pt x="344979" y="346045"/>
                    <a:pt x="347272" y="339164"/>
                    <a:pt x="349325" y="332163"/>
                  </a:cubicBezTo>
                  <a:cubicBezTo>
                    <a:pt x="351739" y="323954"/>
                    <a:pt x="353671" y="315624"/>
                    <a:pt x="354999" y="307294"/>
                  </a:cubicBezTo>
                  <a:cubicBezTo>
                    <a:pt x="355964" y="300896"/>
                    <a:pt x="356689" y="294498"/>
                    <a:pt x="357051" y="288100"/>
                  </a:cubicBezTo>
                  <a:cubicBezTo>
                    <a:pt x="357413" y="282547"/>
                    <a:pt x="357413" y="277115"/>
                    <a:pt x="357292" y="271682"/>
                  </a:cubicBezTo>
                  <a:cubicBezTo>
                    <a:pt x="357172" y="267940"/>
                    <a:pt x="356930" y="264318"/>
                    <a:pt x="356568" y="260576"/>
                  </a:cubicBezTo>
                  <a:close/>
                  <a:moveTo>
                    <a:pt x="893286" y="244762"/>
                  </a:moveTo>
                  <a:cubicBezTo>
                    <a:pt x="894372" y="247659"/>
                    <a:pt x="895459" y="250677"/>
                    <a:pt x="896425" y="253695"/>
                  </a:cubicBezTo>
                  <a:cubicBezTo>
                    <a:pt x="862865" y="195991"/>
                    <a:pt x="810835" y="150480"/>
                    <a:pt x="745888" y="123197"/>
                  </a:cubicBezTo>
                  <a:cubicBezTo>
                    <a:pt x="602111" y="62838"/>
                    <a:pt x="436122" y="111367"/>
                    <a:pt x="350894" y="230879"/>
                  </a:cubicBezTo>
                  <a:cubicBezTo>
                    <a:pt x="344134" y="207460"/>
                    <a:pt x="332183" y="187299"/>
                    <a:pt x="315765" y="172813"/>
                  </a:cubicBezTo>
                  <a:cubicBezTo>
                    <a:pt x="378297" y="84446"/>
                    <a:pt x="479943" y="33382"/>
                    <a:pt x="585693" y="33382"/>
                  </a:cubicBezTo>
                  <a:cubicBezTo>
                    <a:pt x="630359" y="33382"/>
                    <a:pt x="675750" y="42436"/>
                    <a:pt x="719088" y="61751"/>
                  </a:cubicBezTo>
                  <a:cubicBezTo>
                    <a:pt x="799729" y="97484"/>
                    <a:pt x="861537" y="162552"/>
                    <a:pt x="893165" y="244762"/>
                  </a:cubicBezTo>
                  <a:close/>
                  <a:moveTo>
                    <a:pt x="298381" y="160500"/>
                  </a:moveTo>
                  <a:cubicBezTo>
                    <a:pt x="291983" y="157120"/>
                    <a:pt x="285223" y="154584"/>
                    <a:pt x="278221" y="152774"/>
                  </a:cubicBezTo>
                  <a:cubicBezTo>
                    <a:pt x="327958" y="91448"/>
                    <a:pt x="396285" y="49438"/>
                    <a:pt x="471010" y="31330"/>
                  </a:cubicBezTo>
                  <a:cubicBezTo>
                    <a:pt x="402683" y="54870"/>
                    <a:pt x="341720" y="99174"/>
                    <a:pt x="298381" y="160500"/>
                  </a:cubicBezTo>
                  <a:close/>
                  <a:moveTo>
                    <a:pt x="226674" y="444432"/>
                  </a:moveTo>
                  <a:cubicBezTo>
                    <a:pt x="232106" y="444432"/>
                    <a:pt x="237659" y="443949"/>
                    <a:pt x="243213" y="442862"/>
                  </a:cubicBezTo>
                  <a:cubicBezTo>
                    <a:pt x="267477" y="546560"/>
                    <a:pt x="338219" y="638186"/>
                    <a:pt x="442762" y="684542"/>
                  </a:cubicBezTo>
                  <a:cubicBezTo>
                    <a:pt x="488997" y="705065"/>
                    <a:pt x="537285" y="714722"/>
                    <a:pt x="584727" y="714722"/>
                  </a:cubicBezTo>
                  <a:cubicBezTo>
                    <a:pt x="632170" y="714722"/>
                    <a:pt x="675508" y="705668"/>
                    <a:pt x="717277" y="688767"/>
                  </a:cubicBezTo>
                  <a:cubicBezTo>
                    <a:pt x="725848" y="685991"/>
                    <a:pt x="734419" y="682973"/>
                    <a:pt x="742749" y="679593"/>
                  </a:cubicBezTo>
                  <a:cubicBezTo>
                    <a:pt x="645932" y="739590"/>
                    <a:pt x="521953" y="752387"/>
                    <a:pt x="410167" y="702892"/>
                  </a:cubicBezTo>
                  <a:cubicBezTo>
                    <a:pt x="298623" y="653397"/>
                    <a:pt x="225105" y="553320"/>
                    <a:pt x="204462" y="441534"/>
                  </a:cubicBezTo>
                  <a:cubicBezTo>
                    <a:pt x="211705" y="443345"/>
                    <a:pt x="219069" y="444311"/>
                    <a:pt x="226553" y="444311"/>
                  </a:cubicBezTo>
                  <a:close/>
                  <a:moveTo>
                    <a:pt x="86277" y="1207861"/>
                  </a:moveTo>
                  <a:cubicBezTo>
                    <a:pt x="17830" y="1182027"/>
                    <a:pt x="20123" y="1094626"/>
                    <a:pt x="25797" y="1032938"/>
                  </a:cubicBezTo>
                  <a:cubicBezTo>
                    <a:pt x="29902" y="989600"/>
                    <a:pt x="36903" y="946262"/>
                    <a:pt x="43181" y="902561"/>
                  </a:cubicBezTo>
                  <a:cubicBezTo>
                    <a:pt x="48975" y="860189"/>
                    <a:pt x="63461" y="819748"/>
                    <a:pt x="87243" y="784739"/>
                  </a:cubicBezTo>
                  <a:cubicBezTo>
                    <a:pt x="123338" y="732951"/>
                    <a:pt x="174765" y="689613"/>
                    <a:pt x="233555" y="664503"/>
                  </a:cubicBezTo>
                  <a:cubicBezTo>
                    <a:pt x="233555" y="664503"/>
                    <a:pt x="273151" y="647481"/>
                    <a:pt x="285706" y="642049"/>
                  </a:cubicBezTo>
                  <a:cubicBezTo>
                    <a:pt x="318058" y="675005"/>
                    <a:pt x="356930" y="702529"/>
                    <a:pt x="401596" y="722327"/>
                  </a:cubicBezTo>
                  <a:cubicBezTo>
                    <a:pt x="451212" y="744298"/>
                    <a:pt x="503121" y="754801"/>
                    <a:pt x="554185" y="754801"/>
                  </a:cubicBezTo>
                  <a:cubicBezTo>
                    <a:pt x="605250" y="754801"/>
                    <a:pt x="659211" y="743574"/>
                    <a:pt x="707137" y="722448"/>
                  </a:cubicBezTo>
                  <a:cubicBezTo>
                    <a:pt x="727297" y="733434"/>
                    <a:pt x="746491" y="746109"/>
                    <a:pt x="761702" y="763010"/>
                  </a:cubicBezTo>
                  <a:cubicBezTo>
                    <a:pt x="774619" y="777255"/>
                    <a:pt x="784639" y="794880"/>
                    <a:pt x="794417" y="811780"/>
                  </a:cubicBezTo>
                  <a:lnTo>
                    <a:pt x="795503" y="813712"/>
                  </a:lnTo>
                  <a:cubicBezTo>
                    <a:pt x="797193" y="816730"/>
                    <a:pt x="799004" y="819748"/>
                    <a:pt x="800815" y="822645"/>
                  </a:cubicBezTo>
                  <a:cubicBezTo>
                    <a:pt x="795865" y="824697"/>
                    <a:pt x="791157" y="827112"/>
                    <a:pt x="786449" y="829888"/>
                  </a:cubicBezTo>
                  <a:lnTo>
                    <a:pt x="786449" y="827595"/>
                  </a:lnTo>
                  <a:cubicBezTo>
                    <a:pt x="786932" y="796208"/>
                    <a:pt x="760495" y="770012"/>
                    <a:pt x="727418" y="769408"/>
                  </a:cubicBezTo>
                  <a:lnTo>
                    <a:pt x="407029" y="763131"/>
                  </a:lnTo>
                  <a:cubicBezTo>
                    <a:pt x="391456" y="762889"/>
                    <a:pt x="376970" y="768442"/>
                    <a:pt x="366105" y="778945"/>
                  </a:cubicBezTo>
                  <a:cubicBezTo>
                    <a:pt x="355964" y="788723"/>
                    <a:pt x="350290" y="801761"/>
                    <a:pt x="350049" y="815523"/>
                  </a:cubicBezTo>
                  <a:lnTo>
                    <a:pt x="347152" y="1013140"/>
                  </a:lnTo>
                  <a:cubicBezTo>
                    <a:pt x="344496" y="1012778"/>
                    <a:pt x="341840" y="1012416"/>
                    <a:pt x="339305" y="1012054"/>
                  </a:cubicBezTo>
                  <a:cubicBezTo>
                    <a:pt x="300916" y="1007104"/>
                    <a:pt x="260475" y="1007346"/>
                    <a:pt x="223052" y="1018935"/>
                  </a:cubicBezTo>
                  <a:cubicBezTo>
                    <a:pt x="221000" y="984651"/>
                    <a:pt x="220759" y="949883"/>
                    <a:pt x="224018" y="915720"/>
                  </a:cubicBezTo>
                  <a:cubicBezTo>
                    <a:pt x="224984" y="906545"/>
                    <a:pt x="211705" y="904010"/>
                    <a:pt x="209290" y="912943"/>
                  </a:cubicBezTo>
                  <a:cubicBezTo>
                    <a:pt x="199995" y="948918"/>
                    <a:pt x="194563" y="985375"/>
                    <a:pt x="191062" y="1022436"/>
                  </a:cubicBezTo>
                  <a:cubicBezTo>
                    <a:pt x="190700" y="1025574"/>
                    <a:pt x="191424" y="1028592"/>
                    <a:pt x="192873" y="1031248"/>
                  </a:cubicBezTo>
                  <a:cubicBezTo>
                    <a:pt x="191907" y="1031731"/>
                    <a:pt x="190820" y="1032214"/>
                    <a:pt x="189855" y="1032817"/>
                  </a:cubicBezTo>
                  <a:cubicBezTo>
                    <a:pt x="178386" y="1038974"/>
                    <a:pt x="167884" y="1046459"/>
                    <a:pt x="158105" y="1055271"/>
                  </a:cubicBezTo>
                  <a:cubicBezTo>
                    <a:pt x="148689" y="1064567"/>
                    <a:pt x="138187" y="1074345"/>
                    <a:pt x="138428" y="1088831"/>
                  </a:cubicBezTo>
                  <a:cubicBezTo>
                    <a:pt x="139273" y="1092453"/>
                    <a:pt x="141688" y="1092453"/>
                    <a:pt x="144464" y="1090883"/>
                  </a:cubicBezTo>
                  <a:cubicBezTo>
                    <a:pt x="149172" y="1088348"/>
                    <a:pt x="155208" y="1081588"/>
                    <a:pt x="157260" y="1079777"/>
                  </a:cubicBezTo>
                  <a:cubicBezTo>
                    <a:pt x="183819" y="1048270"/>
                    <a:pt x="224622" y="1032817"/>
                    <a:pt x="265184" y="1029317"/>
                  </a:cubicBezTo>
                  <a:cubicBezTo>
                    <a:pt x="312988" y="1024971"/>
                    <a:pt x="361517" y="1036077"/>
                    <a:pt x="408357" y="1044889"/>
                  </a:cubicBezTo>
                  <a:cubicBezTo>
                    <a:pt x="481150" y="1060704"/>
                    <a:pt x="582192" y="1091849"/>
                    <a:pt x="618891" y="1160780"/>
                  </a:cubicBezTo>
                  <a:cubicBezTo>
                    <a:pt x="621909" y="1167057"/>
                    <a:pt x="623358" y="1176232"/>
                    <a:pt x="624444" y="1184441"/>
                  </a:cubicBezTo>
                  <a:lnTo>
                    <a:pt x="601387" y="1185286"/>
                  </a:lnTo>
                  <a:lnTo>
                    <a:pt x="593419" y="1185528"/>
                  </a:lnTo>
                  <a:cubicBezTo>
                    <a:pt x="593298" y="1184803"/>
                    <a:pt x="593057" y="1184200"/>
                    <a:pt x="592936" y="1183475"/>
                  </a:cubicBezTo>
                  <a:cubicBezTo>
                    <a:pt x="587504" y="1162470"/>
                    <a:pt x="580019" y="1141827"/>
                    <a:pt x="568792" y="1123357"/>
                  </a:cubicBezTo>
                  <a:cubicBezTo>
                    <a:pt x="566982" y="1120218"/>
                    <a:pt x="561911" y="1122633"/>
                    <a:pt x="563239" y="1126013"/>
                  </a:cubicBezTo>
                  <a:cubicBezTo>
                    <a:pt x="569275" y="1143276"/>
                    <a:pt x="572173" y="1161263"/>
                    <a:pt x="573380" y="1179371"/>
                  </a:cubicBezTo>
                  <a:cubicBezTo>
                    <a:pt x="573501" y="1181664"/>
                    <a:pt x="573621" y="1183958"/>
                    <a:pt x="573742" y="1186252"/>
                  </a:cubicBezTo>
                  <a:lnTo>
                    <a:pt x="529559" y="1187942"/>
                  </a:lnTo>
                  <a:cubicBezTo>
                    <a:pt x="528231" y="1181664"/>
                    <a:pt x="526541" y="1175387"/>
                    <a:pt x="524489" y="1169351"/>
                  </a:cubicBezTo>
                  <a:cubicBezTo>
                    <a:pt x="519660" y="1154986"/>
                    <a:pt x="513503" y="1141344"/>
                    <a:pt x="507829" y="1127341"/>
                  </a:cubicBezTo>
                  <a:cubicBezTo>
                    <a:pt x="506381" y="1123478"/>
                    <a:pt x="500345" y="1125289"/>
                    <a:pt x="501190" y="1129272"/>
                  </a:cubicBezTo>
                  <a:cubicBezTo>
                    <a:pt x="503242" y="1141344"/>
                    <a:pt x="505898" y="1153537"/>
                    <a:pt x="507709" y="1165850"/>
                  </a:cubicBezTo>
                  <a:cubicBezTo>
                    <a:pt x="508795" y="1173456"/>
                    <a:pt x="509519" y="1181061"/>
                    <a:pt x="509519" y="1188666"/>
                  </a:cubicBezTo>
                  <a:lnTo>
                    <a:pt x="454109" y="1190718"/>
                  </a:lnTo>
                  <a:cubicBezTo>
                    <a:pt x="385420" y="1193254"/>
                    <a:pt x="384816" y="1204963"/>
                    <a:pt x="384454" y="1211120"/>
                  </a:cubicBezTo>
                  <a:lnTo>
                    <a:pt x="383971" y="1219570"/>
                  </a:lnTo>
                  <a:cubicBezTo>
                    <a:pt x="364656" y="1221260"/>
                    <a:pt x="345945" y="1224278"/>
                    <a:pt x="326750" y="1226331"/>
                  </a:cubicBezTo>
                  <a:cubicBezTo>
                    <a:pt x="246834" y="1233091"/>
                    <a:pt x="163296" y="1232125"/>
                    <a:pt x="86519" y="1207619"/>
                  </a:cubicBezTo>
                  <a:close/>
                  <a:moveTo>
                    <a:pt x="983705" y="1840792"/>
                  </a:moveTo>
                  <a:cubicBezTo>
                    <a:pt x="992759" y="1862642"/>
                    <a:pt x="1029095" y="1910930"/>
                    <a:pt x="998795" y="1927589"/>
                  </a:cubicBezTo>
                  <a:cubicBezTo>
                    <a:pt x="967408" y="1941230"/>
                    <a:pt x="931795" y="1917811"/>
                    <a:pt x="900529" y="1905981"/>
                  </a:cubicBezTo>
                  <a:cubicBezTo>
                    <a:pt x="880007" y="1896806"/>
                    <a:pt x="859726" y="1887028"/>
                    <a:pt x="840049" y="1876404"/>
                  </a:cubicBezTo>
                  <a:cubicBezTo>
                    <a:pt x="828218" y="1814958"/>
                    <a:pt x="806489" y="1755685"/>
                    <a:pt x="785967" y="1697015"/>
                  </a:cubicBezTo>
                  <a:cubicBezTo>
                    <a:pt x="777758" y="1674441"/>
                    <a:pt x="769307" y="1652108"/>
                    <a:pt x="760615" y="1629775"/>
                  </a:cubicBezTo>
                  <a:cubicBezTo>
                    <a:pt x="773412" y="1603216"/>
                    <a:pt x="786691" y="1576779"/>
                    <a:pt x="800694" y="1550824"/>
                  </a:cubicBezTo>
                  <a:cubicBezTo>
                    <a:pt x="810714" y="1531509"/>
                    <a:pt x="821579" y="1512677"/>
                    <a:pt x="832806" y="1494086"/>
                  </a:cubicBezTo>
                  <a:cubicBezTo>
                    <a:pt x="832806" y="1494086"/>
                    <a:pt x="832926" y="1494086"/>
                    <a:pt x="833047" y="1494086"/>
                  </a:cubicBezTo>
                  <a:cubicBezTo>
                    <a:pt x="888095" y="1471391"/>
                    <a:pt x="972357" y="1500726"/>
                    <a:pt x="1023663" y="1539839"/>
                  </a:cubicBezTo>
                  <a:cubicBezTo>
                    <a:pt x="1051911" y="1561327"/>
                    <a:pt x="1068329" y="1584746"/>
                    <a:pt x="1066760" y="1601164"/>
                  </a:cubicBezTo>
                  <a:cubicBezTo>
                    <a:pt x="1025836" y="1651504"/>
                    <a:pt x="974772" y="1713916"/>
                    <a:pt x="947730" y="1747597"/>
                  </a:cubicBezTo>
                  <a:cubicBezTo>
                    <a:pt x="948334" y="1751097"/>
                    <a:pt x="950990" y="1765342"/>
                    <a:pt x="951593" y="1769205"/>
                  </a:cubicBezTo>
                  <a:cubicBezTo>
                    <a:pt x="960164" y="1794194"/>
                    <a:pt x="972116" y="1817976"/>
                    <a:pt x="983705" y="1841033"/>
                  </a:cubicBezTo>
                  <a:close/>
                  <a:moveTo>
                    <a:pt x="1004831" y="1252768"/>
                  </a:moveTo>
                  <a:cubicBezTo>
                    <a:pt x="1057826" y="1251802"/>
                    <a:pt x="1114082" y="1269548"/>
                    <a:pt x="1138346" y="1319767"/>
                  </a:cubicBezTo>
                  <a:cubicBezTo>
                    <a:pt x="1176856" y="1401615"/>
                    <a:pt x="1166112" y="1475616"/>
                    <a:pt x="1110581" y="1546358"/>
                  </a:cubicBezTo>
                  <a:cubicBezTo>
                    <a:pt x="1103458" y="1555412"/>
                    <a:pt x="1094404" y="1566638"/>
                    <a:pt x="1084264" y="1579193"/>
                  </a:cubicBezTo>
                  <a:cubicBezTo>
                    <a:pt x="1077383" y="1560844"/>
                    <a:pt x="1061086" y="1541529"/>
                    <a:pt x="1036459" y="1522697"/>
                  </a:cubicBezTo>
                  <a:cubicBezTo>
                    <a:pt x="985998" y="1484308"/>
                    <a:pt x="909583" y="1455939"/>
                    <a:pt x="848982" y="1467166"/>
                  </a:cubicBezTo>
                  <a:cubicBezTo>
                    <a:pt x="865762" y="1440004"/>
                    <a:pt x="882904" y="1412842"/>
                    <a:pt x="898718" y="1384835"/>
                  </a:cubicBezTo>
                  <a:cubicBezTo>
                    <a:pt x="901615" y="1379765"/>
                    <a:pt x="894735" y="1374815"/>
                    <a:pt x="890751" y="1378799"/>
                  </a:cubicBezTo>
                  <a:cubicBezTo>
                    <a:pt x="867935" y="1402339"/>
                    <a:pt x="848620" y="1428656"/>
                    <a:pt x="830753" y="1455939"/>
                  </a:cubicBezTo>
                  <a:cubicBezTo>
                    <a:pt x="829908" y="1457146"/>
                    <a:pt x="829184" y="1458474"/>
                    <a:pt x="828339" y="1459681"/>
                  </a:cubicBezTo>
                  <a:lnTo>
                    <a:pt x="679130" y="1442056"/>
                  </a:lnTo>
                  <a:cubicBezTo>
                    <a:pt x="674905" y="1433243"/>
                    <a:pt x="670438" y="1424431"/>
                    <a:pt x="665972" y="1415739"/>
                  </a:cubicBezTo>
                  <a:cubicBezTo>
                    <a:pt x="716674" y="1368297"/>
                    <a:pt x="764841" y="1289105"/>
                    <a:pt x="775343" y="1253492"/>
                  </a:cubicBezTo>
                  <a:lnTo>
                    <a:pt x="815784" y="1251923"/>
                  </a:lnTo>
                  <a:lnTo>
                    <a:pt x="1002416" y="1252406"/>
                  </a:lnTo>
                  <a:cubicBezTo>
                    <a:pt x="1003140" y="1252527"/>
                    <a:pt x="1003865" y="1252647"/>
                    <a:pt x="1004589" y="1252647"/>
                  </a:cubicBezTo>
                  <a:close/>
                </a:path>
              </a:pathLst>
            </a:custGeom>
            <a:solidFill>
              <a:srgbClr val="16102C"/>
            </a:solidFill>
            <a:ln w="12054" cap="flat">
              <a:noFill/>
              <a:prstDash val="solid"/>
              <a:miter/>
            </a:ln>
          </p:spPr>
          <p:txBody>
            <a:bodyPr rtlCol="0" anchor="ctr"/>
            <a:lstStyle/>
            <a:p>
              <a:endParaRPr lang="en-GB"/>
            </a:p>
          </p:txBody>
        </p:sp>
        <p:grpSp>
          <p:nvGrpSpPr>
            <p:cNvPr id="12" name="Graphic 3">
              <a:extLst>
                <a:ext uri="{FF2B5EF4-FFF2-40B4-BE49-F238E27FC236}">
                  <a16:creationId xmlns:a16="http://schemas.microsoft.com/office/drawing/2014/main" id="{351C4874-49FB-D28F-0020-BA801336B12B}"/>
                </a:ext>
              </a:extLst>
            </p:cNvPr>
            <p:cNvGrpSpPr/>
            <p:nvPr/>
          </p:nvGrpSpPr>
          <p:grpSpPr>
            <a:xfrm>
              <a:off x="9621361" y="4361773"/>
              <a:ext cx="213530" cy="227637"/>
              <a:chOff x="9621361" y="4361773"/>
              <a:chExt cx="213530" cy="227637"/>
            </a:xfrm>
          </p:grpSpPr>
          <p:sp>
            <p:nvSpPr>
              <p:cNvPr id="16" name="Freeform: Shape 15">
                <a:extLst>
                  <a:ext uri="{FF2B5EF4-FFF2-40B4-BE49-F238E27FC236}">
                    <a16:creationId xmlns:a16="http://schemas.microsoft.com/office/drawing/2014/main" id="{4C8C0BB6-A41F-692E-18F2-EE0343592CF3}"/>
                  </a:ext>
                </a:extLst>
              </p:cNvPr>
              <p:cNvSpPr/>
              <p:nvPr/>
            </p:nvSpPr>
            <p:spPr>
              <a:xfrm>
                <a:off x="9621361" y="4361773"/>
                <a:ext cx="213530" cy="227637"/>
              </a:xfrm>
              <a:custGeom>
                <a:avLst/>
                <a:gdLst>
                  <a:gd name="connsiteX0" fmla="*/ 69391 w 213530"/>
                  <a:gd name="connsiteY0" fmla="*/ 210346 h 227637"/>
                  <a:gd name="connsiteX1" fmla="*/ 2392 w 213530"/>
                  <a:gd name="connsiteY1" fmla="*/ 43632 h 227637"/>
                  <a:gd name="connsiteX2" fmla="*/ 29674 w 213530"/>
                  <a:gd name="connsiteY2" fmla="*/ 53 h 227637"/>
                  <a:gd name="connsiteX3" fmla="*/ 188541 w 213530"/>
                  <a:gd name="connsiteY3" fmla="*/ 9710 h 227637"/>
                  <a:gd name="connsiteX4" fmla="*/ 208942 w 213530"/>
                  <a:gd name="connsiteY4" fmla="*/ 56187 h 227637"/>
                  <a:gd name="connsiteX5" fmla="*/ 117196 w 213530"/>
                  <a:gd name="connsiteY5" fmla="*/ 213243 h 227637"/>
                  <a:gd name="connsiteX6" fmla="*/ 69511 w 213530"/>
                  <a:gd name="connsiteY6" fmla="*/ 210346 h 22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30" h="227637">
                    <a:moveTo>
                      <a:pt x="69391" y="210346"/>
                    </a:moveTo>
                    <a:lnTo>
                      <a:pt x="2392" y="43632"/>
                    </a:lnTo>
                    <a:cubicBezTo>
                      <a:pt x="-6059" y="22748"/>
                      <a:pt x="9031" y="-1275"/>
                      <a:pt x="29674" y="53"/>
                    </a:cubicBezTo>
                    <a:lnTo>
                      <a:pt x="188541" y="9710"/>
                    </a:lnTo>
                    <a:cubicBezTo>
                      <a:pt x="209184" y="10917"/>
                      <a:pt x="220411" y="36510"/>
                      <a:pt x="208942" y="56187"/>
                    </a:cubicBezTo>
                    <a:lnTo>
                      <a:pt x="117196" y="213243"/>
                    </a:lnTo>
                    <a:cubicBezTo>
                      <a:pt x="105244" y="233645"/>
                      <a:pt x="78203" y="232075"/>
                      <a:pt x="69511" y="210346"/>
                    </a:cubicBezTo>
                    <a:close/>
                  </a:path>
                </a:pathLst>
              </a:custGeom>
              <a:solidFill>
                <a:srgbClr val="BBF41E"/>
              </a:solidFill>
              <a:ln w="1205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E51EBE1-8833-D1F5-0E2B-258164A67B66}"/>
                  </a:ext>
                </a:extLst>
              </p:cNvPr>
              <p:cNvSpPr/>
              <p:nvPr/>
            </p:nvSpPr>
            <p:spPr>
              <a:xfrm>
                <a:off x="9677783" y="4396220"/>
                <a:ext cx="90643" cy="116586"/>
              </a:xfrm>
              <a:custGeom>
                <a:avLst/>
                <a:gdLst>
                  <a:gd name="connsiteX0" fmla="*/ 57152 w 90643"/>
                  <a:gd name="connsiteY0" fmla="*/ 16912 h 116586"/>
                  <a:gd name="connsiteX1" fmla="*/ 57756 w 90643"/>
                  <a:gd name="connsiteY1" fmla="*/ 9427 h 116586"/>
                  <a:gd name="connsiteX2" fmla="*/ 50392 w 90643"/>
                  <a:gd name="connsiteY2" fmla="*/ 11 h 116586"/>
                  <a:gd name="connsiteX3" fmla="*/ 41700 w 90643"/>
                  <a:gd name="connsiteY3" fmla="*/ 8461 h 116586"/>
                  <a:gd name="connsiteX4" fmla="*/ 41097 w 90643"/>
                  <a:gd name="connsiteY4" fmla="*/ 15946 h 116586"/>
                  <a:gd name="connsiteX5" fmla="*/ 173 w 90643"/>
                  <a:gd name="connsiteY5" fmla="*/ 63268 h 116586"/>
                  <a:gd name="connsiteX6" fmla="*/ 41459 w 90643"/>
                  <a:gd name="connsiteY6" fmla="*/ 116505 h 116586"/>
                  <a:gd name="connsiteX7" fmla="*/ 90471 w 90643"/>
                  <a:gd name="connsiteY7" fmla="*/ 68821 h 116586"/>
                  <a:gd name="connsiteX8" fmla="*/ 57152 w 90643"/>
                  <a:gd name="connsiteY8" fmla="*/ 16912 h 116586"/>
                  <a:gd name="connsiteX9" fmla="*/ 42907 w 90643"/>
                  <a:gd name="connsiteY9" fmla="*/ 98639 h 116586"/>
                  <a:gd name="connsiteX10" fmla="*/ 16228 w 90643"/>
                  <a:gd name="connsiteY10" fmla="*/ 64354 h 116586"/>
                  <a:gd name="connsiteX11" fmla="*/ 39648 w 90643"/>
                  <a:gd name="connsiteY11" fmla="*/ 34416 h 116586"/>
                  <a:gd name="connsiteX12" fmla="*/ 38199 w 90643"/>
                  <a:gd name="connsiteY12" fmla="*/ 53369 h 116586"/>
                  <a:gd name="connsiteX13" fmla="*/ 45563 w 90643"/>
                  <a:gd name="connsiteY13" fmla="*/ 62785 h 116586"/>
                  <a:gd name="connsiteX14" fmla="*/ 54255 w 90643"/>
                  <a:gd name="connsiteY14" fmla="*/ 54335 h 116586"/>
                  <a:gd name="connsiteX15" fmla="*/ 55704 w 90643"/>
                  <a:gd name="connsiteY15" fmla="*/ 35382 h 116586"/>
                  <a:gd name="connsiteX16" fmla="*/ 74415 w 90643"/>
                  <a:gd name="connsiteY16" fmla="*/ 67976 h 116586"/>
                  <a:gd name="connsiteX17" fmla="*/ 42787 w 90643"/>
                  <a:gd name="connsiteY17" fmla="*/ 98759 h 11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643" h="116586">
                    <a:moveTo>
                      <a:pt x="57152" y="16912"/>
                    </a:moveTo>
                    <a:lnTo>
                      <a:pt x="57756" y="9427"/>
                    </a:lnTo>
                    <a:cubicBezTo>
                      <a:pt x="58118" y="4478"/>
                      <a:pt x="54859" y="252"/>
                      <a:pt x="50392" y="11"/>
                    </a:cubicBezTo>
                    <a:cubicBezTo>
                      <a:pt x="45925" y="-230"/>
                      <a:pt x="42062" y="3512"/>
                      <a:pt x="41700" y="8461"/>
                    </a:cubicBezTo>
                    <a:lnTo>
                      <a:pt x="41097" y="15946"/>
                    </a:lnTo>
                    <a:cubicBezTo>
                      <a:pt x="19729" y="18964"/>
                      <a:pt x="2104" y="38521"/>
                      <a:pt x="173" y="63268"/>
                    </a:cubicBezTo>
                    <a:cubicBezTo>
                      <a:pt x="-2000" y="91154"/>
                      <a:pt x="16591" y="114936"/>
                      <a:pt x="41459" y="116505"/>
                    </a:cubicBezTo>
                    <a:cubicBezTo>
                      <a:pt x="66327" y="118075"/>
                      <a:pt x="88298" y="96587"/>
                      <a:pt x="90471" y="68821"/>
                    </a:cubicBezTo>
                    <a:cubicBezTo>
                      <a:pt x="92402" y="44074"/>
                      <a:pt x="77916" y="22465"/>
                      <a:pt x="57152" y="16912"/>
                    </a:cubicBezTo>
                    <a:close/>
                    <a:moveTo>
                      <a:pt x="42907" y="98639"/>
                    </a:moveTo>
                    <a:cubicBezTo>
                      <a:pt x="26852" y="97673"/>
                      <a:pt x="14900" y="82221"/>
                      <a:pt x="16228" y="64354"/>
                    </a:cubicBezTo>
                    <a:cubicBezTo>
                      <a:pt x="17315" y="49506"/>
                      <a:pt x="27214" y="37555"/>
                      <a:pt x="39648" y="34416"/>
                    </a:cubicBezTo>
                    <a:lnTo>
                      <a:pt x="38199" y="53369"/>
                    </a:lnTo>
                    <a:cubicBezTo>
                      <a:pt x="37837" y="58319"/>
                      <a:pt x="41097" y="62544"/>
                      <a:pt x="45563" y="62785"/>
                    </a:cubicBezTo>
                    <a:cubicBezTo>
                      <a:pt x="50030" y="63027"/>
                      <a:pt x="53893" y="59284"/>
                      <a:pt x="54255" y="54335"/>
                    </a:cubicBezTo>
                    <a:lnTo>
                      <a:pt x="55704" y="35382"/>
                    </a:lnTo>
                    <a:cubicBezTo>
                      <a:pt x="67534" y="40090"/>
                      <a:pt x="75502" y="53128"/>
                      <a:pt x="74415" y="67976"/>
                    </a:cubicBezTo>
                    <a:cubicBezTo>
                      <a:pt x="73087" y="85963"/>
                      <a:pt x="58842" y="99725"/>
                      <a:pt x="42787" y="98759"/>
                    </a:cubicBezTo>
                    <a:close/>
                  </a:path>
                </a:pathLst>
              </a:custGeom>
              <a:solidFill>
                <a:srgbClr val="FFFFFF"/>
              </a:solidFill>
              <a:ln w="12054" cap="flat">
                <a:noFill/>
                <a:prstDash val="solid"/>
                <a:miter/>
              </a:ln>
            </p:spPr>
            <p:txBody>
              <a:bodyPr rtlCol="0" anchor="ctr"/>
              <a:lstStyle/>
              <a:p>
                <a:endParaRPr lang="en-GB"/>
              </a:p>
            </p:txBody>
          </p:sp>
        </p:grpSp>
        <p:grpSp>
          <p:nvGrpSpPr>
            <p:cNvPr id="13" name="Graphic 3">
              <a:extLst>
                <a:ext uri="{FF2B5EF4-FFF2-40B4-BE49-F238E27FC236}">
                  <a16:creationId xmlns:a16="http://schemas.microsoft.com/office/drawing/2014/main" id="{36E2254D-5960-0833-2C24-D1DF49BA3919}"/>
                </a:ext>
              </a:extLst>
            </p:cNvPr>
            <p:cNvGrpSpPr/>
            <p:nvPr/>
          </p:nvGrpSpPr>
          <p:grpSpPr>
            <a:xfrm>
              <a:off x="10663435" y="5114865"/>
              <a:ext cx="209061" cy="201887"/>
              <a:chOff x="10663435" y="5114865"/>
              <a:chExt cx="209061" cy="201887"/>
            </a:xfrm>
          </p:grpSpPr>
          <p:sp>
            <p:nvSpPr>
              <p:cNvPr id="14" name="Freeform: Shape 13">
                <a:extLst>
                  <a:ext uri="{FF2B5EF4-FFF2-40B4-BE49-F238E27FC236}">
                    <a16:creationId xmlns:a16="http://schemas.microsoft.com/office/drawing/2014/main" id="{2A93742C-B356-7ADB-8274-9749F3C5219B}"/>
                  </a:ext>
                </a:extLst>
              </p:cNvPr>
              <p:cNvSpPr/>
              <p:nvPr/>
            </p:nvSpPr>
            <p:spPr>
              <a:xfrm>
                <a:off x="10663435" y="5114865"/>
                <a:ext cx="209061" cy="201887"/>
              </a:xfrm>
              <a:custGeom>
                <a:avLst/>
                <a:gdLst>
                  <a:gd name="connsiteX0" fmla="*/ 81076 w 209061"/>
                  <a:gd name="connsiteY0" fmla="*/ 187123 h 201887"/>
                  <a:gd name="connsiteX1" fmla="*/ 3333 w 209061"/>
                  <a:gd name="connsiteY1" fmla="*/ 39966 h 201887"/>
                  <a:gd name="connsiteX2" fmla="*/ 26752 w 209061"/>
                  <a:gd name="connsiteY2" fmla="*/ 8 h 201887"/>
                  <a:gd name="connsiteX3" fmla="*/ 182359 w 209061"/>
                  <a:gd name="connsiteY3" fmla="*/ 3629 h 201887"/>
                  <a:gd name="connsiteX4" fmla="*/ 205779 w 209061"/>
                  <a:gd name="connsiteY4" fmla="*/ 44674 h 201887"/>
                  <a:gd name="connsiteX5" fmla="*/ 128036 w 209061"/>
                  <a:gd name="connsiteY5" fmla="*/ 188209 h 201887"/>
                  <a:gd name="connsiteX6" fmla="*/ 81317 w 209061"/>
                  <a:gd name="connsiteY6" fmla="*/ 187123 h 20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61" h="201887">
                    <a:moveTo>
                      <a:pt x="81076" y="187123"/>
                    </a:moveTo>
                    <a:lnTo>
                      <a:pt x="3333" y="39966"/>
                    </a:lnTo>
                    <a:cubicBezTo>
                      <a:pt x="-6446" y="21496"/>
                      <a:pt x="6471" y="-475"/>
                      <a:pt x="26752" y="8"/>
                    </a:cubicBezTo>
                    <a:lnTo>
                      <a:pt x="182359" y="3629"/>
                    </a:lnTo>
                    <a:cubicBezTo>
                      <a:pt x="202640" y="4112"/>
                      <a:pt x="215436" y="26687"/>
                      <a:pt x="205779" y="44674"/>
                    </a:cubicBezTo>
                    <a:lnTo>
                      <a:pt x="128036" y="188209"/>
                    </a:lnTo>
                    <a:cubicBezTo>
                      <a:pt x="117895" y="206921"/>
                      <a:pt x="91458" y="206317"/>
                      <a:pt x="81317" y="187123"/>
                    </a:cubicBezTo>
                    <a:close/>
                  </a:path>
                </a:pathLst>
              </a:custGeom>
              <a:solidFill>
                <a:srgbClr val="BBF41E"/>
              </a:solidFill>
              <a:ln w="1205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F03CC03-4167-1360-A72D-73B6D4F5F191}"/>
                  </a:ext>
                </a:extLst>
              </p:cNvPr>
              <p:cNvSpPr/>
              <p:nvPr/>
            </p:nvSpPr>
            <p:spPr>
              <a:xfrm>
                <a:off x="10723747" y="5143239"/>
                <a:ext cx="88366" cy="104680"/>
              </a:xfrm>
              <a:custGeom>
                <a:avLst/>
                <a:gdLst>
                  <a:gd name="connsiteX0" fmla="*/ 52030 w 88366"/>
                  <a:gd name="connsiteY0" fmla="*/ 14972 h 104680"/>
                  <a:gd name="connsiteX1" fmla="*/ 52030 w 88366"/>
                  <a:gd name="connsiteY1" fmla="*/ 8212 h 104680"/>
                  <a:gd name="connsiteX2" fmla="*/ 44183 w 88366"/>
                  <a:gd name="connsiteY2" fmla="*/ 3 h 104680"/>
                  <a:gd name="connsiteX3" fmla="*/ 36336 w 88366"/>
                  <a:gd name="connsiteY3" fmla="*/ 7850 h 104680"/>
                  <a:gd name="connsiteX4" fmla="*/ 36336 w 88366"/>
                  <a:gd name="connsiteY4" fmla="*/ 14610 h 104680"/>
                  <a:gd name="connsiteX5" fmla="*/ 0 w 88366"/>
                  <a:gd name="connsiteY5" fmla="*/ 58310 h 104680"/>
                  <a:gd name="connsiteX6" fmla="*/ 44183 w 88366"/>
                  <a:gd name="connsiteY6" fmla="*/ 104667 h 104680"/>
                  <a:gd name="connsiteX7" fmla="*/ 88366 w 88366"/>
                  <a:gd name="connsiteY7" fmla="*/ 60363 h 104680"/>
                  <a:gd name="connsiteX8" fmla="*/ 52030 w 88366"/>
                  <a:gd name="connsiteY8" fmla="*/ 14972 h 104680"/>
                  <a:gd name="connsiteX9" fmla="*/ 44183 w 88366"/>
                  <a:gd name="connsiteY9" fmla="*/ 88611 h 104680"/>
                  <a:gd name="connsiteX10" fmla="*/ 15693 w 88366"/>
                  <a:gd name="connsiteY10" fmla="*/ 58673 h 104680"/>
                  <a:gd name="connsiteX11" fmla="*/ 36336 w 88366"/>
                  <a:gd name="connsiteY11" fmla="*/ 31028 h 104680"/>
                  <a:gd name="connsiteX12" fmla="*/ 36336 w 88366"/>
                  <a:gd name="connsiteY12" fmla="*/ 48049 h 104680"/>
                  <a:gd name="connsiteX13" fmla="*/ 44183 w 88366"/>
                  <a:gd name="connsiteY13" fmla="*/ 56258 h 104680"/>
                  <a:gd name="connsiteX14" fmla="*/ 52030 w 88366"/>
                  <a:gd name="connsiteY14" fmla="*/ 48411 h 104680"/>
                  <a:gd name="connsiteX15" fmla="*/ 52030 w 88366"/>
                  <a:gd name="connsiteY15" fmla="*/ 31390 h 104680"/>
                  <a:gd name="connsiteX16" fmla="*/ 72673 w 88366"/>
                  <a:gd name="connsiteY16" fmla="*/ 59880 h 104680"/>
                  <a:gd name="connsiteX17" fmla="*/ 44183 w 88366"/>
                  <a:gd name="connsiteY17" fmla="*/ 88490 h 10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366" h="104680">
                    <a:moveTo>
                      <a:pt x="52030" y="14972"/>
                    </a:moveTo>
                    <a:lnTo>
                      <a:pt x="52030" y="8212"/>
                    </a:lnTo>
                    <a:cubicBezTo>
                      <a:pt x="52030" y="3745"/>
                      <a:pt x="48529" y="124"/>
                      <a:pt x="44183" y="3"/>
                    </a:cubicBezTo>
                    <a:cubicBezTo>
                      <a:pt x="39837" y="-118"/>
                      <a:pt x="36336" y="3383"/>
                      <a:pt x="36336" y="7850"/>
                    </a:cubicBezTo>
                    <a:lnTo>
                      <a:pt x="36336" y="14610"/>
                    </a:lnTo>
                    <a:cubicBezTo>
                      <a:pt x="15693" y="17990"/>
                      <a:pt x="0" y="36098"/>
                      <a:pt x="0" y="58310"/>
                    </a:cubicBezTo>
                    <a:cubicBezTo>
                      <a:pt x="0" y="83299"/>
                      <a:pt x="19798" y="104063"/>
                      <a:pt x="44183" y="104667"/>
                    </a:cubicBezTo>
                    <a:cubicBezTo>
                      <a:pt x="68568" y="105270"/>
                      <a:pt x="88366" y="85352"/>
                      <a:pt x="88366" y="60363"/>
                    </a:cubicBezTo>
                    <a:cubicBezTo>
                      <a:pt x="88366" y="38150"/>
                      <a:pt x="72673" y="19197"/>
                      <a:pt x="52030" y="14972"/>
                    </a:cubicBezTo>
                    <a:close/>
                    <a:moveTo>
                      <a:pt x="44183" y="88611"/>
                    </a:moveTo>
                    <a:cubicBezTo>
                      <a:pt x="28490" y="88249"/>
                      <a:pt x="15693" y="74849"/>
                      <a:pt x="15693" y="58673"/>
                    </a:cubicBezTo>
                    <a:cubicBezTo>
                      <a:pt x="15693" y="45393"/>
                      <a:pt x="24385" y="34287"/>
                      <a:pt x="36336" y="31028"/>
                    </a:cubicBezTo>
                    <a:lnTo>
                      <a:pt x="36336" y="48049"/>
                    </a:lnTo>
                    <a:cubicBezTo>
                      <a:pt x="36336" y="52516"/>
                      <a:pt x="39837" y="56137"/>
                      <a:pt x="44183" y="56258"/>
                    </a:cubicBezTo>
                    <a:cubicBezTo>
                      <a:pt x="48529" y="56379"/>
                      <a:pt x="52030" y="52878"/>
                      <a:pt x="52030" y="48411"/>
                    </a:cubicBezTo>
                    <a:lnTo>
                      <a:pt x="52030" y="31390"/>
                    </a:lnTo>
                    <a:cubicBezTo>
                      <a:pt x="63981" y="35132"/>
                      <a:pt x="72673" y="46601"/>
                      <a:pt x="72673" y="59880"/>
                    </a:cubicBezTo>
                    <a:cubicBezTo>
                      <a:pt x="72673" y="75935"/>
                      <a:pt x="59877" y="88852"/>
                      <a:pt x="44183" y="88490"/>
                    </a:cubicBezTo>
                    <a:close/>
                  </a:path>
                </a:pathLst>
              </a:custGeom>
              <a:solidFill>
                <a:srgbClr val="FFFFFF"/>
              </a:solidFill>
              <a:ln w="12054" cap="flat">
                <a:noFill/>
                <a:prstDash val="solid"/>
                <a:miter/>
              </a:ln>
            </p:spPr>
            <p:txBody>
              <a:bodyPr rtlCol="0" anchor="ctr"/>
              <a:lstStyle/>
              <a:p>
                <a:endParaRPr lang="en-GB"/>
              </a:p>
            </p:txBody>
          </p:sp>
        </p:grpSp>
      </p:grpSp>
      <p:sp>
        <p:nvSpPr>
          <p:cNvPr id="98" name="Title 1">
            <a:extLst>
              <a:ext uri="{FF2B5EF4-FFF2-40B4-BE49-F238E27FC236}">
                <a16:creationId xmlns:a16="http://schemas.microsoft.com/office/drawing/2014/main" id="{4AEDC530-78F1-F796-1433-28664E5FA3B1}"/>
              </a:ext>
            </a:extLst>
          </p:cNvPr>
          <p:cNvSpPr txBox="1">
            <a:spLocks/>
          </p:cNvSpPr>
          <p:nvPr/>
        </p:nvSpPr>
        <p:spPr>
          <a:xfrm>
            <a:off x="8381291" y="813608"/>
            <a:ext cx="3732802"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A note from Craig ‘n’ Dave</a:t>
            </a:r>
          </a:p>
        </p:txBody>
      </p:sp>
    </p:spTree>
    <p:extLst>
      <p:ext uri="{BB962C8B-B14F-4D97-AF65-F5344CB8AC3E}">
        <p14:creationId xmlns:p14="http://schemas.microsoft.com/office/powerpoint/2010/main" val="316834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0CD4-CFC0-5EE2-72C6-3F04EB315018}"/>
              </a:ext>
            </a:extLst>
          </p:cNvPr>
          <p:cNvSpPr>
            <a:spLocks noGrp="1"/>
          </p:cNvSpPr>
          <p:nvPr>
            <p:ph type="title"/>
          </p:nvPr>
        </p:nvSpPr>
        <p:spPr>
          <a:xfrm>
            <a:off x="319177" y="1008909"/>
            <a:ext cx="11550267" cy="512761"/>
          </a:xfrm>
        </p:spPr>
        <p:txBody>
          <a:bodyPr anchor="ctr">
            <a:normAutofit/>
          </a:bodyPr>
          <a:lstStyle/>
          <a:p>
            <a:r>
              <a:rPr lang="en-GB" b="1" dirty="0"/>
              <a:t>Curriculum as a teacher tool</a:t>
            </a:r>
            <a:endParaRPr lang="en-GB" dirty="0"/>
          </a:p>
        </p:txBody>
      </p:sp>
      <p:graphicFrame>
        <p:nvGraphicFramePr>
          <p:cNvPr id="6" name="Content Placeholder 2">
            <a:extLst>
              <a:ext uri="{FF2B5EF4-FFF2-40B4-BE49-F238E27FC236}">
                <a16:creationId xmlns:a16="http://schemas.microsoft.com/office/drawing/2014/main" id="{1449A5AA-F313-DB1D-8092-2F83949BB7EE}"/>
              </a:ext>
            </a:extLst>
          </p:cNvPr>
          <p:cNvGraphicFramePr>
            <a:graphicFrameLocks noGrp="1"/>
          </p:cNvGraphicFramePr>
          <p:nvPr>
            <p:ph idx="1"/>
            <p:extLst>
              <p:ext uri="{D42A27DB-BD31-4B8C-83A1-F6EECF244321}">
                <p14:modId xmlns:p14="http://schemas.microsoft.com/office/powerpoint/2010/main" val="987222624"/>
              </p:ext>
            </p:extLst>
          </p:nvPr>
        </p:nvGraphicFramePr>
        <p:xfrm>
          <a:off x="319177" y="1610686"/>
          <a:ext cx="11550267" cy="437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1916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D4B5-1549-8FE7-C725-C6809C3B4F0A}"/>
              </a:ext>
            </a:extLst>
          </p:cNvPr>
          <p:cNvSpPr>
            <a:spLocks noGrp="1"/>
          </p:cNvSpPr>
          <p:nvPr>
            <p:ph type="title"/>
          </p:nvPr>
        </p:nvSpPr>
        <p:spPr/>
        <p:txBody>
          <a:bodyPr/>
          <a:lstStyle/>
          <a:p>
            <a:r>
              <a:rPr lang="en-GB" b="1" dirty="0"/>
              <a:t>What this means for schools</a:t>
            </a:r>
            <a:endParaRPr lang="en-GB" dirty="0"/>
          </a:p>
        </p:txBody>
      </p:sp>
      <p:sp>
        <p:nvSpPr>
          <p:cNvPr id="3" name="Content Placeholder 2">
            <a:extLst>
              <a:ext uri="{FF2B5EF4-FFF2-40B4-BE49-F238E27FC236}">
                <a16:creationId xmlns:a16="http://schemas.microsoft.com/office/drawing/2014/main" id="{C2B6DB98-DA5D-C9D4-0374-04FE8BBEDB6E}"/>
              </a:ext>
            </a:extLst>
          </p:cNvPr>
          <p:cNvSpPr>
            <a:spLocks noGrp="1"/>
          </p:cNvSpPr>
          <p:nvPr>
            <p:ph idx="1"/>
          </p:nvPr>
        </p:nvSpPr>
        <p:spPr>
          <a:xfrm>
            <a:off x="319177" y="1610686"/>
            <a:ext cx="7161123" cy="4379053"/>
          </a:xfrm>
        </p:spPr>
        <p:txBody>
          <a:bodyPr/>
          <a:lstStyle/>
          <a:p>
            <a:pPr lvl="0"/>
            <a:r>
              <a:rPr lang="en-GB" dirty="0"/>
              <a:t>Prepare for Computing curriculum reform and GCSE changes.</a:t>
            </a:r>
          </a:p>
          <a:p>
            <a:pPr lvl="0"/>
            <a:r>
              <a:rPr lang="en-GB" dirty="0"/>
              <a:t>Review KS4 provision — ensure all students access Computing.</a:t>
            </a:r>
          </a:p>
          <a:p>
            <a:pPr lvl="0"/>
            <a:r>
              <a:rPr lang="en-GB" dirty="0"/>
              <a:t>Strengthen digital and media literacy across subjects.</a:t>
            </a:r>
          </a:p>
          <a:p>
            <a:pPr lvl="0"/>
            <a:r>
              <a:rPr lang="en-GB" dirty="0"/>
              <a:t>Engage with consultation opportunities in 2026.</a:t>
            </a:r>
          </a:p>
          <a:p>
            <a:pPr lvl="0"/>
            <a:r>
              <a:rPr lang="en-GB" dirty="0"/>
              <a:t>Consider staff CPD needs and infrastructure readiness.</a:t>
            </a:r>
          </a:p>
          <a:p>
            <a:pPr lvl="0"/>
            <a:r>
              <a:rPr lang="en-GB" dirty="0"/>
              <a:t>Challenges: no recommendations for what is removed</a:t>
            </a:r>
            <a:br>
              <a:rPr lang="en-GB"/>
            </a:br>
            <a:r>
              <a:rPr lang="en-GB" dirty="0"/>
              <a:t>from the current National Curriculum</a:t>
            </a:r>
            <a:r>
              <a:rPr lang="en-GB"/>
              <a:t>.</a:t>
            </a:r>
            <a:endParaRPr lang="en-GB" dirty="0"/>
          </a:p>
          <a:p>
            <a:endParaRPr lang="en-GB" dirty="0"/>
          </a:p>
        </p:txBody>
      </p:sp>
      <p:grpSp>
        <p:nvGrpSpPr>
          <p:cNvPr id="8" name="Group 7">
            <a:extLst>
              <a:ext uri="{FF2B5EF4-FFF2-40B4-BE49-F238E27FC236}">
                <a16:creationId xmlns:a16="http://schemas.microsoft.com/office/drawing/2014/main" id="{24F16F24-989D-48BE-528A-EEC699EC8D82}"/>
              </a:ext>
            </a:extLst>
          </p:cNvPr>
          <p:cNvGrpSpPr/>
          <p:nvPr/>
        </p:nvGrpSpPr>
        <p:grpSpPr>
          <a:xfrm>
            <a:off x="7480300" y="575111"/>
            <a:ext cx="4711700" cy="6282888"/>
            <a:chOff x="7480300" y="575111"/>
            <a:chExt cx="4711700" cy="6282888"/>
          </a:xfrm>
        </p:grpSpPr>
        <p:sp>
          <p:nvSpPr>
            <p:cNvPr id="9" name="Rectangle 8">
              <a:extLst>
                <a:ext uri="{FF2B5EF4-FFF2-40B4-BE49-F238E27FC236}">
                  <a16:creationId xmlns:a16="http://schemas.microsoft.com/office/drawing/2014/main" id="{846FC603-AE90-D343-3D9E-6B8E57FF936B}"/>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In addition, </a:t>
              </a:r>
              <a:r>
                <a:rPr lang="en-GB" b="1" i="1" dirty="0"/>
                <a:t>when refreshing our national curriculum and GCSEs in individual subjects, we will identify where subject-specific disciplinary skills are not clearly described or not emphasised adequately, and ensure these are properly reflected in those subjects’ programmes of study</a:t>
              </a:r>
              <a:r>
                <a:rPr lang="en-GB" i="1" dirty="0"/>
                <a:t>, for example, creative thinking in computing, critical thinking in history or problem solving in maths.</a:t>
              </a:r>
            </a:p>
          </p:txBody>
        </p:sp>
        <p:grpSp>
          <p:nvGrpSpPr>
            <p:cNvPr id="10" name="Group 9">
              <a:extLst>
                <a:ext uri="{FF2B5EF4-FFF2-40B4-BE49-F238E27FC236}">
                  <a16:creationId xmlns:a16="http://schemas.microsoft.com/office/drawing/2014/main" id="{C73F3916-AC4E-0C8B-A1D9-EF99E815A962}"/>
                </a:ext>
              </a:extLst>
            </p:cNvPr>
            <p:cNvGrpSpPr/>
            <p:nvPr/>
          </p:nvGrpSpPr>
          <p:grpSpPr>
            <a:xfrm>
              <a:off x="7480300" y="575111"/>
              <a:ext cx="4711700" cy="968388"/>
              <a:chOff x="7480300" y="575111"/>
              <a:chExt cx="4711700" cy="968388"/>
            </a:xfrm>
          </p:grpSpPr>
          <p:pic>
            <p:nvPicPr>
              <p:cNvPr id="11" name="Picture 10">
                <a:extLst>
                  <a:ext uri="{FF2B5EF4-FFF2-40B4-BE49-F238E27FC236}">
                    <a16:creationId xmlns:a16="http://schemas.microsoft.com/office/drawing/2014/main" id="{2BA115FE-CFFB-5325-5FF3-F392B2B01469}"/>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2" name="Rectangle 11">
                <a:extLst>
                  <a:ext uri="{FF2B5EF4-FFF2-40B4-BE49-F238E27FC236}">
                    <a16:creationId xmlns:a16="http://schemas.microsoft.com/office/drawing/2014/main" id="{BD4CE327-4E94-7585-3AF2-2BD0278932D6}"/>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495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6F0B-D04D-5BA4-842F-CFCA3D3CE72A}"/>
              </a:ext>
            </a:extLst>
          </p:cNvPr>
          <p:cNvSpPr>
            <a:spLocks noGrp="1"/>
          </p:cNvSpPr>
          <p:nvPr>
            <p:ph type="title"/>
          </p:nvPr>
        </p:nvSpPr>
        <p:spPr/>
        <p:txBody>
          <a:bodyPr/>
          <a:lstStyle/>
          <a:p>
            <a:r>
              <a:rPr lang="en-GB" b="1" dirty="0"/>
              <a:t>Future curriculum reviews</a:t>
            </a:r>
            <a:endParaRPr lang="en-GB" dirty="0"/>
          </a:p>
        </p:txBody>
      </p:sp>
      <p:sp>
        <p:nvSpPr>
          <p:cNvPr id="3" name="Content Placeholder 2">
            <a:extLst>
              <a:ext uri="{FF2B5EF4-FFF2-40B4-BE49-F238E27FC236}">
                <a16:creationId xmlns:a16="http://schemas.microsoft.com/office/drawing/2014/main" id="{1D147D61-0782-179B-14C3-92A47796576F}"/>
              </a:ext>
            </a:extLst>
          </p:cNvPr>
          <p:cNvSpPr>
            <a:spLocks noGrp="1"/>
          </p:cNvSpPr>
          <p:nvPr>
            <p:ph idx="1"/>
          </p:nvPr>
        </p:nvSpPr>
        <p:spPr/>
        <p:txBody>
          <a:bodyPr/>
          <a:lstStyle/>
          <a:p>
            <a:pPr lvl="0"/>
            <a:r>
              <a:rPr lang="en-GB" dirty="0"/>
              <a:t>Holistic reviews every 10 years</a:t>
            </a:r>
            <a:r>
              <a:rPr lang="en-GB"/>
              <a:t>.</a:t>
            </a:r>
            <a:endParaRPr lang="en-GB" dirty="0"/>
          </a:p>
          <a:p>
            <a:pPr lvl="0"/>
            <a:r>
              <a:rPr lang="en-GB" dirty="0"/>
              <a:t>Light-touch updates for fast-evolving areas (e.g. digital tech</a:t>
            </a:r>
            <a:r>
              <a:rPr lang="en-GB"/>
              <a:t>).</a:t>
            </a:r>
            <a:endParaRPr lang="en-GB" dirty="0"/>
          </a:p>
          <a:p>
            <a:pPr lvl="0"/>
            <a:r>
              <a:rPr lang="en-GB" dirty="0"/>
              <a:t>Aim: keep curriculum current, coherent, and deliverable</a:t>
            </a:r>
            <a:r>
              <a:rPr lang="en-GB"/>
              <a:t>.</a:t>
            </a:r>
            <a:endParaRPr lang="en-GB" dirty="0"/>
          </a:p>
          <a:p>
            <a:endParaRPr lang="en-GB" dirty="0"/>
          </a:p>
        </p:txBody>
      </p:sp>
      <p:grpSp>
        <p:nvGrpSpPr>
          <p:cNvPr id="8" name="Group 7">
            <a:extLst>
              <a:ext uri="{FF2B5EF4-FFF2-40B4-BE49-F238E27FC236}">
                <a16:creationId xmlns:a16="http://schemas.microsoft.com/office/drawing/2014/main" id="{EBA7F2B2-EECF-EA40-F9B6-88BBC5503A29}"/>
              </a:ext>
            </a:extLst>
          </p:cNvPr>
          <p:cNvGrpSpPr/>
          <p:nvPr/>
        </p:nvGrpSpPr>
        <p:grpSpPr>
          <a:xfrm>
            <a:off x="7480300" y="575111"/>
            <a:ext cx="4711700" cy="6282888"/>
            <a:chOff x="7480300" y="575111"/>
            <a:chExt cx="4711700" cy="6282888"/>
          </a:xfrm>
        </p:grpSpPr>
        <p:sp>
          <p:nvSpPr>
            <p:cNvPr id="9" name="Rectangle 8">
              <a:extLst>
                <a:ext uri="{FF2B5EF4-FFF2-40B4-BE49-F238E27FC236}">
                  <a16:creationId xmlns:a16="http://schemas.microsoft.com/office/drawing/2014/main" id="{26B51A41-7B0D-C907-0D03-4179F9922698}"/>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We will consider how best, in line with the Review’s recommendations, to conduct light-touch updates in between longer-term holistic reviews, listening to young people, teachers, employers and the wider sector, </a:t>
              </a:r>
              <a:r>
                <a:rPr lang="en-GB" b="1" i="1" dirty="0"/>
                <a:t>especially in subjects which may require more frequent changes, such as computing</a:t>
              </a:r>
              <a:r>
                <a:rPr lang="en-GB" i="1" dirty="0"/>
                <a:t>.</a:t>
              </a:r>
            </a:p>
          </p:txBody>
        </p:sp>
        <p:grpSp>
          <p:nvGrpSpPr>
            <p:cNvPr id="10" name="Group 9">
              <a:extLst>
                <a:ext uri="{FF2B5EF4-FFF2-40B4-BE49-F238E27FC236}">
                  <a16:creationId xmlns:a16="http://schemas.microsoft.com/office/drawing/2014/main" id="{54DEC568-7BFF-4080-01FB-ECFE503D3881}"/>
                </a:ext>
              </a:extLst>
            </p:cNvPr>
            <p:cNvGrpSpPr/>
            <p:nvPr/>
          </p:nvGrpSpPr>
          <p:grpSpPr>
            <a:xfrm>
              <a:off x="7480300" y="575111"/>
              <a:ext cx="4711700" cy="968388"/>
              <a:chOff x="7480300" y="575111"/>
              <a:chExt cx="4711700" cy="968388"/>
            </a:xfrm>
          </p:grpSpPr>
          <p:pic>
            <p:nvPicPr>
              <p:cNvPr id="11" name="Picture 10">
                <a:extLst>
                  <a:ext uri="{FF2B5EF4-FFF2-40B4-BE49-F238E27FC236}">
                    <a16:creationId xmlns:a16="http://schemas.microsoft.com/office/drawing/2014/main" id="{F71AC0E8-AA79-32C6-919C-6F77063B1974}"/>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2" name="Rectangle 11">
                <a:extLst>
                  <a:ext uri="{FF2B5EF4-FFF2-40B4-BE49-F238E27FC236}">
                    <a16:creationId xmlns:a16="http://schemas.microsoft.com/office/drawing/2014/main" id="{9B477A3A-5652-8907-209A-CC7E138CEB39}"/>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23865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6559B-F4F1-BCBA-ECC5-9A00A3D9C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841C0-ACE5-BBFA-35FF-DBB39A6BE085}"/>
              </a:ext>
            </a:extLst>
          </p:cNvPr>
          <p:cNvSpPr>
            <a:spLocks noGrp="1"/>
          </p:cNvSpPr>
          <p:nvPr>
            <p:ph type="title"/>
          </p:nvPr>
        </p:nvSpPr>
        <p:spPr/>
        <p:txBody>
          <a:bodyPr/>
          <a:lstStyle/>
          <a:p>
            <a:r>
              <a:rPr lang="en-GB" dirty="0"/>
              <a:t>Timeline</a:t>
            </a:r>
          </a:p>
        </p:txBody>
      </p:sp>
    </p:spTree>
    <p:extLst>
      <p:ext uri="{BB962C8B-B14F-4D97-AF65-F5344CB8AC3E}">
        <p14:creationId xmlns:p14="http://schemas.microsoft.com/office/powerpoint/2010/main" val="416748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0FBA5FD1-4D33-CF85-6194-2650A0E1F87E}"/>
              </a:ext>
            </a:extLst>
          </p:cNvPr>
          <p:cNvCxnSpPr>
            <a:cxnSpLocks/>
          </p:cNvCxnSpPr>
          <p:nvPr/>
        </p:nvCxnSpPr>
        <p:spPr>
          <a:xfrm>
            <a:off x="1360733" y="847725"/>
            <a:ext cx="0" cy="53721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CAFCC91-6C30-26FB-3489-AF194CC87907}"/>
              </a:ext>
            </a:extLst>
          </p:cNvPr>
          <p:cNvCxnSpPr>
            <a:cxnSpLocks/>
          </p:cNvCxnSpPr>
          <p:nvPr/>
        </p:nvCxnSpPr>
        <p:spPr>
          <a:xfrm>
            <a:off x="2549828" y="847725"/>
            <a:ext cx="0" cy="5441156"/>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F3F1E3-B434-6D5E-0AA9-F8DCA475FFA4}"/>
              </a:ext>
            </a:extLst>
          </p:cNvPr>
          <p:cNvCxnSpPr>
            <a:cxnSpLocks/>
          </p:cNvCxnSpPr>
          <p:nvPr/>
        </p:nvCxnSpPr>
        <p:spPr>
          <a:xfrm>
            <a:off x="3711878" y="854256"/>
            <a:ext cx="0" cy="547986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E1ED6C4-6812-2567-F7E6-6887BD40FAF1}"/>
              </a:ext>
            </a:extLst>
          </p:cNvPr>
          <p:cNvCxnSpPr>
            <a:cxnSpLocks/>
          </p:cNvCxnSpPr>
          <p:nvPr/>
        </p:nvCxnSpPr>
        <p:spPr>
          <a:xfrm>
            <a:off x="4927353" y="847725"/>
            <a:ext cx="0" cy="5538788"/>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82B1BB-D82B-3004-9CDF-872AFE052431}"/>
              </a:ext>
            </a:extLst>
          </p:cNvPr>
          <p:cNvCxnSpPr>
            <a:cxnSpLocks/>
          </p:cNvCxnSpPr>
          <p:nvPr/>
        </p:nvCxnSpPr>
        <p:spPr>
          <a:xfrm>
            <a:off x="6108453" y="847725"/>
            <a:ext cx="0" cy="5557838"/>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BFD6ED8-D654-5EAA-086B-7E4555B2753E}"/>
              </a:ext>
            </a:extLst>
          </p:cNvPr>
          <p:cNvCxnSpPr>
            <a:cxnSpLocks/>
          </p:cNvCxnSpPr>
          <p:nvPr/>
        </p:nvCxnSpPr>
        <p:spPr>
          <a:xfrm>
            <a:off x="7295802" y="861629"/>
            <a:ext cx="0" cy="554393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89DEFA2-4F76-A76A-1254-B955AAE6DD1F}"/>
              </a:ext>
            </a:extLst>
          </p:cNvPr>
          <p:cNvCxnSpPr>
            <a:cxnSpLocks/>
          </p:cNvCxnSpPr>
          <p:nvPr/>
        </p:nvCxnSpPr>
        <p:spPr>
          <a:xfrm>
            <a:off x="8486427" y="856592"/>
            <a:ext cx="0" cy="552992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B1D671-1F2B-44DA-F26A-35986BA234BC}"/>
              </a:ext>
            </a:extLst>
          </p:cNvPr>
          <p:cNvCxnSpPr>
            <a:cxnSpLocks/>
          </p:cNvCxnSpPr>
          <p:nvPr/>
        </p:nvCxnSpPr>
        <p:spPr>
          <a:xfrm>
            <a:off x="9691133" y="852104"/>
            <a:ext cx="0" cy="545582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128EA6-64CA-43D0-821A-95E6E9467D0A}"/>
              </a:ext>
            </a:extLst>
          </p:cNvPr>
          <p:cNvCxnSpPr>
            <a:cxnSpLocks/>
          </p:cNvCxnSpPr>
          <p:nvPr/>
        </p:nvCxnSpPr>
        <p:spPr>
          <a:xfrm>
            <a:off x="10881758" y="838200"/>
            <a:ext cx="0" cy="539829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reeform 91">
            <a:extLst>
              <a:ext uri="{FF2B5EF4-FFF2-40B4-BE49-F238E27FC236}">
                <a16:creationId xmlns:a16="http://schemas.microsoft.com/office/drawing/2014/main" id="{B6A5F863-2A34-0C79-1197-0699A6CE1899}"/>
              </a:ext>
            </a:extLst>
          </p:cNvPr>
          <p:cNvSpPr>
            <a:spLocks noChangeArrowheads="1"/>
          </p:cNvSpPr>
          <p:nvPr/>
        </p:nvSpPr>
        <p:spPr bwMode="auto">
          <a:xfrm>
            <a:off x="143021" y="2571140"/>
            <a:ext cx="2435425" cy="1244640"/>
          </a:xfrm>
          <a:custGeom>
            <a:avLst/>
            <a:gdLst>
              <a:gd name="T0" fmla="*/ 2752 w 5383"/>
              <a:gd name="T1" fmla="*/ 1377 h 2753"/>
              <a:gd name="T2" fmla="*/ 2752 w 5383"/>
              <a:gd name="T3" fmla="*/ 1377 h 2753"/>
              <a:gd name="T4" fmla="*/ 2349 w 5383"/>
              <a:gd name="T5" fmla="*/ 404 h 2753"/>
              <a:gd name="T6" fmla="*/ 2349 w 5383"/>
              <a:gd name="T7" fmla="*/ 404 h 2753"/>
              <a:gd name="T8" fmla="*/ 1376 w 5383"/>
              <a:gd name="T9" fmla="*/ 0 h 2753"/>
              <a:gd name="T10" fmla="*/ 1376 w 5383"/>
              <a:gd name="T11" fmla="*/ 0 h 2753"/>
              <a:gd name="T12" fmla="*/ 403 w 5383"/>
              <a:gd name="T13" fmla="*/ 404 h 2753"/>
              <a:gd name="T14" fmla="*/ 403 w 5383"/>
              <a:gd name="T15" fmla="*/ 404 h 2753"/>
              <a:gd name="T16" fmla="*/ 1 w 5383"/>
              <a:gd name="T17" fmla="*/ 1314 h 2753"/>
              <a:gd name="T18" fmla="*/ 1 w 5383"/>
              <a:gd name="T19" fmla="*/ 1314 h 2753"/>
              <a:gd name="T20" fmla="*/ 62 w 5383"/>
              <a:gd name="T21" fmla="*/ 1377 h 2753"/>
              <a:gd name="T22" fmla="*/ 62 w 5383"/>
              <a:gd name="T23" fmla="*/ 1377 h 2753"/>
              <a:gd name="T24" fmla="*/ 126 w 5383"/>
              <a:gd name="T25" fmla="*/ 1314 h 2753"/>
              <a:gd name="T26" fmla="*/ 126 w 5383"/>
              <a:gd name="T27" fmla="*/ 1314 h 2753"/>
              <a:gd name="T28" fmla="*/ 491 w 5383"/>
              <a:gd name="T29" fmla="*/ 491 h 2753"/>
              <a:gd name="T30" fmla="*/ 491 w 5383"/>
              <a:gd name="T31" fmla="*/ 491 h 2753"/>
              <a:gd name="T32" fmla="*/ 1376 w 5383"/>
              <a:gd name="T33" fmla="*/ 125 h 2753"/>
              <a:gd name="T34" fmla="*/ 1376 w 5383"/>
              <a:gd name="T35" fmla="*/ 125 h 2753"/>
              <a:gd name="T36" fmla="*/ 2261 w 5383"/>
              <a:gd name="T37" fmla="*/ 491 h 2753"/>
              <a:gd name="T38" fmla="*/ 2261 w 5383"/>
              <a:gd name="T39" fmla="*/ 491 h 2753"/>
              <a:gd name="T40" fmla="*/ 2628 w 5383"/>
              <a:gd name="T41" fmla="*/ 1377 h 2753"/>
              <a:gd name="T42" fmla="*/ 2630 w 5383"/>
              <a:gd name="T43" fmla="*/ 1377 h 2753"/>
              <a:gd name="T44" fmla="*/ 2630 w 5383"/>
              <a:gd name="T45" fmla="*/ 1377 h 2753"/>
              <a:gd name="T46" fmla="*/ 3033 w 5383"/>
              <a:gd name="T47" fmla="*/ 2349 h 2753"/>
              <a:gd name="T48" fmla="*/ 3033 w 5383"/>
              <a:gd name="T49" fmla="*/ 2349 h 2753"/>
              <a:gd name="T50" fmla="*/ 4006 w 5383"/>
              <a:gd name="T51" fmla="*/ 2752 h 2753"/>
              <a:gd name="T52" fmla="*/ 4006 w 5383"/>
              <a:gd name="T53" fmla="*/ 2752 h 2753"/>
              <a:gd name="T54" fmla="*/ 4979 w 5383"/>
              <a:gd name="T55" fmla="*/ 2349 h 2753"/>
              <a:gd name="T56" fmla="*/ 4979 w 5383"/>
              <a:gd name="T57" fmla="*/ 2349 h 2753"/>
              <a:gd name="T58" fmla="*/ 5382 w 5383"/>
              <a:gd name="T59" fmla="*/ 1377 h 2753"/>
              <a:gd name="T60" fmla="*/ 5258 w 5383"/>
              <a:gd name="T61" fmla="*/ 1377 h 2753"/>
              <a:gd name="T62" fmla="*/ 5258 w 5383"/>
              <a:gd name="T63" fmla="*/ 1377 h 2753"/>
              <a:gd name="T64" fmla="*/ 4891 w 5383"/>
              <a:gd name="T65" fmla="*/ 2261 h 2753"/>
              <a:gd name="T66" fmla="*/ 4891 w 5383"/>
              <a:gd name="T67" fmla="*/ 2261 h 2753"/>
              <a:gd name="T68" fmla="*/ 4006 w 5383"/>
              <a:gd name="T69" fmla="*/ 2628 h 2753"/>
              <a:gd name="T70" fmla="*/ 4006 w 5383"/>
              <a:gd name="T71" fmla="*/ 2628 h 2753"/>
              <a:gd name="T72" fmla="*/ 3121 w 5383"/>
              <a:gd name="T73" fmla="*/ 2261 h 2753"/>
              <a:gd name="T74" fmla="*/ 3121 w 5383"/>
              <a:gd name="T75" fmla="*/ 2261 h 2753"/>
              <a:gd name="T76" fmla="*/ 2754 w 5383"/>
              <a:gd name="T77" fmla="*/ 1377 h 2753"/>
              <a:gd name="T78" fmla="*/ 2752 w 5383"/>
              <a:gd name="T79" fmla="*/ 1377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3" h="2753">
                <a:moveTo>
                  <a:pt x="2752" y="1377"/>
                </a:moveTo>
                <a:lnTo>
                  <a:pt x="2752" y="1377"/>
                </a:lnTo>
                <a:cubicBezTo>
                  <a:pt x="2752" y="1011"/>
                  <a:pt x="2607" y="662"/>
                  <a:pt x="2349" y="404"/>
                </a:cubicBezTo>
                <a:lnTo>
                  <a:pt x="2349" y="404"/>
                </a:lnTo>
                <a:cubicBezTo>
                  <a:pt x="2091" y="146"/>
                  <a:pt x="1741" y="0"/>
                  <a:pt x="1376" y="0"/>
                </a:cubicBezTo>
                <a:lnTo>
                  <a:pt x="1376" y="0"/>
                </a:lnTo>
                <a:cubicBezTo>
                  <a:pt x="1011" y="0"/>
                  <a:pt x="661" y="146"/>
                  <a:pt x="403" y="404"/>
                </a:cubicBezTo>
                <a:lnTo>
                  <a:pt x="403" y="404"/>
                </a:lnTo>
                <a:cubicBezTo>
                  <a:pt x="160" y="647"/>
                  <a:pt x="17" y="972"/>
                  <a:pt x="1" y="1314"/>
                </a:cubicBezTo>
                <a:lnTo>
                  <a:pt x="1" y="1314"/>
                </a:lnTo>
                <a:cubicBezTo>
                  <a:pt x="0" y="1348"/>
                  <a:pt x="28" y="1377"/>
                  <a:pt x="62" y="1377"/>
                </a:cubicBezTo>
                <a:lnTo>
                  <a:pt x="62" y="1377"/>
                </a:lnTo>
                <a:cubicBezTo>
                  <a:pt x="97" y="1377"/>
                  <a:pt x="124" y="1348"/>
                  <a:pt x="126" y="1314"/>
                </a:cubicBezTo>
                <a:lnTo>
                  <a:pt x="126" y="1314"/>
                </a:lnTo>
                <a:cubicBezTo>
                  <a:pt x="141" y="1005"/>
                  <a:pt x="271" y="711"/>
                  <a:pt x="491" y="491"/>
                </a:cubicBezTo>
                <a:lnTo>
                  <a:pt x="491" y="491"/>
                </a:lnTo>
                <a:cubicBezTo>
                  <a:pt x="726" y="257"/>
                  <a:pt x="1044" y="125"/>
                  <a:pt x="1376" y="125"/>
                </a:cubicBezTo>
                <a:lnTo>
                  <a:pt x="1376" y="125"/>
                </a:lnTo>
                <a:cubicBezTo>
                  <a:pt x="1708" y="125"/>
                  <a:pt x="2026" y="257"/>
                  <a:pt x="2261" y="491"/>
                </a:cubicBezTo>
                <a:lnTo>
                  <a:pt x="2261" y="491"/>
                </a:lnTo>
                <a:cubicBezTo>
                  <a:pt x="2496" y="726"/>
                  <a:pt x="2628" y="1044"/>
                  <a:pt x="2628" y="1377"/>
                </a:cubicBezTo>
                <a:lnTo>
                  <a:pt x="2630" y="1377"/>
                </a:lnTo>
                <a:lnTo>
                  <a:pt x="2630" y="1377"/>
                </a:lnTo>
                <a:cubicBezTo>
                  <a:pt x="2630" y="1741"/>
                  <a:pt x="2775" y="2091"/>
                  <a:pt x="3033" y="2349"/>
                </a:cubicBezTo>
                <a:lnTo>
                  <a:pt x="3033" y="2349"/>
                </a:lnTo>
                <a:cubicBezTo>
                  <a:pt x="3291" y="2607"/>
                  <a:pt x="3641" y="2752"/>
                  <a:pt x="4006" y="2752"/>
                </a:cubicBezTo>
                <a:lnTo>
                  <a:pt x="4006" y="2752"/>
                </a:lnTo>
                <a:cubicBezTo>
                  <a:pt x="4371" y="2752"/>
                  <a:pt x="4721" y="2607"/>
                  <a:pt x="4979" y="2349"/>
                </a:cubicBezTo>
                <a:lnTo>
                  <a:pt x="4979" y="2349"/>
                </a:lnTo>
                <a:cubicBezTo>
                  <a:pt x="5237" y="2091"/>
                  <a:pt x="5382" y="1741"/>
                  <a:pt x="5382" y="1377"/>
                </a:cubicBezTo>
                <a:lnTo>
                  <a:pt x="5258" y="1377"/>
                </a:lnTo>
                <a:lnTo>
                  <a:pt x="5258" y="1377"/>
                </a:lnTo>
                <a:cubicBezTo>
                  <a:pt x="5258" y="1708"/>
                  <a:pt x="5126" y="2027"/>
                  <a:pt x="4891" y="2261"/>
                </a:cubicBezTo>
                <a:lnTo>
                  <a:pt x="4891" y="2261"/>
                </a:lnTo>
                <a:cubicBezTo>
                  <a:pt x="4656" y="2496"/>
                  <a:pt x="4338" y="2628"/>
                  <a:pt x="4006" y="2628"/>
                </a:cubicBezTo>
                <a:lnTo>
                  <a:pt x="4006" y="2628"/>
                </a:lnTo>
                <a:cubicBezTo>
                  <a:pt x="3674" y="2628"/>
                  <a:pt x="3356" y="2496"/>
                  <a:pt x="3121" y="2261"/>
                </a:cubicBezTo>
                <a:lnTo>
                  <a:pt x="3121" y="2261"/>
                </a:lnTo>
                <a:cubicBezTo>
                  <a:pt x="2886" y="2027"/>
                  <a:pt x="2754" y="1708"/>
                  <a:pt x="2754" y="1377"/>
                </a:cubicBezTo>
                <a:lnTo>
                  <a:pt x="2752" y="1377"/>
                </a:lnTo>
              </a:path>
            </a:pathLst>
          </a:custGeom>
          <a:solidFill>
            <a:schemeClr val="accent5">
              <a:lumMod val="50000"/>
            </a:scheme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3" name="Freeform 92">
            <a:extLst>
              <a:ext uri="{FF2B5EF4-FFF2-40B4-BE49-F238E27FC236}">
                <a16:creationId xmlns:a16="http://schemas.microsoft.com/office/drawing/2014/main" id="{18794F9F-1857-CB8D-5D61-A0FABA1D1129}"/>
              </a:ext>
            </a:extLst>
          </p:cNvPr>
          <p:cNvSpPr>
            <a:spLocks noChangeArrowheads="1"/>
          </p:cNvSpPr>
          <p:nvPr/>
        </p:nvSpPr>
        <p:spPr bwMode="auto">
          <a:xfrm>
            <a:off x="2522595" y="2571140"/>
            <a:ext cx="2433431" cy="1244640"/>
          </a:xfrm>
          <a:custGeom>
            <a:avLst/>
            <a:gdLst>
              <a:gd name="T0" fmla="*/ 2750 w 5381"/>
              <a:gd name="T1" fmla="*/ 1377 h 2753"/>
              <a:gd name="T2" fmla="*/ 2750 w 5381"/>
              <a:gd name="T3" fmla="*/ 1377 h 2753"/>
              <a:gd name="T4" fmla="*/ 2347 w 5381"/>
              <a:gd name="T5" fmla="*/ 404 h 2753"/>
              <a:gd name="T6" fmla="*/ 2347 w 5381"/>
              <a:gd name="T7" fmla="*/ 404 h 2753"/>
              <a:gd name="T8" fmla="*/ 1376 w 5381"/>
              <a:gd name="T9" fmla="*/ 0 h 2753"/>
              <a:gd name="T10" fmla="*/ 1376 w 5381"/>
              <a:gd name="T11" fmla="*/ 0 h 2753"/>
              <a:gd name="T12" fmla="*/ 402 w 5381"/>
              <a:gd name="T13" fmla="*/ 404 h 2753"/>
              <a:gd name="T14" fmla="*/ 402 w 5381"/>
              <a:gd name="T15" fmla="*/ 404 h 2753"/>
              <a:gd name="T16" fmla="*/ 0 w 5381"/>
              <a:gd name="T17" fmla="*/ 1377 h 2753"/>
              <a:gd name="T18" fmla="*/ 124 w 5381"/>
              <a:gd name="T19" fmla="*/ 1377 h 2753"/>
              <a:gd name="T20" fmla="*/ 124 w 5381"/>
              <a:gd name="T21" fmla="*/ 1377 h 2753"/>
              <a:gd name="T22" fmla="*/ 491 w 5381"/>
              <a:gd name="T23" fmla="*/ 491 h 2753"/>
              <a:gd name="T24" fmla="*/ 491 w 5381"/>
              <a:gd name="T25" fmla="*/ 491 h 2753"/>
              <a:gd name="T26" fmla="*/ 1376 w 5381"/>
              <a:gd name="T27" fmla="*/ 125 h 2753"/>
              <a:gd name="T28" fmla="*/ 1376 w 5381"/>
              <a:gd name="T29" fmla="*/ 125 h 2753"/>
              <a:gd name="T30" fmla="*/ 2260 w 5381"/>
              <a:gd name="T31" fmla="*/ 491 h 2753"/>
              <a:gd name="T32" fmla="*/ 2260 w 5381"/>
              <a:gd name="T33" fmla="*/ 491 h 2753"/>
              <a:gd name="T34" fmla="*/ 2627 w 5381"/>
              <a:gd name="T35" fmla="*/ 1377 h 2753"/>
              <a:gd name="T36" fmla="*/ 2628 w 5381"/>
              <a:gd name="T37" fmla="*/ 1377 h 2753"/>
              <a:gd name="T38" fmla="*/ 2628 w 5381"/>
              <a:gd name="T39" fmla="*/ 1377 h 2753"/>
              <a:gd name="T40" fmla="*/ 3031 w 5381"/>
              <a:gd name="T41" fmla="*/ 2349 h 2753"/>
              <a:gd name="T42" fmla="*/ 3031 w 5381"/>
              <a:gd name="T43" fmla="*/ 2349 h 2753"/>
              <a:gd name="T44" fmla="*/ 4004 w 5381"/>
              <a:gd name="T45" fmla="*/ 2752 h 2753"/>
              <a:gd name="T46" fmla="*/ 4004 w 5381"/>
              <a:gd name="T47" fmla="*/ 2752 h 2753"/>
              <a:gd name="T48" fmla="*/ 4977 w 5381"/>
              <a:gd name="T49" fmla="*/ 2349 h 2753"/>
              <a:gd name="T50" fmla="*/ 4977 w 5381"/>
              <a:gd name="T51" fmla="*/ 2349 h 2753"/>
              <a:gd name="T52" fmla="*/ 5380 w 5381"/>
              <a:gd name="T53" fmla="*/ 1377 h 2753"/>
              <a:gd name="T54" fmla="*/ 5256 w 5381"/>
              <a:gd name="T55" fmla="*/ 1377 h 2753"/>
              <a:gd name="T56" fmla="*/ 5256 w 5381"/>
              <a:gd name="T57" fmla="*/ 1377 h 2753"/>
              <a:gd name="T58" fmla="*/ 4889 w 5381"/>
              <a:gd name="T59" fmla="*/ 2261 h 2753"/>
              <a:gd name="T60" fmla="*/ 4889 w 5381"/>
              <a:gd name="T61" fmla="*/ 2261 h 2753"/>
              <a:gd name="T62" fmla="*/ 4004 w 5381"/>
              <a:gd name="T63" fmla="*/ 2628 h 2753"/>
              <a:gd name="T64" fmla="*/ 4004 w 5381"/>
              <a:gd name="T65" fmla="*/ 2628 h 2753"/>
              <a:gd name="T66" fmla="*/ 3119 w 5381"/>
              <a:gd name="T67" fmla="*/ 2261 h 2753"/>
              <a:gd name="T68" fmla="*/ 3119 w 5381"/>
              <a:gd name="T69" fmla="*/ 2261 h 2753"/>
              <a:gd name="T70" fmla="*/ 2752 w 5381"/>
              <a:gd name="T71" fmla="*/ 1377 h 2753"/>
              <a:gd name="T72" fmla="*/ 2750 w 5381"/>
              <a:gd name="T73" fmla="*/ 1377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81" h="2753">
                <a:moveTo>
                  <a:pt x="2750" y="1377"/>
                </a:moveTo>
                <a:lnTo>
                  <a:pt x="2750" y="1377"/>
                </a:lnTo>
                <a:cubicBezTo>
                  <a:pt x="2750" y="1011"/>
                  <a:pt x="2606" y="662"/>
                  <a:pt x="2347" y="404"/>
                </a:cubicBezTo>
                <a:lnTo>
                  <a:pt x="2347" y="404"/>
                </a:lnTo>
                <a:cubicBezTo>
                  <a:pt x="2089" y="146"/>
                  <a:pt x="1740" y="0"/>
                  <a:pt x="1376" y="0"/>
                </a:cubicBezTo>
                <a:lnTo>
                  <a:pt x="1376" y="0"/>
                </a:lnTo>
                <a:cubicBezTo>
                  <a:pt x="1010" y="0"/>
                  <a:pt x="661" y="146"/>
                  <a:pt x="402" y="404"/>
                </a:cubicBezTo>
                <a:lnTo>
                  <a:pt x="402" y="404"/>
                </a:lnTo>
                <a:cubicBezTo>
                  <a:pt x="144" y="662"/>
                  <a:pt x="0" y="1011"/>
                  <a:pt x="0" y="1377"/>
                </a:cubicBezTo>
                <a:lnTo>
                  <a:pt x="124" y="1377"/>
                </a:lnTo>
                <a:lnTo>
                  <a:pt x="124" y="1377"/>
                </a:lnTo>
                <a:cubicBezTo>
                  <a:pt x="124" y="1044"/>
                  <a:pt x="256" y="726"/>
                  <a:pt x="491" y="491"/>
                </a:cubicBezTo>
                <a:lnTo>
                  <a:pt x="491" y="491"/>
                </a:lnTo>
                <a:cubicBezTo>
                  <a:pt x="725" y="257"/>
                  <a:pt x="1044" y="125"/>
                  <a:pt x="1376" y="125"/>
                </a:cubicBezTo>
                <a:lnTo>
                  <a:pt x="1376" y="125"/>
                </a:lnTo>
                <a:cubicBezTo>
                  <a:pt x="1707" y="125"/>
                  <a:pt x="2025" y="257"/>
                  <a:pt x="2260" y="491"/>
                </a:cubicBezTo>
                <a:lnTo>
                  <a:pt x="2260" y="491"/>
                </a:lnTo>
                <a:cubicBezTo>
                  <a:pt x="2494" y="726"/>
                  <a:pt x="2627" y="1044"/>
                  <a:pt x="2627" y="1377"/>
                </a:cubicBezTo>
                <a:lnTo>
                  <a:pt x="2628" y="1377"/>
                </a:lnTo>
                <a:lnTo>
                  <a:pt x="2628" y="1377"/>
                </a:lnTo>
                <a:cubicBezTo>
                  <a:pt x="2628" y="1741"/>
                  <a:pt x="2773" y="2091"/>
                  <a:pt x="3031" y="2349"/>
                </a:cubicBezTo>
                <a:lnTo>
                  <a:pt x="3031" y="2349"/>
                </a:lnTo>
                <a:cubicBezTo>
                  <a:pt x="3289" y="2607"/>
                  <a:pt x="3639" y="2752"/>
                  <a:pt x="4004" y="2752"/>
                </a:cubicBezTo>
                <a:lnTo>
                  <a:pt x="4004" y="2752"/>
                </a:lnTo>
                <a:cubicBezTo>
                  <a:pt x="4369" y="2752"/>
                  <a:pt x="4719" y="2607"/>
                  <a:pt x="4977" y="2349"/>
                </a:cubicBezTo>
                <a:lnTo>
                  <a:pt x="4977" y="2349"/>
                </a:lnTo>
                <a:cubicBezTo>
                  <a:pt x="5235" y="2091"/>
                  <a:pt x="5380" y="1741"/>
                  <a:pt x="5380" y="1377"/>
                </a:cubicBezTo>
                <a:lnTo>
                  <a:pt x="5256" y="1377"/>
                </a:lnTo>
                <a:lnTo>
                  <a:pt x="5256" y="1377"/>
                </a:lnTo>
                <a:cubicBezTo>
                  <a:pt x="5256" y="1708"/>
                  <a:pt x="5124" y="2027"/>
                  <a:pt x="4889" y="2261"/>
                </a:cubicBezTo>
                <a:lnTo>
                  <a:pt x="4889" y="2261"/>
                </a:lnTo>
                <a:cubicBezTo>
                  <a:pt x="4654" y="2496"/>
                  <a:pt x="4336" y="2628"/>
                  <a:pt x="4004" y="2628"/>
                </a:cubicBezTo>
                <a:lnTo>
                  <a:pt x="4004" y="2628"/>
                </a:lnTo>
                <a:cubicBezTo>
                  <a:pt x="3672" y="2628"/>
                  <a:pt x="3354" y="2496"/>
                  <a:pt x="3119" y="2261"/>
                </a:cubicBezTo>
                <a:lnTo>
                  <a:pt x="3119" y="2261"/>
                </a:lnTo>
                <a:cubicBezTo>
                  <a:pt x="2885" y="2027"/>
                  <a:pt x="2752" y="1708"/>
                  <a:pt x="2752" y="1377"/>
                </a:cubicBezTo>
                <a:lnTo>
                  <a:pt x="2750" y="1377"/>
                </a:lnTo>
              </a:path>
            </a:pathLst>
          </a:custGeom>
          <a:solidFill>
            <a:schemeClr val="accent5">
              <a:lumMod val="50000"/>
            </a:scheme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4" name="TextBox 3">
            <a:extLst>
              <a:ext uri="{FF2B5EF4-FFF2-40B4-BE49-F238E27FC236}">
                <a16:creationId xmlns:a16="http://schemas.microsoft.com/office/drawing/2014/main" id="{B79EC4BF-BB8F-3085-83F9-E91EEF58FF97}"/>
              </a:ext>
            </a:extLst>
          </p:cNvPr>
          <p:cNvSpPr txBox="1"/>
          <p:nvPr/>
        </p:nvSpPr>
        <p:spPr>
          <a:xfrm>
            <a:off x="5309077" y="3083669"/>
            <a:ext cx="434818" cy="219582"/>
          </a:xfrm>
          <a:prstGeom prst="rect">
            <a:avLst/>
          </a:prstGeom>
          <a:noFill/>
        </p:spPr>
        <p:txBody>
          <a:bodyPr wrap="none" rtlCol="0" anchor="ctr">
            <a:spAutoFit/>
          </a:bodyPr>
          <a:lstStyle/>
          <a:p>
            <a:pPr algn="ctr" defTabSz="1828434"/>
            <a:r>
              <a:rPr lang="en-US" sz="1400" b="1">
                <a:solidFill>
                  <a:srgbClr val="FFFFFF"/>
                </a:solidFill>
                <a:latin typeface="Poppins" pitchFamily="2" charset="77"/>
                <a:cs typeface="Poppins" pitchFamily="2" charset="77"/>
              </a:rPr>
              <a:t>2022</a:t>
            </a:r>
          </a:p>
        </p:txBody>
      </p:sp>
      <p:grpSp>
        <p:nvGrpSpPr>
          <p:cNvPr id="25" name="Group 24">
            <a:extLst>
              <a:ext uri="{FF2B5EF4-FFF2-40B4-BE49-F238E27FC236}">
                <a16:creationId xmlns:a16="http://schemas.microsoft.com/office/drawing/2014/main" id="{22261B81-1EC4-F883-2C8E-EF7DAB5F0CFE}"/>
              </a:ext>
            </a:extLst>
          </p:cNvPr>
          <p:cNvGrpSpPr/>
          <p:nvPr/>
        </p:nvGrpSpPr>
        <p:grpSpPr>
          <a:xfrm>
            <a:off x="337099" y="2756796"/>
            <a:ext cx="897810" cy="897810"/>
            <a:chOff x="382000" y="2152369"/>
            <a:chExt cx="825340" cy="825340"/>
          </a:xfrm>
        </p:grpSpPr>
        <p:sp>
          <p:nvSpPr>
            <p:cNvPr id="6" name="Freeform 424">
              <a:extLst>
                <a:ext uri="{FF2B5EF4-FFF2-40B4-BE49-F238E27FC236}">
                  <a16:creationId xmlns:a16="http://schemas.microsoft.com/office/drawing/2014/main" id="{8C228C8A-4D49-DB14-0F46-959080BFF118}"/>
                </a:ext>
              </a:extLst>
            </p:cNvPr>
            <p:cNvSpPr>
              <a:spLocks noChangeArrowheads="1"/>
            </p:cNvSpPr>
            <p:nvPr/>
          </p:nvSpPr>
          <p:spPr bwMode="auto">
            <a:xfrm>
              <a:off x="382000" y="2152369"/>
              <a:ext cx="825340" cy="825340"/>
            </a:xfrm>
            <a:custGeom>
              <a:avLst/>
              <a:gdLst>
                <a:gd name="T0" fmla="*/ 1232 w 1313"/>
                <a:gd name="T1" fmla="*/ 800 h 1313"/>
                <a:gd name="T2" fmla="*/ 800 w 1313"/>
                <a:gd name="T3" fmla="*/ 1233 h 1313"/>
                <a:gd name="T4" fmla="*/ 800 w 1313"/>
                <a:gd name="T5" fmla="*/ 1233 h 1313"/>
                <a:gd name="T6" fmla="*/ 512 w 1313"/>
                <a:gd name="T7" fmla="*/ 1233 h 1313"/>
                <a:gd name="T8" fmla="*/ 80 w 1313"/>
                <a:gd name="T9" fmla="*/ 800 h 1313"/>
                <a:gd name="T10" fmla="*/ 80 w 1313"/>
                <a:gd name="T11" fmla="*/ 800 h 1313"/>
                <a:gd name="T12" fmla="*/ 80 w 1313"/>
                <a:gd name="T13" fmla="*/ 511 h 1313"/>
                <a:gd name="T14" fmla="*/ 512 w 1313"/>
                <a:gd name="T15" fmla="*/ 79 h 1313"/>
                <a:gd name="T16" fmla="*/ 512 w 1313"/>
                <a:gd name="T17" fmla="*/ 79 h 1313"/>
                <a:gd name="T18" fmla="*/ 800 w 1313"/>
                <a:gd name="T19" fmla="*/ 79 h 1313"/>
                <a:gd name="T20" fmla="*/ 1232 w 1313"/>
                <a:gd name="T21" fmla="*/ 511 h 1313"/>
                <a:gd name="T22" fmla="*/ 1232 w 1313"/>
                <a:gd name="T23" fmla="*/ 511 h 1313"/>
                <a:gd name="T24" fmla="*/ 1232 w 1313"/>
                <a:gd name="T25" fmla="*/ 8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3" h="1313">
                  <a:moveTo>
                    <a:pt x="1232" y="800"/>
                  </a:moveTo>
                  <a:lnTo>
                    <a:pt x="800" y="1233"/>
                  </a:lnTo>
                  <a:lnTo>
                    <a:pt x="800" y="1233"/>
                  </a:lnTo>
                  <a:cubicBezTo>
                    <a:pt x="721" y="1312"/>
                    <a:pt x="592" y="1312"/>
                    <a:pt x="512" y="1233"/>
                  </a:cubicBezTo>
                  <a:lnTo>
                    <a:pt x="80" y="800"/>
                  </a:lnTo>
                  <a:lnTo>
                    <a:pt x="80" y="800"/>
                  </a:lnTo>
                  <a:cubicBezTo>
                    <a:pt x="0" y="720"/>
                    <a:pt x="0" y="591"/>
                    <a:pt x="80" y="511"/>
                  </a:cubicBezTo>
                  <a:lnTo>
                    <a:pt x="512" y="79"/>
                  </a:lnTo>
                  <a:lnTo>
                    <a:pt x="512" y="79"/>
                  </a:lnTo>
                  <a:cubicBezTo>
                    <a:pt x="592" y="0"/>
                    <a:pt x="721" y="0"/>
                    <a:pt x="800" y="79"/>
                  </a:cubicBezTo>
                  <a:lnTo>
                    <a:pt x="1232" y="511"/>
                  </a:lnTo>
                  <a:lnTo>
                    <a:pt x="1232" y="511"/>
                  </a:lnTo>
                  <a:cubicBezTo>
                    <a:pt x="1312" y="591"/>
                    <a:pt x="1312" y="720"/>
                    <a:pt x="1232" y="800"/>
                  </a:cubicBezTo>
                </a:path>
              </a:pathLst>
            </a:custGeom>
            <a:solidFill>
              <a:srgbClr val="97A9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7" name="TextBox 6">
              <a:extLst>
                <a:ext uri="{FF2B5EF4-FFF2-40B4-BE49-F238E27FC236}">
                  <a16:creationId xmlns:a16="http://schemas.microsoft.com/office/drawing/2014/main" id="{5A243702-19F7-BFAE-1541-64798352E452}"/>
                </a:ext>
              </a:extLst>
            </p:cNvPr>
            <p:cNvSpPr txBox="1"/>
            <p:nvPr/>
          </p:nvSpPr>
          <p:spPr>
            <a:xfrm>
              <a:off x="602752" y="2460003"/>
              <a:ext cx="386052" cy="201857"/>
            </a:xfrm>
            <a:prstGeom prst="rect">
              <a:avLst/>
            </a:prstGeom>
            <a:noFill/>
          </p:spPr>
          <p:txBody>
            <a:bodyPr wrap="none" rtlCol="0" anchor="ctr">
              <a:spAutoFit/>
            </a:bodyPr>
            <a:lstStyle/>
            <a:p>
              <a:pPr algn="ctr" defTabSz="1828434"/>
              <a:r>
                <a:rPr lang="en-US" sz="1400" b="1" dirty="0">
                  <a:solidFill>
                    <a:srgbClr val="FFFFFF"/>
                  </a:solidFill>
                  <a:latin typeface="Century Gothic" panose="020B0502020202020204" pitchFamily="34" charset="0"/>
                  <a:cs typeface="Poppins" pitchFamily="2" charset="77"/>
                </a:rPr>
                <a:t>2025</a:t>
              </a:r>
            </a:p>
          </p:txBody>
        </p:sp>
      </p:grpSp>
      <p:sp>
        <p:nvSpPr>
          <p:cNvPr id="10" name="Freeform 426">
            <a:extLst>
              <a:ext uri="{FF2B5EF4-FFF2-40B4-BE49-F238E27FC236}">
                <a16:creationId xmlns:a16="http://schemas.microsoft.com/office/drawing/2014/main" id="{4A2A7476-E2D4-BA91-6D93-9ABAFB8A8D8D}"/>
              </a:ext>
            </a:extLst>
          </p:cNvPr>
          <p:cNvSpPr>
            <a:spLocks noChangeArrowheads="1"/>
          </p:cNvSpPr>
          <p:nvPr/>
        </p:nvSpPr>
        <p:spPr bwMode="auto">
          <a:xfrm>
            <a:off x="1523178" y="2749019"/>
            <a:ext cx="897810" cy="897810"/>
          </a:xfrm>
          <a:custGeom>
            <a:avLst/>
            <a:gdLst>
              <a:gd name="T0" fmla="*/ 511 w 1313"/>
              <a:gd name="T1" fmla="*/ 1232 h 1313"/>
              <a:gd name="T2" fmla="*/ 79 w 1313"/>
              <a:gd name="T3" fmla="*/ 799 h 1313"/>
              <a:gd name="T4" fmla="*/ 79 w 1313"/>
              <a:gd name="T5" fmla="*/ 799 h 1313"/>
              <a:gd name="T6" fmla="*/ 79 w 1313"/>
              <a:gd name="T7" fmla="*/ 512 h 1313"/>
              <a:gd name="T8" fmla="*/ 511 w 1313"/>
              <a:gd name="T9" fmla="*/ 80 h 1313"/>
              <a:gd name="T10" fmla="*/ 511 w 1313"/>
              <a:gd name="T11" fmla="*/ 80 h 1313"/>
              <a:gd name="T12" fmla="*/ 800 w 1313"/>
              <a:gd name="T13" fmla="*/ 80 h 1313"/>
              <a:gd name="T14" fmla="*/ 1232 w 1313"/>
              <a:gd name="T15" fmla="*/ 512 h 1313"/>
              <a:gd name="T16" fmla="*/ 1232 w 1313"/>
              <a:gd name="T17" fmla="*/ 512 h 1313"/>
              <a:gd name="T18" fmla="*/ 1232 w 1313"/>
              <a:gd name="T19" fmla="*/ 799 h 1313"/>
              <a:gd name="T20" fmla="*/ 800 w 1313"/>
              <a:gd name="T21" fmla="*/ 1232 h 1313"/>
              <a:gd name="T22" fmla="*/ 800 w 1313"/>
              <a:gd name="T23" fmla="*/ 1232 h 1313"/>
              <a:gd name="T24" fmla="*/ 511 w 1313"/>
              <a:gd name="T25" fmla="*/ 1232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3" h="1313">
                <a:moveTo>
                  <a:pt x="511" y="1232"/>
                </a:moveTo>
                <a:lnTo>
                  <a:pt x="79" y="799"/>
                </a:lnTo>
                <a:lnTo>
                  <a:pt x="79" y="799"/>
                </a:lnTo>
                <a:cubicBezTo>
                  <a:pt x="0" y="720"/>
                  <a:pt x="0" y="591"/>
                  <a:pt x="79" y="512"/>
                </a:cubicBezTo>
                <a:lnTo>
                  <a:pt x="511" y="80"/>
                </a:lnTo>
                <a:lnTo>
                  <a:pt x="511" y="80"/>
                </a:lnTo>
                <a:cubicBezTo>
                  <a:pt x="591" y="0"/>
                  <a:pt x="720" y="0"/>
                  <a:pt x="800" y="80"/>
                </a:cubicBezTo>
                <a:lnTo>
                  <a:pt x="1232" y="512"/>
                </a:lnTo>
                <a:lnTo>
                  <a:pt x="1232" y="512"/>
                </a:lnTo>
                <a:cubicBezTo>
                  <a:pt x="1312" y="591"/>
                  <a:pt x="1312" y="720"/>
                  <a:pt x="1232" y="799"/>
                </a:cubicBezTo>
                <a:lnTo>
                  <a:pt x="800" y="1232"/>
                </a:lnTo>
                <a:lnTo>
                  <a:pt x="800" y="1232"/>
                </a:lnTo>
                <a:cubicBezTo>
                  <a:pt x="720" y="1312"/>
                  <a:pt x="591" y="1312"/>
                  <a:pt x="511" y="1232"/>
                </a:cubicBezTo>
              </a:path>
            </a:pathLst>
          </a:custGeom>
          <a:solidFill>
            <a:srgbClr val="FD81AA"/>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11" name="TextBox 10">
            <a:extLst>
              <a:ext uri="{FF2B5EF4-FFF2-40B4-BE49-F238E27FC236}">
                <a16:creationId xmlns:a16="http://schemas.microsoft.com/office/drawing/2014/main" id="{0CD9CFB5-E680-6986-233C-33FD1A1421C7}"/>
              </a:ext>
            </a:extLst>
          </p:cNvPr>
          <p:cNvSpPr txBox="1"/>
          <p:nvPr/>
        </p:nvSpPr>
        <p:spPr>
          <a:xfrm>
            <a:off x="1762110" y="3083665"/>
            <a:ext cx="419950" cy="219581"/>
          </a:xfrm>
          <a:prstGeom prst="rect">
            <a:avLst/>
          </a:prstGeom>
          <a:noFill/>
        </p:spPr>
        <p:txBody>
          <a:bodyPr wrap="none" rtlCol="0" anchor="ctr">
            <a:spAutoFit/>
          </a:bodyPr>
          <a:lstStyle/>
          <a:p>
            <a:pPr algn="ctr" defTabSz="1828434"/>
            <a:r>
              <a:rPr lang="en-US" sz="1400" b="1" dirty="0">
                <a:solidFill>
                  <a:srgbClr val="FFFFFF"/>
                </a:solidFill>
                <a:latin typeface="Century Gothic" panose="020B0502020202020204" pitchFamily="34" charset="0"/>
                <a:cs typeface="Poppins" pitchFamily="2" charset="77"/>
              </a:rPr>
              <a:t>2026</a:t>
            </a:r>
          </a:p>
        </p:txBody>
      </p:sp>
      <p:sp>
        <p:nvSpPr>
          <p:cNvPr id="13" name="Freeform 92">
            <a:extLst>
              <a:ext uri="{FF2B5EF4-FFF2-40B4-BE49-F238E27FC236}">
                <a16:creationId xmlns:a16="http://schemas.microsoft.com/office/drawing/2014/main" id="{76F2C860-0BE8-78BC-EC75-E5F458FD5BED}"/>
              </a:ext>
            </a:extLst>
          </p:cNvPr>
          <p:cNvSpPr>
            <a:spLocks noChangeArrowheads="1"/>
          </p:cNvSpPr>
          <p:nvPr/>
        </p:nvSpPr>
        <p:spPr bwMode="auto">
          <a:xfrm>
            <a:off x="4898778" y="2571140"/>
            <a:ext cx="2433431" cy="1244640"/>
          </a:xfrm>
          <a:custGeom>
            <a:avLst/>
            <a:gdLst>
              <a:gd name="T0" fmla="*/ 2750 w 5381"/>
              <a:gd name="T1" fmla="*/ 1377 h 2753"/>
              <a:gd name="T2" fmla="*/ 2750 w 5381"/>
              <a:gd name="T3" fmla="*/ 1377 h 2753"/>
              <a:gd name="T4" fmla="*/ 2347 w 5381"/>
              <a:gd name="T5" fmla="*/ 404 h 2753"/>
              <a:gd name="T6" fmla="*/ 2347 w 5381"/>
              <a:gd name="T7" fmla="*/ 404 h 2753"/>
              <a:gd name="T8" fmla="*/ 1376 w 5381"/>
              <a:gd name="T9" fmla="*/ 0 h 2753"/>
              <a:gd name="T10" fmla="*/ 1376 w 5381"/>
              <a:gd name="T11" fmla="*/ 0 h 2753"/>
              <a:gd name="T12" fmla="*/ 402 w 5381"/>
              <a:gd name="T13" fmla="*/ 404 h 2753"/>
              <a:gd name="T14" fmla="*/ 402 w 5381"/>
              <a:gd name="T15" fmla="*/ 404 h 2753"/>
              <a:gd name="T16" fmla="*/ 0 w 5381"/>
              <a:gd name="T17" fmla="*/ 1377 h 2753"/>
              <a:gd name="T18" fmla="*/ 124 w 5381"/>
              <a:gd name="T19" fmla="*/ 1377 h 2753"/>
              <a:gd name="T20" fmla="*/ 124 w 5381"/>
              <a:gd name="T21" fmla="*/ 1377 h 2753"/>
              <a:gd name="T22" fmla="*/ 491 w 5381"/>
              <a:gd name="T23" fmla="*/ 491 h 2753"/>
              <a:gd name="T24" fmla="*/ 491 w 5381"/>
              <a:gd name="T25" fmla="*/ 491 h 2753"/>
              <a:gd name="T26" fmla="*/ 1376 w 5381"/>
              <a:gd name="T27" fmla="*/ 125 h 2753"/>
              <a:gd name="T28" fmla="*/ 1376 w 5381"/>
              <a:gd name="T29" fmla="*/ 125 h 2753"/>
              <a:gd name="T30" fmla="*/ 2260 w 5381"/>
              <a:gd name="T31" fmla="*/ 491 h 2753"/>
              <a:gd name="T32" fmla="*/ 2260 w 5381"/>
              <a:gd name="T33" fmla="*/ 491 h 2753"/>
              <a:gd name="T34" fmla="*/ 2627 w 5381"/>
              <a:gd name="T35" fmla="*/ 1377 h 2753"/>
              <a:gd name="T36" fmla="*/ 2628 w 5381"/>
              <a:gd name="T37" fmla="*/ 1377 h 2753"/>
              <a:gd name="T38" fmla="*/ 2628 w 5381"/>
              <a:gd name="T39" fmla="*/ 1377 h 2753"/>
              <a:gd name="T40" fmla="*/ 3031 w 5381"/>
              <a:gd name="T41" fmla="*/ 2349 h 2753"/>
              <a:gd name="T42" fmla="*/ 3031 w 5381"/>
              <a:gd name="T43" fmla="*/ 2349 h 2753"/>
              <a:gd name="T44" fmla="*/ 4004 w 5381"/>
              <a:gd name="T45" fmla="*/ 2752 h 2753"/>
              <a:gd name="T46" fmla="*/ 4004 w 5381"/>
              <a:gd name="T47" fmla="*/ 2752 h 2753"/>
              <a:gd name="T48" fmla="*/ 4977 w 5381"/>
              <a:gd name="T49" fmla="*/ 2349 h 2753"/>
              <a:gd name="T50" fmla="*/ 4977 w 5381"/>
              <a:gd name="T51" fmla="*/ 2349 h 2753"/>
              <a:gd name="T52" fmla="*/ 5380 w 5381"/>
              <a:gd name="T53" fmla="*/ 1377 h 2753"/>
              <a:gd name="T54" fmla="*/ 5256 w 5381"/>
              <a:gd name="T55" fmla="*/ 1377 h 2753"/>
              <a:gd name="T56" fmla="*/ 5256 w 5381"/>
              <a:gd name="T57" fmla="*/ 1377 h 2753"/>
              <a:gd name="T58" fmla="*/ 4889 w 5381"/>
              <a:gd name="T59" fmla="*/ 2261 h 2753"/>
              <a:gd name="T60" fmla="*/ 4889 w 5381"/>
              <a:gd name="T61" fmla="*/ 2261 h 2753"/>
              <a:gd name="T62" fmla="*/ 4004 w 5381"/>
              <a:gd name="T63" fmla="*/ 2628 h 2753"/>
              <a:gd name="T64" fmla="*/ 4004 w 5381"/>
              <a:gd name="T65" fmla="*/ 2628 h 2753"/>
              <a:gd name="T66" fmla="*/ 3119 w 5381"/>
              <a:gd name="T67" fmla="*/ 2261 h 2753"/>
              <a:gd name="T68" fmla="*/ 3119 w 5381"/>
              <a:gd name="T69" fmla="*/ 2261 h 2753"/>
              <a:gd name="T70" fmla="*/ 2752 w 5381"/>
              <a:gd name="T71" fmla="*/ 1377 h 2753"/>
              <a:gd name="T72" fmla="*/ 2750 w 5381"/>
              <a:gd name="T73" fmla="*/ 1377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81" h="2753">
                <a:moveTo>
                  <a:pt x="2750" y="1377"/>
                </a:moveTo>
                <a:lnTo>
                  <a:pt x="2750" y="1377"/>
                </a:lnTo>
                <a:cubicBezTo>
                  <a:pt x="2750" y="1011"/>
                  <a:pt x="2606" y="662"/>
                  <a:pt x="2347" y="404"/>
                </a:cubicBezTo>
                <a:lnTo>
                  <a:pt x="2347" y="404"/>
                </a:lnTo>
                <a:cubicBezTo>
                  <a:pt x="2089" y="146"/>
                  <a:pt x="1740" y="0"/>
                  <a:pt x="1376" y="0"/>
                </a:cubicBezTo>
                <a:lnTo>
                  <a:pt x="1376" y="0"/>
                </a:lnTo>
                <a:cubicBezTo>
                  <a:pt x="1010" y="0"/>
                  <a:pt x="661" y="146"/>
                  <a:pt x="402" y="404"/>
                </a:cubicBezTo>
                <a:lnTo>
                  <a:pt x="402" y="404"/>
                </a:lnTo>
                <a:cubicBezTo>
                  <a:pt x="144" y="662"/>
                  <a:pt x="0" y="1011"/>
                  <a:pt x="0" y="1377"/>
                </a:cubicBezTo>
                <a:lnTo>
                  <a:pt x="124" y="1377"/>
                </a:lnTo>
                <a:lnTo>
                  <a:pt x="124" y="1377"/>
                </a:lnTo>
                <a:cubicBezTo>
                  <a:pt x="124" y="1044"/>
                  <a:pt x="256" y="726"/>
                  <a:pt x="491" y="491"/>
                </a:cubicBezTo>
                <a:lnTo>
                  <a:pt x="491" y="491"/>
                </a:lnTo>
                <a:cubicBezTo>
                  <a:pt x="725" y="257"/>
                  <a:pt x="1044" y="125"/>
                  <a:pt x="1376" y="125"/>
                </a:cubicBezTo>
                <a:lnTo>
                  <a:pt x="1376" y="125"/>
                </a:lnTo>
                <a:cubicBezTo>
                  <a:pt x="1707" y="125"/>
                  <a:pt x="2025" y="257"/>
                  <a:pt x="2260" y="491"/>
                </a:cubicBezTo>
                <a:lnTo>
                  <a:pt x="2260" y="491"/>
                </a:lnTo>
                <a:cubicBezTo>
                  <a:pt x="2494" y="726"/>
                  <a:pt x="2627" y="1044"/>
                  <a:pt x="2627" y="1377"/>
                </a:cubicBezTo>
                <a:lnTo>
                  <a:pt x="2628" y="1377"/>
                </a:lnTo>
                <a:lnTo>
                  <a:pt x="2628" y="1377"/>
                </a:lnTo>
                <a:cubicBezTo>
                  <a:pt x="2628" y="1741"/>
                  <a:pt x="2773" y="2091"/>
                  <a:pt x="3031" y="2349"/>
                </a:cubicBezTo>
                <a:lnTo>
                  <a:pt x="3031" y="2349"/>
                </a:lnTo>
                <a:cubicBezTo>
                  <a:pt x="3289" y="2607"/>
                  <a:pt x="3639" y="2752"/>
                  <a:pt x="4004" y="2752"/>
                </a:cubicBezTo>
                <a:lnTo>
                  <a:pt x="4004" y="2752"/>
                </a:lnTo>
                <a:cubicBezTo>
                  <a:pt x="4369" y="2752"/>
                  <a:pt x="4719" y="2607"/>
                  <a:pt x="4977" y="2349"/>
                </a:cubicBezTo>
                <a:lnTo>
                  <a:pt x="4977" y="2349"/>
                </a:lnTo>
                <a:cubicBezTo>
                  <a:pt x="5235" y="2091"/>
                  <a:pt x="5380" y="1741"/>
                  <a:pt x="5380" y="1377"/>
                </a:cubicBezTo>
                <a:lnTo>
                  <a:pt x="5256" y="1377"/>
                </a:lnTo>
                <a:lnTo>
                  <a:pt x="5256" y="1377"/>
                </a:lnTo>
                <a:cubicBezTo>
                  <a:pt x="5256" y="1708"/>
                  <a:pt x="5124" y="2027"/>
                  <a:pt x="4889" y="2261"/>
                </a:cubicBezTo>
                <a:lnTo>
                  <a:pt x="4889" y="2261"/>
                </a:lnTo>
                <a:cubicBezTo>
                  <a:pt x="4654" y="2496"/>
                  <a:pt x="4336" y="2628"/>
                  <a:pt x="4004" y="2628"/>
                </a:cubicBezTo>
                <a:lnTo>
                  <a:pt x="4004" y="2628"/>
                </a:lnTo>
                <a:cubicBezTo>
                  <a:pt x="3672" y="2628"/>
                  <a:pt x="3354" y="2496"/>
                  <a:pt x="3119" y="2261"/>
                </a:cubicBezTo>
                <a:lnTo>
                  <a:pt x="3119" y="2261"/>
                </a:lnTo>
                <a:cubicBezTo>
                  <a:pt x="2885" y="2027"/>
                  <a:pt x="2752" y="1708"/>
                  <a:pt x="2752" y="1377"/>
                </a:cubicBezTo>
                <a:lnTo>
                  <a:pt x="2750" y="1377"/>
                </a:lnTo>
              </a:path>
            </a:pathLst>
          </a:custGeom>
          <a:solidFill>
            <a:schemeClr val="accent5">
              <a:lumMod val="50000"/>
            </a:scheme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15" name="Freeform 428">
            <a:extLst>
              <a:ext uri="{FF2B5EF4-FFF2-40B4-BE49-F238E27FC236}">
                <a16:creationId xmlns:a16="http://schemas.microsoft.com/office/drawing/2014/main" id="{0DE051C6-D7A4-DA42-7585-A31D51B3E538}"/>
              </a:ext>
            </a:extLst>
          </p:cNvPr>
          <p:cNvSpPr>
            <a:spLocks noChangeArrowheads="1"/>
          </p:cNvSpPr>
          <p:nvPr/>
        </p:nvSpPr>
        <p:spPr bwMode="auto">
          <a:xfrm>
            <a:off x="2707979" y="2749020"/>
            <a:ext cx="897810" cy="897810"/>
          </a:xfrm>
          <a:custGeom>
            <a:avLst/>
            <a:gdLst>
              <a:gd name="T0" fmla="*/ 1232 w 1312"/>
              <a:gd name="T1" fmla="*/ 800 h 1313"/>
              <a:gd name="T2" fmla="*/ 799 w 1312"/>
              <a:gd name="T3" fmla="*/ 1233 h 1313"/>
              <a:gd name="T4" fmla="*/ 799 w 1312"/>
              <a:gd name="T5" fmla="*/ 1233 h 1313"/>
              <a:gd name="T6" fmla="*/ 512 w 1312"/>
              <a:gd name="T7" fmla="*/ 1233 h 1313"/>
              <a:gd name="T8" fmla="*/ 79 w 1312"/>
              <a:gd name="T9" fmla="*/ 800 h 1313"/>
              <a:gd name="T10" fmla="*/ 79 w 1312"/>
              <a:gd name="T11" fmla="*/ 800 h 1313"/>
              <a:gd name="T12" fmla="*/ 79 w 1312"/>
              <a:gd name="T13" fmla="*/ 511 h 1313"/>
              <a:gd name="T14" fmla="*/ 512 w 1312"/>
              <a:gd name="T15" fmla="*/ 79 h 1313"/>
              <a:gd name="T16" fmla="*/ 512 w 1312"/>
              <a:gd name="T17" fmla="*/ 79 h 1313"/>
              <a:gd name="T18" fmla="*/ 799 w 1312"/>
              <a:gd name="T19" fmla="*/ 79 h 1313"/>
              <a:gd name="T20" fmla="*/ 1232 w 1312"/>
              <a:gd name="T21" fmla="*/ 511 h 1313"/>
              <a:gd name="T22" fmla="*/ 1232 w 1312"/>
              <a:gd name="T23" fmla="*/ 511 h 1313"/>
              <a:gd name="T24" fmla="*/ 1232 w 1312"/>
              <a:gd name="T25" fmla="*/ 8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2" h="1313">
                <a:moveTo>
                  <a:pt x="1232" y="800"/>
                </a:moveTo>
                <a:lnTo>
                  <a:pt x="799" y="1233"/>
                </a:lnTo>
                <a:lnTo>
                  <a:pt x="799" y="1233"/>
                </a:lnTo>
                <a:cubicBezTo>
                  <a:pt x="720" y="1312"/>
                  <a:pt x="592" y="1312"/>
                  <a:pt x="512" y="1233"/>
                </a:cubicBezTo>
                <a:lnTo>
                  <a:pt x="79" y="800"/>
                </a:lnTo>
                <a:lnTo>
                  <a:pt x="79" y="800"/>
                </a:lnTo>
                <a:cubicBezTo>
                  <a:pt x="0" y="720"/>
                  <a:pt x="0" y="591"/>
                  <a:pt x="79" y="511"/>
                </a:cubicBezTo>
                <a:lnTo>
                  <a:pt x="512" y="79"/>
                </a:lnTo>
                <a:lnTo>
                  <a:pt x="512" y="79"/>
                </a:lnTo>
                <a:cubicBezTo>
                  <a:pt x="592" y="0"/>
                  <a:pt x="720" y="0"/>
                  <a:pt x="799" y="79"/>
                </a:cubicBezTo>
                <a:lnTo>
                  <a:pt x="1232" y="511"/>
                </a:lnTo>
                <a:lnTo>
                  <a:pt x="1232" y="511"/>
                </a:lnTo>
                <a:cubicBezTo>
                  <a:pt x="1311" y="591"/>
                  <a:pt x="1311" y="720"/>
                  <a:pt x="1232" y="800"/>
                </a:cubicBezTo>
              </a:path>
            </a:pathLst>
          </a:custGeom>
          <a:solidFill>
            <a:srgbClr val="006A01"/>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16" name="TextBox 15">
            <a:extLst>
              <a:ext uri="{FF2B5EF4-FFF2-40B4-BE49-F238E27FC236}">
                <a16:creationId xmlns:a16="http://schemas.microsoft.com/office/drawing/2014/main" id="{5E285A44-AAA0-98D2-FAE8-6CDED354C471}"/>
              </a:ext>
            </a:extLst>
          </p:cNvPr>
          <p:cNvSpPr txBox="1"/>
          <p:nvPr/>
        </p:nvSpPr>
        <p:spPr>
          <a:xfrm>
            <a:off x="2946908" y="3083667"/>
            <a:ext cx="419950" cy="219581"/>
          </a:xfrm>
          <a:prstGeom prst="rect">
            <a:avLst/>
          </a:prstGeom>
          <a:noFill/>
        </p:spPr>
        <p:txBody>
          <a:bodyPr wrap="none" rtlCol="0" anchor="ctr">
            <a:spAutoFit/>
          </a:bodyPr>
          <a:lstStyle/>
          <a:p>
            <a:pPr algn="ctr" defTabSz="1828434"/>
            <a:r>
              <a:rPr lang="en-US" sz="1400" b="1" dirty="0">
                <a:solidFill>
                  <a:srgbClr val="FFFFFF"/>
                </a:solidFill>
                <a:latin typeface="Century Gothic" panose="020B0502020202020204" pitchFamily="34" charset="0"/>
                <a:cs typeface="Poppins" pitchFamily="2" charset="77"/>
              </a:rPr>
              <a:t>2027</a:t>
            </a:r>
          </a:p>
        </p:txBody>
      </p:sp>
      <p:sp>
        <p:nvSpPr>
          <p:cNvPr id="19" name="Freeform 430">
            <a:extLst>
              <a:ext uri="{FF2B5EF4-FFF2-40B4-BE49-F238E27FC236}">
                <a16:creationId xmlns:a16="http://schemas.microsoft.com/office/drawing/2014/main" id="{45D3B295-9B3F-0150-FDCF-12F511E09A36}"/>
              </a:ext>
            </a:extLst>
          </p:cNvPr>
          <p:cNvSpPr>
            <a:spLocks noChangeArrowheads="1"/>
          </p:cNvSpPr>
          <p:nvPr/>
        </p:nvSpPr>
        <p:spPr bwMode="auto">
          <a:xfrm>
            <a:off x="3892780" y="2749019"/>
            <a:ext cx="897810" cy="897810"/>
          </a:xfrm>
          <a:custGeom>
            <a:avLst/>
            <a:gdLst>
              <a:gd name="T0" fmla="*/ 512 w 1313"/>
              <a:gd name="T1" fmla="*/ 1232 h 1313"/>
              <a:gd name="T2" fmla="*/ 79 w 1313"/>
              <a:gd name="T3" fmla="*/ 799 h 1313"/>
              <a:gd name="T4" fmla="*/ 79 w 1313"/>
              <a:gd name="T5" fmla="*/ 799 h 1313"/>
              <a:gd name="T6" fmla="*/ 79 w 1313"/>
              <a:gd name="T7" fmla="*/ 512 h 1313"/>
              <a:gd name="T8" fmla="*/ 512 w 1313"/>
              <a:gd name="T9" fmla="*/ 80 h 1313"/>
              <a:gd name="T10" fmla="*/ 512 w 1313"/>
              <a:gd name="T11" fmla="*/ 80 h 1313"/>
              <a:gd name="T12" fmla="*/ 800 w 1313"/>
              <a:gd name="T13" fmla="*/ 80 h 1313"/>
              <a:gd name="T14" fmla="*/ 1232 w 1313"/>
              <a:gd name="T15" fmla="*/ 512 h 1313"/>
              <a:gd name="T16" fmla="*/ 1232 w 1313"/>
              <a:gd name="T17" fmla="*/ 512 h 1313"/>
              <a:gd name="T18" fmla="*/ 1232 w 1313"/>
              <a:gd name="T19" fmla="*/ 799 h 1313"/>
              <a:gd name="T20" fmla="*/ 800 w 1313"/>
              <a:gd name="T21" fmla="*/ 1232 h 1313"/>
              <a:gd name="T22" fmla="*/ 800 w 1313"/>
              <a:gd name="T23" fmla="*/ 1232 h 1313"/>
              <a:gd name="T24" fmla="*/ 512 w 1313"/>
              <a:gd name="T25" fmla="*/ 1232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3" h="1313">
                <a:moveTo>
                  <a:pt x="512" y="1232"/>
                </a:moveTo>
                <a:lnTo>
                  <a:pt x="79" y="799"/>
                </a:lnTo>
                <a:lnTo>
                  <a:pt x="79" y="799"/>
                </a:lnTo>
                <a:cubicBezTo>
                  <a:pt x="0" y="720"/>
                  <a:pt x="0" y="591"/>
                  <a:pt x="79" y="512"/>
                </a:cubicBezTo>
                <a:lnTo>
                  <a:pt x="512" y="80"/>
                </a:lnTo>
                <a:lnTo>
                  <a:pt x="512" y="80"/>
                </a:lnTo>
                <a:cubicBezTo>
                  <a:pt x="591" y="0"/>
                  <a:pt x="720" y="0"/>
                  <a:pt x="800" y="80"/>
                </a:cubicBezTo>
                <a:lnTo>
                  <a:pt x="1232" y="512"/>
                </a:lnTo>
                <a:lnTo>
                  <a:pt x="1232" y="512"/>
                </a:lnTo>
                <a:cubicBezTo>
                  <a:pt x="1312" y="591"/>
                  <a:pt x="1312" y="720"/>
                  <a:pt x="1232" y="799"/>
                </a:cubicBezTo>
                <a:lnTo>
                  <a:pt x="800" y="1232"/>
                </a:lnTo>
                <a:lnTo>
                  <a:pt x="800" y="1232"/>
                </a:lnTo>
                <a:cubicBezTo>
                  <a:pt x="720" y="1312"/>
                  <a:pt x="591" y="1312"/>
                  <a:pt x="512" y="1232"/>
                </a:cubicBezTo>
              </a:path>
            </a:pathLst>
          </a:custGeom>
          <a:solidFill>
            <a:srgbClr val="F1592A"/>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20" name="TextBox 19">
            <a:extLst>
              <a:ext uri="{FF2B5EF4-FFF2-40B4-BE49-F238E27FC236}">
                <a16:creationId xmlns:a16="http://schemas.microsoft.com/office/drawing/2014/main" id="{9DD3636D-1483-47B6-EF5D-DF606CC0D445}"/>
              </a:ext>
            </a:extLst>
          </p:cNvPr>
          <p:cNvSpPr txBox="1"/>
          <p:nvPr/>
        </p:nvSpPr>
        <p:spPr>
          <a:xfrm>
            <a:off x="4131708" y="3083665"/>
            <a:ext cx="419950" cy="219581"/>
          </a:xfrm>
          <a:prstGeom prst="rect">
            <a:avLst/>
          </a:prstGeom>
          <a:noFill/>
        </p:spPr>
        <p:txBody>
          <a:bodyPr wrap="none" rtlCol="0" anchor="ctr">
            <a:spAutoFit/>
          </a:bodyPr>
          <a:lstStyle/>
          <a:p>
            <a:pPr algn="ctr" defTabSz="1828434"/>
            <a:r>
              <a:rPr lang="en-US" sz="1400" b="1" dirty="0">
                <a:solidFill>
                  <a:srgbClr val="FFFFFF"/>
                </a:solidFill>
                <a:latin typeface="Century Gothic" panose="020B0502020202020204" pitchFamily="34" charset="0"/>
                <a:cs typeface="Poppins" pitchFamily="2" charset="77"/>
              </a:rPr>
              <a:t>2028</a:t>
            </a:r>
          </a:p>
        </p:txBody>
      </p:sp>
      <p:sp>
        <p:nvSpPr>
          <p:cNvPr id="23" name="Freeform 430">
            <a:extLst>
              <a:ext uri="{FF2B5EF4-FFF2-40B4-BE49-F238E27FC236}">
                <a16:creationId xmlns:a16="http://schemas.microsoft.com/office/drawing/2014/main" id="{47C50066-FBC5-D5B6-6B1C-6BB8CF3D8961}"/>
              </a:ext>
            </a:extLst>
          </p:cNvPr>
          <p:cNvSpPr>
            <a:spLocks noChangeArrowheads="1"/>
          </p:cNvSpPr>
          <p:nvPr/>
        </p:nvSpPr>
        <p:spPr bwMode="auto">
          <a:xfrm>
            <a:off x="6265066" y="2749019"/>
            <a:ext cx="897810" cy="897810"/>
          </a:xfrm>
          <a:custGeom>
            <a:avLst/>
            <a:gdLst>
              <a:gd name="T0" fmla="*/ 512 w 1313"/>
              <a:gd name="T1" fmla="*/ 1232 h 1313"/>
              <a:gd name="T2" fmla="*/ 79 w 1313"/>
              <a:gd name="T3" fmla="*/ 799 h 1313"/>
              <a:gd name="T4" fmla="*/ 79 w 1313"/>
              <a:gd name="T5" fmla="*/ 799 h 1313"/>
              <a:gd name="T6" fmla="*/ 79 w 1313"/>
              <a:gd name="T7" fmla="*/ 512 h 1313"/>
              <a:gd name="T8" fmla="*/ 512 w 1313"/>
              <a:gd name="T9" fmla="*/ 80 h 1313"/>
              <a:gd name="T10" fmla="*/ 512 w 1313"/>
              <a:gd name="T11" fmla="*/ 80 h 1313"/>
              <a:gd name="T12" fmla="*/ 800 w 1313"/>
              <a:gd name="T13" fmla="*/ 80 h 1313"/>
              <a:gd name="T14" fmla="*/ 1232 w 1313"/>
              <a:gd name="T15" fmla="*/ 512 h 1313"/>
              <a:gd name="T16" fmla="*/ 1232 w 1313"/>
              <a:gd name="T17" fmla="*/ 512 h 1313"/>
              <a:gd name="T18" fmla="*/ 1232 w 1313"/>
              <a:gd name="T19" fmla="*/ 799 h 1313"/>
              <a:gd name="T20" fmla="*/ 800 w 1313"/>
              <a:gd name="T21" fmla="*/ 1232 h 1313"/>
              <a:gd name="T22" fmla="*/ 800 w 1313"/>
              <a:gd name="T23" fmla="*/ 1232 h 1313"/>
              <a:gd name="T24" fmla="*/ 512 w 1313"/>
              <a:gd name="T25" fmla="*/ 1232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3" h="1313">
                <a:moveTo>
                  <a:pt x="512" y="1232"/>
                </a:moveTo>
                <a:lnTo>
                  <a:pt x="79" y="799"/>
                </a:lnTo>
                <a:lnTo>
                  <a:pt x="79" y="799"/>
                </a:lnTo>
                <a:cubicBezTo>
                  <a:pt x="0" y="720"/>
                  <a:pt x="0" y="591"/>
                  <a:pt x="79" y="512"/>
                </a:cubicBezTo>
                <a:lnTo>
                  <a:pt x="512" y="80"/>
                </a:lnTo>
                <a:lnTo>
                  <a:pt x="512" y="80"/>
                </a:lnTo>
                <a:cubicBezTo>
                  <a:pt x="591" y="0"/>
                  <a:pt x="720" y="0"/>
                  <a:pt x="800" y="80"/>
                </a:cubicBezTo>
                <a:lnTo>
                  <a:pt x="1232" y="512"/>
                </a:lnTo>
                <a:lnTo>
                  <a:pt x="1232" y="512"/>
                </a:lnTo>
                <a:cubicBezTo>
                  <a:pt x="1312" y="591"/>
                  <a:pt x="1312" y="720"/>
                  <a:pt x="1232" y="799"/>
                </a:cubicBezTo>
                <a:lnTo>
                  <a:pt x="800" y="1232"/>
                </a:lnTo>
                <a:lnTo>
                  <a:pt x="800" y="1232"/>
                </a:lnTo>
                <a:cubicBezTo>
                  <a:pt x="720" y="1312"/>
                  <a:pt x="591" y="1312"/>
                  <a:pt x="512" y="1232"/>
                </a:cubicBezTo>
              </a:path>
            </a:pathLst>
          </a:custGeom>
          <a:solidFill>
            <a:schemeClr val="accent6"/>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24" name="TextBox 23">
            <a:extLst>
              <a:ext uri="{FF2B5EF4-FFF2-40B4-BE49-F238E27FC236}">
                <a16:creationId xmlns:a16="http://schemas.microsoft.com/office/drawing/2014/main" id="{E3BE952C-E0AA-B9C8-DC76-2222F0946504}"/>
              </a:ext>
            </a:extLst>
          </p:cNvPr>
          <p:cNvSpPr txBox="1"/>
          <p:nvPr/>
        </p:nvSpPr>
        <p:spPr>
          <a:xfrm>
            <a:off x="6503994" y="3083665"/>
            <a:ext cx="419950" cy="219581"/>
          </a:xfrm>
          <a:prstGeom prst="rect">
            <a:avLst/>
          </a:prstGeom>
          <a:noFill/>
        </p:spPr>
        <p:txBody>
          <a:bodyPr wrap="none" rtlCol="0" anchor="ctr">
            <a:spAutoFit/>
          </a:bodyPr>
          <a:lstStyle/>
          <a:p>
            <a:pPr algn="ctr" defTabSz="1828434"/>
            <a:r>
              <a:rPr lang="en-US" sz="1400" b="1" dirty="0">
                <a:solidFill>
                  <a:srgbClr val="FFFFFF"/>
                </a:solidFill>
                <a:latin typeface="Century Gothic" panose="020B0502020202020204" pitchFamily="34" charset="0"/>
                <a:cs typeface="Poppins" pitchFamily="2" charset="77"/>
              </a:rPr>
              <a:t>2030</a:t>
            </a:r>
          </a:p>
        </p:txBody>
      </p:sp>
      <p:sp>
        <p:nvSpPr>
          <p:cNvPr id="27" name="Freeform 428">
            <a:extLst>
              <a:ext uri="{FF2B5EF4-FFF2-40B4-BE49-F238E27FC236}">
                <a16:creationId xmlns:a16="http://schemas.microsoft.com/office/drawing/2014/main" id="{C1496026-7EBA-243A-1A23-CD73790C5AD3}"/>
              </a:ext>
            </a:extLst>
          </p:cNvPr>
          <p:cNvSpPr>
            <a:spLocks noChangeArrowheads="1"/>
          </p:cNvSpPr>
          <p:nvPr/>
        </p:nvSpPr>
        <p:spPr bwMode="auto">
          <a:xfrm>
            <a:off x="5080264" y="2749020"/>
            <a:ext cx="897810" cy="897810"/>
          </a:xfrm>
          <a:custGeom>
            <a:avLst/>
            <a:gdLst>
              <a:gd name="T0" fmla="*/ 1232 w 1312"/>
              <a:gd name="T1" fmla="*/ 800 h 1313"/>
              <a:gd name="T2" fmla="*/ 799 w 1312"/>
              <a:gd name="T3" fmla="*/ 1233 h 1313"/>
              <a:gd name="T4" fmla="*/ 799 w 1312"/>
              <a:gd name="T5" fmla="*/ 1233 h 1313"/>
              <a:gd name="T6" fmla="*/ 512 w 1312"/>
              <a:gd name="T7" fmla="*/ 1233 h 1313"/>
              <a:gd name="T8" fmla="*/ 79 w 1312"/>
              <a:gd name="T9" fmla="*/ 800 h 1313"/>
              <a:gd name="T10" fmla="*/ 79 w 1312"/>
              <a:gd name="T11" fmla="*/ 800 h 1313"/>
              <a:gd name="T12" fmla="*/ 79 w 1312"/>
              <a:gd name="T13" fmla="*/ 511 h 1313"/>
              <a:gd name="T14" fmla="*/ 512 w 1312"/>
              <a:gd name="T15" fmla="*/ 79 h 1313"/>
              <a:gd name="T16" fmla="*/ 512 w 1312"/>
              <a:gd name="T17" fmla="*/ 79 h 1313"/>
              <a:gd name="T18" fmla="*/ 799 w 1312"/>
              <a:gd name="T19" fmla="*/ 79 h 1313"/>
              <a:gd name="T20" fmla="*/ 1232 w 1312"/>
              <a:gd name="T21" fmla="*/ 511 h 1313"/>
              <a:gd name="T22" fmla="*/ 1232 w 1312"/>
              <a:gd name="T23" fmla="*/ 511 h 1313"/>
              <a:gd name="T24" fmla="*/ 1232 w 1312"/>
              <a:gd name="T25" fmla="*/ 8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2" h="1313">
                <a:moveTo>
                  <a:pt x="1232" y="800"/>
                </a:moveTo>
                <a:lnTo>
                  <a:pt x="799" y="1233"/>
                </a:lnTo>
                <a:lnTo>
                  <a:pt x="799" y="1233"/>
                </a:lnTo>
                <a:cubicBezTo>
                  <a:pt x="720" y="1312"/>
                  <a:pt x="592" y="1312"/>
                  <a:pt x="512" y="1233"/>
                </a:cubicBezTo>
                <a:lnTo>
                  <a:pt x="79" y="800"/>
                </a:lnTo>
                <a:lnTo>
                  <a:pt x="79" y="800"/>
                </a:lnTo>
                <a:cubicBezTo>
                  <a:pt x="0" y="720"/>
                  <a:pt x="0" y="591"/>
                  <a:pt x="79" y="511"/>
                </a:cubicBezTo>
                <a:lnTo>
                  <a:pt x="512" y="79"/>
                </a:lnTo>
                <a:lnTo>
                  <a:pt x="512" y="79"/>
                </a:lnTo>
                <a:cubicBezTo>
                  <a:pt x="592" y="0"/>
                  <a:pt x="720" y="0"/>
                  <a:pt x="799" y="79"/>
                </a:cubicBezTo>
                <a:lnTo>
                  <a:pt x="1232" y="511"/>
                </a:lnTo>
                <a:lnTo>
                  <a:pt x="1232" y="511"/>
                </a:lnTo>
                <a:cubicBezTo>
                  <a:pt x="1311" y="591"/>
                  <a:pt x="1311" y="720"/>
                  <a:pt x="1232" y="800"/>
                </a:cubicBezTo>
              </a:path>
            </a:pathLst>
          </a:custGeom>
          <a:solidFill>
            <a:srgbClr val="FCB040"/>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28" name="TextBox 27">
            <a:extLst>
              <a:ext uri="{FF2B5EF4-FFF2-40B4-BE49-F238E27FC236}">
                <a16:creationId xmlns:a16="http://schemas.microsoft.com/office/drawing/2014/main" id="{1F6A66E9-4104-D823-259D-20FB0D4AEB27}"/>
              </a:ext>
            </a:extLst>
          </p:cNvPr>
          <p:cNvSpPr txBox="1"/>
          <p:nvPr/>
        </p:nvSpPr>
        <p:spPr>
          <a:xfrm>
            <a:off x="5319193" y="3083667"/>
            <a:ext cx="419950" cy="219581"/>
          </a:xfrm>
          <a:prstGeom prst="rect">
            <a:avLst/>
          </a:prstGeom>
          <a:noFill/>
        </p:spPr>
        <p:txBody>
          <a:bodyPr wrap="none" rtlCol="0" anchor="ctr">
            <a:spAutoFit/>
          </a:bodyPr>
          <a:lstStyle/>
          <a:p>
            <a:pPr algn="ctr" defTabSz="1828434"/>
            <a:r>
              <a:rPr lang="en-US" sz="1400" b="1" dirty="0">
                <a:solidFill>
                  <a:srgbClr val="FFFFFF"/>
                </a:solidFill>
                <a:latin typeface="Century Gothic" panose="020B0502020202020204" pitchFamily="34" charset="0"/>
                <a:cs typeface="Poppins" pitchFamily="2" charset="77"/>
              </a:rPr>
              <a:t>2029</a:t>
            </a:r>
          </a:p>
        </p:txBody>
      </p:sp>
      <p:sp>
        <p:nvSpPr>
          <p:cNvPr id="32" name="Freeform 428">
            <a:extLst>
              <a:ext uri="{FF2B5EF4-FFF2-40B4-BE49-F238E27FC236}">
                <a16:creationId xmlns:a16="http://schemas.microsoft.com/office/drawing/2014/main" id="{C5FC026C-BD03-0FB4-B819-9D687D633CE7}"/>
              </a:ext>
            </a:extLst>
          </p:cNvPr>
          <p:cNvSpPr>
            <a:spLocks noChangeArrowheads="1"/>
          </p:cNvSpPr>
          <p:nvPr/>
        </p:nvSpPr>
        <p:spPr bwMode="auto">
          <a:xfrm>
            <a:off x="7450173" y="2749021"/>
            <a:ext cx="897810" cy="897809"/>
          </a:xfrm>
          <a:custGeom>
            <a:avLst/>
            <a:gdLst>
              <a:gd name="T0" fmla="*/ 1232 w 1312"/>
              <a:gd name="T1" fmla="*/ 800 h 1313"/>
              <a:gd name="T2" fmla="*/ 799 w 1312"/>
              <a:gd name="T3" fmla="*/ 1233 h 1313"/>
              <a:gd name="T4" fmla="*/ 799 w 1312"/>
              <a:gd name="T5" fmla="*/ 1233 h 1313"/>
              <a:gd name="T6" fmla="*/ 512 w 1312"/>
              <a:gd name="T7" fmla="*/ 1233 h 1313"/>
              <a:gd name="T8" fmla="*/ 79 w 1312"/>
              <a:gd name="T9" fmla="*/ 800 h 1313"/>
              <a:gd name="T10" fmla="*/ 79 w 1312"/>
              <a:gd name="T11" fmla="*/ 800 h 1313"/>
              <a:gd name="T12" fmla="*/ 79 w 1312"/>
              <a:gd name="T13" fmla="*/ 511 h 1313"/>
              <a:gd name="T14" fmla="*/ 512 w 1312"/>
              <a:gd name="T15" fmla="*/ 79 h 1313"/>
              <a:gd name="T16" fmla="*/ 512 w 1312"/>
              <a:gd name="T17" fmla="*/ 79 h 1313"/>
              <a:gd name="T18" fmla="*/ 799 w 1312"/>
              <a:gd name="T19" fmla="*/ 79 h 1313"/>
              <a:gd name="T20" fmla="*/ 1232 w 1312"/>
              <a:gd name="T21" fmla="*/ 511 h 1313"/>
              <a:gd name="T22" fmla="*/ 1232 w 1312"/>
              <a:gd name="T23" fmla="*/ 511 h 1313"/>
              <a:gd name="T24" fmla="*/ 1232 w 1312"/>
              <a:gd name="T25" fmla="*/ 8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2" h="1313">
                <a:moveTo>
                  <a:pt x="1232" y="800"/>
                </a:moveTo>
                <a:lnTo>
                  <a:pt x="799" y="1233"/>
                </a:lnTo>
                <a:lnTo>
                  <a:pt x="799" y="1233"/>
                </a:lnTo>
                <a:cubicBezTo>
                  <a:pt x="720" y="1312"/>
                  <a:pt x="592" y="1312"/>
                  <a:pt x="512" y="1233"/>
                </a:cubicBezTo>
                <a:lnTo>
                  <a:pt x="79" y="800"/>
                </a:lnTo>
                <a:lnTo>
                  <a:pt x="79" y="800"/>
                </a:lnTo>
                <a:cubicBezTo>
                  <a:pt x="0" y="720"/>
                  <a:pt x="0" y="591"/>
                  <a:pt x="79" y="511"/>
                </a:cubicBezTo>
                <a:lnTo>
                  <a:pt x="512" y="79"/>
                </a:lnTo>
                <a:lnTo>
                  <a:pt x="512" y="79"/>
                </a:lnTo>
                <a:cubicBezTo>
                  <a:pt x="592" y="0"/>
                  <a:pt x="720" y="0"/>
                  <a:pt x="799" y="79"/>
                </a:cubicBezTo>
                <a:lnTo>
                  <a:pt x="1232" y="511"/>
                </a:lnTo>
                <a:lnTo>
                  <a:pt x="1232" y="511"/>
                </a:lnTo>
                <a:cubicBezTo>
                  <a:pt x="1311" y="591"/>
                  <a:pt x="1311" y="720"/>
                  <a:pt x="1232" y="800"/>
                </a:cubicBezTo>
              </a:path>
            </a:pathLst>
          </a:custGeom>
          <a:solidFill>
            <a:schemeClr val="accent5"/>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33" name="TextBox 32">
            <a:extLst>
              <a:ext uri="{FF2B5EF4-FFF2-40B4-BE49-F238E27FC236}">
                <a16:creationId xmlns:a16="http://schemas.microsoft.com/office/drawing/2014/main" id="{C780040B-89DA-BAAF-BBDF-0ECC49BB1043}"/>
              </a:ext>
            </a:extLst>
          </p:cNvPr>
          <p:cNvSpPr txBox="1"/>
          <p:nvPr/>
        </p:nvSpPr>
        <p:spPr>
          <a:xfrm>
            <a:off x="7689103" y="3083668"/>
            <a:ext cx="419950" cy="219582"/>
          </a:xfrm>
          <a:prstGeom prst="rect">
            <a:avLst/>
          </a:prstGeom>
          <a:noFill/>
        </p:spPr>
        <p:txBody>
          <a:bodyPr wrap="none" rtlCol="0" anchor="ctr">
            <a:spAutoFit/>
          </a:bodyPr>
          <a:lstStyle/>
          <a:p>
            <a:pPr algn="ctr" defTabSz="1828434"/>
            <a:r>
              <a:rPr lang="en-US" sz="1400" b="1" dirty="0">
                <a:solidFill>
                  <a:srgbClr val="FFFFFF"/>
                </a:solidFill>
                <a:latin typeface="Century Gothic" panose="020B0502020202020204" pitchFamily="34" charset="0"/>
                <a:cs typeface="Poppins" pitchFamily="2" charset="77"/>
              </a:rPr>
              <a:t>2031</a:t>
            </a:r>
          </a:p>
        </p:txBody>
      </p:sp>
      <p:sp>
        <p:nvSpPr>
          <p:cNvPr id="35" name="TextBox 34">
            <a:extLst>
              <a:ext uri="{FF2B5EF4-FFF2-40B4-BE49-F238E27FC236}">
                <a16:creationId xmlns:a16="http://schemas.microsoft.com/office/drawing/2014/main" id="{53025953-66B7-1FDE-459A-7C750A7419A8}"/>
              </a:ext>
            </a:extLst>
          </p:cNvPr>
          <p:cNvSpPr txBox="1"/>
          <p:nvPr/>
        </p:nvSpPr>
        <p:spPr>
          <a:xfrm>
            <a:off x="4945065" y="1045192"/>
            <a:ext cx="1169637" cy="954107"/>
          </a:xfrm>
          <a:prstGeom prst="rect">
            <a:avLst/>
          </a:prstGeom>
          <a:noFill/>
        </p:spPr>
        <p:txBody>
          <a:bodyPr wrap="square" lIns="36000" rIns="36000" rtlCol="0">
            <a:spAutoFit/>
          </a:bodyPr>
          <a:lstStyle/>
          <a:p>
            <a:pPr algn="ctr"/>
            <a:r>
              <a:rPr lang="en-GB" sz="1400" dirty="0">
                <a:solidFill>
                  <a:schemeClr val="accent6"/>
                </a:solidFill>
                <a:latin typeface="Century Gothic" panose="020B0502020202020204" pitchFamily="34" charset="0"/>
              </a:rPr>
              <a:t>First teaching of new Phase 1 GCSEs</a:t>
            </a:r>
          </a:p>
        </p:txBody>
      </p:sp>
      <p:sp>
        <p:nvSpPr>
          <p:cNvPr id="36" name="TextBox 35">
            <a:extLst>
              <a:ext uri="{FF2B5EF4-FFF2-40B4-BE49-F238E27FC236}">
                <a16:creationId xmlns:a16="http://schemas.microsoft.com/office/drawing/2014/main" id="{7A41DF78-4FB4-3F3D-B6D9-736B30D85206}"/>
              </a:ext>
            </a:extLst>
          </p:cNvPr>
          <p:cNvSpPr txBox="1"/>
          <p:nvPr/>
        </p:nvSpPr>
        <p:spPr>
          <a:xfrm>
            <a:off x="7298162" y="4117473"/>
            <a:ext cx="1202674" cy="954107"/>
          </a:xfrm>
          <a:prstGeom prst="rect">
            <a:avLst/>
          </a:prstGeom>
          <a:noFill/>
        </p:spPr>
        <p:txBody>
          <a:bodyPr wrap="square" lIns="36000" rIns="36000" rtlCol="0">
            <a:spAutoFit/>
          </a:bodyPr>
          <a:lstStyle/>
          <a:p>
            <a:pPr algn="ctr"/>
            <a:r>
              <a:rPr lang="en-GB" sz="1400" dirty="0">
                <a:solidFill>
                  <a:schemeClr val="accent6"/>
                </a:solidFill>
                <a:latin typeface="Century Gothic" panose="020B0502020202020204" pitchFamily="34" charset="0"/>
              </a:rPr>
              <a:t>First exams of new Phase 1 GCSEs</a:t>
            </a:r>
          </a:p>
        </p:txBody>
      </p:sp>
      <p:sp>
        <p:nvSpPr>
          <p:cNvPr id="37" name="TextBox 36">
            <a:extLst>
              <a:ext uri="{FF2B5EF4-FFF2-40B4-BE49-F238E27FC236}">
                <a16:creationId xmlns:a16="http://schemas.microsoft.com/office/drawing/2014/main" id="{6048CD1E-49A5-F909-E01A-07150DE74953}"/>
              </a:ext>
            </a:extLst>
          </p:cNvPr>
          <p:cNvSpPr txBox="1"/>
          <p:nvPr/>
        </p:nvSpPr>
        <p:spPr>
          <a:xfrm>
            <a:off x="-8428" y="1037980"/>
            <a:ext cx="1368729" cy="1169551"/>
          </a:xfrm>
          <a:prstGeom prst="rect">
            <a:avLst/>
          </a:prstGeom>
          <a:noFill/>
        </p:spPr>
        <p:txBody>
          <a:bodyPr wrap="square" lIns="36000" rIns="36000" rtlCol="0">
            <a:spAutoFit/>
          </a:bodyPr>
          <a:lstStyle/>
          <a:p>
            <a:pPr algn="ctr"/>
            <a:r>
              <a:rPr lang="en-GB" sz="1400" dirty="0">
                <a:solidFill>
                  <a:srgbClr val="595959"/>
                </a:solidFill>
                <a:latin typeface="Century Gothic" panose="020B0502020202020204" pitchFamily="34" charset="0"/>
              </a:rPr>
              <a:t>CAR report </a:t>
            </a:r>
            <a:r>
              <a:rPr lang="en-GB" sz="1400">
                <a:solidFill>
                  <a:srgbClr val="595959"/>
                </a:solidFill>
                <a:latin typeface="Century Gothic" panose="020B0502020202020204" pitchFamily="34" charset="0"/>
              </a:rPr>
              <a:t>and Government response published</a:t>
            </a:r>
            <a:r>
              <a:rPr lang="en-GB" sz="1400" dirty="0">
                <a:solidFill>
                  <a:srgbClr val="595959"/>
                </a:solidFill>
                <a:latin typeface="Century Gothic" panose="020B0502020202020204" pitchFamily="34" charset="0"/>
              </a:rPr>
              <a:t> </a:t>
            </a:r>
          </a:p>
        </p:txBody>
      </p:sp>
      <p:sp>
        <p:nvSpPr>
          <p:cNvPr id="38" name="TextBox 37">
            <a:extLst>
              <a:ext uri="{FF2B5EF4-FFF2-40B4-BE49-F238E27FC236}">
                <a16:creationId xmlns:a16="http://schemas.microsoft.com/office/drawing/2014/main" id="{512083D6-B74D-934C-BA4B-606C057FD1F6}"/>
              </a:ext>
            </a:extLst>
          </p:cNvPr>
          <p:cNvSpPr txBox="1"/>
          <p:nvPr/>
        </p:nvSpPr>
        <p:spPr>
          <a:xfrm>
            <a:off x="1376047" y="1057944"/>
            <a:ext cx="1181606" cy="954107"/>
          </a:xfrm>
          <a:prstGeom prst="rect">
            <a:avLst/>
          </a:prstGeom>
          <a:noFill/>
        </p:spPr>
        <p:txBody>
          <a:bodyPr wrap="square" lIns="36000" rIns="36000" rtlCol="0">
            <a:spAutoFit/>
          </a:bodyPr>
          <a:lstStyle/>
          <a:p>
            <a:pPr algn="ctr"/>
            <a:r>
              <a:rPr lang="en-GB" sz="1400" dirty="0">
                <a:solidFill>
                  <a:srgbClr val="595959"/>
                </a:solidFill>
                <a:latin typeface="Century Gothic" panose="020B0502020202020204" pitchFamily="34" charset="0"/>
              </a:rPr>
              <a:t>Consultation on how to implement </a:t>
            </a:r>
            <a:r>
              <a:rPr lang="en-GB" sz="1400">
                <a:solidFill>
                  <a:srgbClr val="595959"/>
                </a:solidFill>
                <a:latin typeface="Century Gothic" panose="020B0502020202020204" pitchFamily="34" charset="0"/>
              </a:rPr>
              <a:t>changes</a:t>
            </a:r>
            <a:endParaRPr lang="en-GB" sz="1400" dirty="0">
              <a:solidFill>
                <a:srgbClr val="595959"/>
              </a:solidFill>
              <a:latin typeface="Century Gothic" panose="020B0502020202020204" pitchFamily="34" charset="0"/>
            </a:endParaRPr>
          </a:p>
        </p:txBody>
      </p:sp>
      <p:sp>
        <p:nvSpPr>
          <p:cNvPr id="39" name="TextBox 38">
            <a:extLst>
              <a:ext uri="{FF2B5EF4-FFF2-40B4-BE49-F238E27FC236}">
                <a16:creationId xmlns:a16="http://schemas.microsoft.com/office/drawing/2014/main" id="{DA2475BB-E614-8548-208C-7DAF0B3A6039}"/>
              </a:ext>
            </a:extLst>
          </p:cNvPr>
          <p:cNvSpPr txBox="1"/>
          <p:nvPr/>
        </p:nvSpPr>
        <p:spPr>
          <a:xfrm>
            <a:off x="2557688" y="1040713"/>
            <a:ext cx="1171574" cy="1384995"/>
          </a:xfrm>
          <a:prstGeom prst="rect">
            <a:avLst/>
          </a:prstGeom>
          <a:noFill/>
        </p:spPr>
        <p:txBody>
          <a:bodyPr wrap="square" lIns="36000" rIns="36000" rtlCol="0">
            <a:spAutoFit/>
          </a:bodyPr>
          <a:lstStyle/>
          <a:p>
            <a:pPr algn="ctr"/>
            <a:r>
              <a:rPr lang="en-GB" sz="1400" dirty="0">
                <a:solidFill>
                  <a:srgbClr val="595959"/>
                </a:solidFill>
                <a:latin typeface="Century Gothic" panose="020B0502020202020204" pitchFamily="34" charset="0"/>
              </a:rPr>
              <a:t>New National Curriculum PoS KS 1-4 released by spring</a:t>
            </a:r>
          </a:p>
        </p:txBody>
      </p:sp>
      <p:sp>
        <p:nvSpPr>
          <p:cNvPr id="8" name="TextBox 7">
            <a:extLst>
              <a:ext uri="{FF2B5EF4-FFF2-40B4-BE49-F238E27FC236}">
                <a16:creationId xmlns:a16="http://schemas.microsoft.com/office/drawing/2014/main" id="{28BF8CB4-831C-46A5-EDEB-553CFE23B7EA}"/>
              </a:ext>
            </a:extLst>
          </p:cNvPr>
          <p:cNvSpPr txBox="1"/>
          <p:nvPr/>
        </p:nvSpPr>
        <p:spPr>
          <a:xfrm>
            <a:off x="3712895" y="4098223"/>
            <a:ext cx="1215475" cy="954107"/>
          </a:xfrm>
          <a:prstGeom prst="rect">
            <a:avLst/>
          </a:prstGeom>
          <a:noFill/>
        </p:spPr>
        <p:txBody>
          <a:bodyPr wrap="square" lIns="36000" rIns="36000" rtlCol="0">
            <a:spAutoFit/>
          </a:bodyPr>
          <a:lstStyle/>
          <a:p>
            <a:pPr algn="ctr"/>
            <a:r>
              <a:rPr lang="en-GB" sz="1400">
                <a:solidFill>
                  <a:srgbClr val="595959"/>
                </a:solidFill>
                <a:latin typeface="Century Gothic" panose="020B0502020202020204" pitchFamily="34" charset="0"/>
              </a:rPr>
              <a:t>First teaching of new</a:t>
            </a:r>
            <a:r>
              <a:rPr lang="en-GB" sz="1400" dirty="0">
                <a:solidFill>
                  <a:srgbClr val="595959"/>
                </a:solidFill>
                <a:latin typeface="Century Gothic" panose="020B0502020202020204" pitchFamily="34" charset="0"/>
              </a:rPr>
              <a:t> National Curriculum</a:t>
            </a:r>
          </a:p>
        </p:txBody>
      </p:sp>
      <p:sp>
        <p:nvSpPr>
          <p:cNvPr id="17" name="Freeform 92">
            <a:extLst>
              <a:ext uri="{FF2B5EF4-FFF2-40B4-BE49-F238E27FC236}">
                <a16:creationId xmlns:a16="http://schemas.microsoft.com/office/drawing/2014/main" id="{88C8C912-6A98-E6F2-272E-1DCA8C49AA9E}"/>
              </a:ext>
            </a:extLst>
          </p:cNvPr>
          <p:cNvSpPr>
            <a:spLocks noChangeArrowheads="1"/>
          </p:cNvSpPr>
          <p:nvPr/>
        </p:nvSpPr>
        <p:spPr bwMode="auto">
          <a:xfrm>
            <a:off x="7276752" y="2598372"/>
            <a:ext cx="2433431" cy="1244640"/>
          </a:xfrm>
          <a:custGeom>
            <a:avLst/>
            <a:gdLst>
              <a:gd name="T0" fmla="*/ 2750 w 5381"/>
              <a:gd name="T1" fmla="*/ 1377 h 2753"/>
              <a:gd name="T2" fmla="*/ 2750 w 5381"/>
              <a:gd name="T3" fmla="*/ 1377 h 2753"/>
              <a:gd name="T4" fmla="*/ 2347 w 5381"/>
              <a:gd name="T5" fmla="*/ 404 h 2753"/>
              <a:gd name="T6" fmla="*/ 2347 w 5381"/>
              <a:gd name="T7" fmla="*/ 404 h 2753"/>
              <a:gd name="T8" fmla="*/ 1376 w 5381"/>
              <a:gd name="T9" fmla="*/ 0 h 2753"/>
              <a:gd name="T10" fmla="*/ 1376 w 5381"/>
              <a:gd name="T11" fmla="*/ 0 h 2753"/>
              <a:gd name="T12" fmla="*/ 402 w 5381"/>
              <a:gd name="T13" fmla="*/ 404 h 2753"/>
              <a:gd name="T14" fmla="*/ 402 w 5381"/>
              <a:gd name="T15" fmla="*/ 404 h 2753"/>
              <a:gd name="T16" fmla="*/ 0 w 5381"/>
              <a:gd name="T17" fmla="*/ 1377 h 2753"/>
              <a:gd name="T18" fmla="*/ 124 w 5381"/>
              <a:gd name="T19" fmla="*/ 1377 h 2753"/>
              <a:gd name="T20" fmla="*/ 124 w 5381"/>
              <a:gd name="T21" fmla="*/ 1377 h 2753"/>
              <a:gd name="T22" fmla="*/ 491 w 5381"/>
              <a:gd name="T23" fmla="*/ 491 h 2753"/>
              <a:gd name="T24" fmla="*/ 491 w 5381"/>
              <a:gd name="T25" fmla="*/ 491 h 2753"/>
              <a:gd name="T26" fmla="*/ 1376 w 5381"/>
              <a:gd name="T27" fmla="*/ 125 h 2753"/>
              <a:gd name="T28" fmla="*/ 1376 w 5381"/>
              <a:gd name="T29" fmla="*/ 125 h 2753"/>
              <a:gd name="T30" fmla="*/ 2260 w 5381"/>
              <a:gd name="T31" fmla="*/ 491 h 2753"/>
              <a:gd name="T32" fmla="*/ 2260 w 5381"/>
              <a:gd name="T33" fmla="*/ 491 h 2753"/>
              <a:gd name="T34" fmla="*/ 2627 w 5381"/>
              <a:gd name="T35" fmla="*/ 1377 h 2753"/>
              <a:gd name="T36" fmla="*/ 2628 w 5381"/>
              <a:gd name="T37" fmla="*/ 1377 h 2753"/>
              <a:gd name="T38" fmla="*/ 2628 w 5381"/>
              <a:gd name="T39" fmla="*/ 1377 h 2753"/>
              <a:gd name="T40" fmla="*/ 3031 w 5381"/>
              <a:gd name="T41" fmla="*/ 2349 h 2753"/>
              <a:gd name="T42" fmla="*/ 3031 w 5381"/>
              <a:gd name="T43" fmla="*/ 2349 h 2753"/>
              <a:gd name="T44" fmla="*/ 4004 w 5381"/>
              <a:gd name="T45" fmla="*/ 2752 h 2753"/>
              <a:gd name="T46" fmla="*/ 4004 w 5381"/>
              <a:gd name="T47" fmla="*/ 2752 h 2753"/>
              <a:gd name="T48" fmla="*/ 4977 w 5381"/>
              <a:gd name="T49" fmla="*/ 2349 h 2753"/>
              <a:gd name="T50" fmla="*/ 4977 w 5381"/>
              <a:gd name="T51" fmla="*/ 2349 h 2753"/>
              <a:gd name="T52" fmla="*/ 5380 w 5381"/>
              <a:gd name="T53" fmla="*/ 1377 h 2753"/>
              <a:gd name="T54" fmla="*/ 5256 w 5381"/>
              <a:gd name="T55" fmla="*/ 1377 h 2753"/>
              <a:gd name="T56" fmla="*/ 5256 w 5381"/>
              <a:gd name="T57" fmla="*/ 1377 h 2753"/>
              <a:gd name="T58" fmla="*/ 4889 w 5381"/>
              <a:gd name="T59" fmla="*/ 2261 h 2753"/>
              <a:gd name="T60" fmla="*/ 4889 w 5381"/>
              <a:gd name="T61" fmla="*/ 2261 h 2753"/>
              <a:gd name="T62" fmla="*/ 4004 w 5381"/>
              <a:gd name="T63" fmla="*/ 2628 h 2753"/>
              <a:gd name="T64" fmla="*/ 4004 w 5381"/>
              <a:gd name="T65" fmla="*/ 2628 h 2753"/>
              <a:gd name="T66" fmla="*/ 3119 w 5381"/>
              <a:gd name="T67" fmla="*/ 2261 h 2753"/>
              <a:gd name="T68" fmla="*/ 3119 w 5381"/>
              <a:gd name="T69" fmla="*/ 2261 h 2753"/>
              <a:gd name="T70" fmla="*/ 2752 w 5381"/>
              <a:gd name="T71" fmla="*/ 1377 h 2753"/>
              <a:gd name="T72" fmla="*/ 2750 w 5381"/>
              <a:gd name="T73" fmla="*/ 1377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81" h="2753">
                <a:moveTo>
                  <a:pt x="2750" y="1377"/>
                </a:moveTo>
                <a:lnTo>
                  <a:pt x="2750" y="1377"/>
                </a:lnTo>
                <a:cubicBezTo>
                  <a:pt x="2750" y="1011"/>
                  <a:pt x="2606" y="662"/>
                  <a:pt x="2347" y="404"/>
                </a:cubicBezTo>
                <a:lnTo>
                  <a:pt x="2347" y="404"/>
                </a:lnTo>
                <a:cubicBezTo>
                  <a:pt x="2089" y="146"/>
                  <a:pt x="1740" y="0"/>
                  <a:pt x="1376" y="0"/>
                </a:cubicBezTo>
                <a:lnTo>
                  <a:pt x="1376" y="0"/>
                </a:lnTo>
                <a:cubicBezTo>
                  <a:pt x="1010" y="0"/>
                  <a:pt x="661" y="146"/>
                  <a:pt x="402" y="404"/>
                </a:cubicBezTo>
                <a:lnTo>
                  <a:pt x="402" y="404"/>
                </a:lnTo>
                <a:cubicBezTo>
                  <a:pt x="144" y="662"/>
                  <a:pt x="0" y="1011"/>
                  <a:pt x="0" y="1377"/>
                </a:cubicBezTo>
                <a:lnTo>
                  <a:pt x="124" y="1377"/>
                </a:lnTo>
                <a:lnTo>
                  <a:pt x="124" y="1377"/>
                </a:lnTo>
                <a:cubicBezTo>
                  <a:pt x="124" y="1044"/>
                  <a:pt x="256" y="726"/>
                  <a:pt x="491" y="491"/>
                </a:cubicBezTo>
                <a:lnTo>
                  <a:pt x="491" y="491"/>
                </a:lnTo>
                <a:cubicBezTo>
                  <a:pt x="725" y="257"/>
                  <a:pt x="1044" y="125"/>
                  <a:pt x="1376" y="125"/>
                </a:cubicBezTo>
                <a:lnTo>
                  <a:pt x="1376" y="125"/>
                </a:lnTo>
                <a:cubicBezTo>
                  <a:pt x="1707" y="125"/>
                  <a:pt x="2025" y="257"/>
                  <a:pt x="2260" y="491"/>
                </a:cubicBezTo>
                <a:lnTo>
                  <a:pt x="2260" y="491"/>
                </a:lnTo>
                <a:cubicBezTo>
                  <a:pt x="2494" y="726"/>
                  <a:pt x="2627" y="1044"/>
                  <a:pt x="2627" y="1377"/>
                </a:cubicBezTo>
                <a:lnTo>
                  <a:pt x="2628" y="1377"/>
                </a:lnTo>
                <a:lnTo>
                  <a:pt x="2628" y="1377"/>
                </a:lnTo>
                <a:cubicBezTo>
                  <a:pt x="2628" y="1741"/>
                  <a:pt x="2773" y="2091"/>
                  <a:pt x="3031" y="2349"/>
                </a:cubicBezTo>
                <a:lnTo>
                  <a:pt x="3031" y="2349"/>
                </a:lnTo>
                <a:cubicBezTo>
                  <a:pt x="3289" y="2607"/>
                  <a:pt x="3639" y="2752"/>
                  <a:pt x="4004" y="2752"/>
                </a:cubicBezTo>
                <a:lnTo>
                  <a:pt x="4004" y="2752"/>
                </a:lnTo>
                <a:cubicBezTo>
                  <a:pt x="4369" y="2752"/>
                  <a:pt x="4719" y="2607"/>
                  <a:pt x="4977" y="2349"/>
                </a:cubicBezTo>
                <a:lnTo>
                  <a:pt x="4977" y="2349"/>
                </a:lnTo>
                <a:cubicBezTo>
                  <a:pt x="5235" y="2091"/>
                  <a:pt x="5380" y="1741"/>
                  <a:pt x="5380" y="1377"/>
                </a:cubicBezTo>
                <a:lnTo>
                  <a:pt x="5256" y="1377"/>
                </a:lnTo>
                <a:lnTo>
                  <a:pt x="5256" y="1377"/>
                </a:lnTo>
                <a:cubicBezTo>
                  <a:pt x="5256" y="1708"/>
                  <a:pt x="5124" y="2027"/>
                  <a:pt x="4889" y="2261"/>
                </a:cubicBezTo>
                <a:lnTo>
                  <a:pt x="4889" y="2261"/>
                </a:lnTo>
                <a:cubicBezTo>
                  <a:pt x="4654" y="2496"/>
                  <a:pt x="4336" y="2628"/>
                  <a:pt x="4004" y="2628"/>
                </a:cubicBezTo>
                <a:lnTo>
                  <a:pt x="4004" y="2628"/>
                </a:lnTo>
                <a:cubicBezTo>
                  <a:pt x="3672" y="2628"/>
                  <a:pt x="3354" y="2496"/>
                  <a:pt x="3119" y="2261"/>
                </a:cubicBezTo>
                <a:lnTo>
                  <a:pt x="3119" y="2261"/>
                </a:lnTo>
                <a:cubicBezTo>
                  <a:pt x="2885" y="2027"/>
                  <a:pt x="2752" y="1708"/>
                  <a:pt x="2752" y="1377"/>
                </a:cubicBezTo>
                <a:lnTo>
                  <a:pt x="2750" y="1377"/>
                </a:lnTo>
              </a:path>
            </a:pathLst>
          </a:custGeom>
          <a:solidFill>
            <a:schemeClr val="accent5">
              <a:lumMod val="50000"/>
            </a:scheme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grpSp>
        <p:nvGrpSpPr>
          <p:cNvPr id="29" name="Group 28">
            <a:extLst>
              <a:ext uri="{FF2B5EF4-FFF2-40B4-BE49-F238E27FC236}">
                <a16:creationId xmlns:a16="http://schemas.microsoft.com/office/drawing/2014/main" id="{A8FBEBEB-C205-BA84-F282-8913151A7A22}"/>
              </a:ext>
            </a:extLst>
          </p:cNvPr>
          <p:cNvGrpSpPr/>
          <p:nvPr/>
        </p:nvGrpSpPr>
        <p:grpSpPr>
          <a:xfrm>
            <a:off x="8641249" y="2740082"/>
            <a:ext cx="897810" cy="897810"/>
            <a:chOff x="382000" y="2152369"/>
            <a:chExt cx="825340" cy="825340"/>
          </a:xfrm>
        </p:grpSpPr>
        <p:sp>
          <p:nvSpPr>
            <p:cNvPr id="34" name="Freeform 424">
              <a:extLst>
                <a:ext uri="{FF2B5EF4-FFF2-40B4-BE49-F238E27FC236}">
                  <a16:creationId xmlns:a16="http://schemas.microsoft.com/office/drawing/2014/main" id="{0215C942-7768-1392-2C25-B1006EB10B9C}"/>
                </a:ext>
              </a:extLst>
            </p:cNvPr>
            <p:cNvSpPr>
              <a:spLocks noChangeArrowheads="1"/>
            </p:cNvSpPr>
            <p:nvPr/>
          </p:nvSpPr>
          <p:spPr bwMode="auto">
            <a:xfrm>
              <a:off x="382000" y="2152369"/>
              <a:ext cx="825340" cy="825340"/>
            </a:xfrm>
            <a:custGeom>
              <a:avLst/>
              <a:gdLst>
                <a:gd name="T0" fmla="*/ 1232 w 1313"/>
                <a:gd name="T1" fmla="*/ 800 h 1313"/>
                <a:gd name="T2" fmla="*/ 800 w 1313"/>
                <a:gd name="T3" fmla="*/ 1233 h 1313"/>
                <a:gd name="T4" fmla="*/ 800 w 1313"/>
                <a:gd name="T5" fmla="*/ 1233 h 1313"/>
                <a:gd name="T6" fmla="*/ 512 w 1313"/>
                <a:gd name="T7" fmla="*/ 1233 h 1313"/>
                <a:gd name="T8" fmla="*/ 80 w 1313"/>
                <a:gd name="T9" fmla="*/ 800 h 1313"/>
                <a:gd name="T10" fmla="*/ 80 w 1313"/>
                <a:gd name="T11" fmla="*/ 800 h 1313"/>
                <a:gd name="T12" fmla="*/ 80 w 1313"/>
                <a:gd name="T13" fmla="*/ 511 h 1313"/>
                <a:gd name="T14" fmla="*/ 512 w 1313"/>
                <a:gd name="T15" fmla="*/ 79 h 1313"/>
                <a:gd name="T16" fmla="*/ 512 w 1313"/>
                <a:gd name="T17" fmla="*/ 79 h 1313"/>
                <a:gd name="T18" fmla="*/ 800 w 1313"/>
                <a:gd name="T19" fmla="*/ 79 h 1313"/>
                <a:gd name="T20" fmla="*/ 1232 w 1313"/>
                <a:gd name="T21" fmla="*/ 511 h 1313"/>
                <a:gd name="T22" fmla="*/ 1232 w 1313"/>
                <a:gd name="T23" fmla="*/ 511 h 1313"/>
                <a:gd name="T24" fmla="*/ 1232 w 1313"/>
                <a:gd name="T25" fmla="*/ 8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3" h="1313">
                  <a:moveTo>
                    <a:pt x="1232" y="800"/>
                  </a:moveTo>
                  <a:lnTo>
                    <a:pt x="800" y="1233"/>
                  </a:lnTo>
                  <a:lnTo>
                    <a:pt x="800" y="1233"/>
                  </a:lnTo>
                  <a:cubicBezTo>
                    <a:pt x="721" y="1312"/>
                    <a:pt x="592" y="1312"/>
                    <a:pt x="512" y="1233"/>
                  </a:cubicBezTo>
                  <a:lnTo>
                    <a:pt x="80" y="800"/>
                  </a:lnTo>
                  <a:lnTo>
                    <a:pt x="80" y="800"/>
                  </a:lnTo>
                  <a:cubicBezTo>
                    <a:pt x="0" y="720"/>
                    <a:pt x="0" y="591"/>
                    <a:pt x="80" y="511"/>
                  </a:cubicBezTo>
                  <a:lnTo>
                    <a:pt x="512" y="79"/>
                  </a:lnTo>
                  <a:lnTo>
                    <a:pt x="512" y="79"/>
                  </a:lnTo>
                  <a:cubicBezTo>
                    <a:pt x="592" y="0"/>
                    <a:pt x="721" y="0"/>
                    <a:pt x="800" y="79"/>
                  </a:cubicBezTo>
                  <a:lnTo>
                    <a:pt x="1232" y="511"/>
                  </a:lnTo>
                  <a:lnTo>
                    <a:pt x="1232" y="511"/>
                  </a:lnTo>
                  <a:cubicBezTo>
                    <a:pt x="1312" y="591"/>
                    <a:pt x="1312" y="720"/>
                    <a:pt x="1232" y="800"/>
                  </a:cubicBezTo>
                </a:path>
              </a:pathLst>
            </a:custGeom>
            <a:solidFill>
              <a:schemeClr val="accent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40" name="TextBox 39">
              <a:extLst>
                <a:ext uri="{FF2B5EF4-FFF2-40B4-BE49-F238E27FC236}">
                  <a16:creationId xmlns:a16="http://schemas.microsoft.com/office/drawing/2014/main" id="{DAAF3F04-39AD-B0E4-C494-495F378BD7D7}"/>
                </a:ext>
              </a:extLst>
            </p:cNvPr>
            <p:cNvSpPr txBox="1"/>
            <p:nvPr/>
          </p:nvSpPr>
          <p:spPr>
            <a:xfrm>
              <a:off x="501467" y="2407043"/>
              <a:ext cx="588623" cy="307777"/>
            </a:xfrm>
            <a:prstGeom prst="rect">
              <a:avLst/>
            </a:prstGeom>
            <a:noFill/>
          </p:spPr>
          <p:txBody>
            <a:bodyPr wrap="none" rtlCol="0" anchor="ctr">
              <a:spAutoFit/>
            </a:bodyPr>
            <a:lstStyle/>
            <a:p>
              <a:pPr algn="ctr" defTabSz="1828434"/>
              <a:r>
                <a:rPr lang="en-US" sz="1400" b="1" dirty="0">
                  <a:solidFill>
                    <a:srgbClr val="FFFFFF"/>
                  </a:solidFill>
                  <a:latin typeface="Century Gothic" panose="020B0502020202020204" pitchFamily="34" charset="0"/>
                  <a:cs typeface="Poppins" pitchFamily="2" charset="77"/>
                </a:rPr>
                <a:t>2032</a:t>
              </a:r>
            </a:p>
          </p:txBody>
        </p:sp>
      </p:grpSp>
      <p:sp>
        <p:nvSpPr>
          <p:cNvPr id="41" name="Freeform 92">
            <a:extLst>
              <a:ext uri="{FF2B5EF4-FFF2-40B4-BE49-F238E27FC236}">
                <a16:creationId xmlns:a16="http://schemas.microsoft.com/office/drawing/2014/main" id="{9FE5F28C-5118-E29D-C2C7-1804F9A07D5F}"/>
              </a:ext>
            </a:extLst>
          </p:cNvPr>
          <p:cNvSpPr>
            <a:spLocks noChangeArrowheads="1"/>
          </p:cNvSpPr>
          <p:nvPr/>
        </p:nvSpPr>
        <p:spPr bwMode="auto">
          <a:xfrm>
            <a:off x="9662571" y="2625604"/>
            <a:ext cx="2433431" cy="1244640"/>
          </a:xfrm>
          <a:custGeom>
            <a:avLst/>
            <a:gdLst>
              <a:gd name="T0" fmla="*/ 2750 w 5381"/>
              <a:gd name="T1" fmla="*/ 1377 h 2753"/>
              <a:gd name="T2" fmla="*/ 2750 w 5381"/>
              <a:gd name="T3" fmla="*/ 1377 h 2753"/>
              <a:gd name="T4" fmla="*/ 2347 w 5381"/>
              <a:gd name="T5" fmla="*/ 404 h 2753"/>
              <a:gd name="T6" fmla="*/ 2347 w 5381"/>
              <a:gd name="T7" fmla="*/ 404 h 2753"/>
              <a:gd name="T8" fmla="*/ 1376 w 5381"/>
              <a:gd name="T9" fmla="*/ 0 h 2753"/>
              <a:gd name="T10" fmla="*/ 1376 w 5381"/>
              <a:gd name="T11" fmla="*/ 0 h 2753"/>
              <a:gd name="T12" fmla="*/ 402 w 5381"/>
              <a:gd name="T13" fmla="*/ 404 h 2753"/>
              <a:gd name="T14" fmla="*/ 402 w 5381"/>
              <a:gd name="T15" fmla="*/ 404 h 2753"/>
              <a:gd name="T16" fmla="*/ 0 w 5381"/>
              <a:gd name="T17" fmla="*/ 1377 h 2753"/>
              <a:gd name="T18" fmla="*/ 124 w 5381"/>
              <a:gd name="T19" fmla="*/ 1377 h 2753"/>
              <a:gd name="T20" fmla="*/ 124 w 5381"/>
              <a:gd name="T21" fmla="*/ 1377 h 2753"/>
              <a:gd name="T22" fmla="*/ 491 w 5381"/>
              <a:gd name="T23" fmla="*/ 491 h 2753"/>
              <a:gd name="T24" fmla="*/ 491 w 5381"/>
              <a:gd name="T25" fmla="*/ 491 h 2753"/>
              <a:gd name="T26" fmla="*/ 1376 w 5381"/>
              <a:gd name="T27" fmla="*/ 125 h 2753"/>
              <a:gd name="T28" fmla="*/ 1376 w 5381"/>
              <a:gd name="T29" fmla="*/ 125 h 2753"/>
              <a:gd name="T30" fmla="*/ 2260 w 5381"/>
              <a:gd name="T31" fmla="*/ 491 h 2753"/>
              <a:gd name="T32" fmla="*/ 2260 w 5381"/>
              <a:gd name="T33" fmla="*/ 491 h 2753"/>
              <a:gd name="T34" fmla="*/ 2627 w 5381"/>
              <a:gd name="T35" fmla="*/ 1377 h 2753"/>
              <a:gd name="T36" fmla="*/ 2628 w 5381"/>
              <a:gd name="T37" fmla="*/ 1377 h 2753"/>
              <a:gd name="T38" fmla="*/ 2628 w 5381"/>
              <a:gd name="T39" fmla="*/ 1377 h 2753"/>
              <a:gd name="T40" fmla="*/ 3031 w 5381"/>
              <a:gd name="T41" fmla="*/ 2349 h 2753"/>
              <a:gd name="T42" fmla="*/ 3031 w 5381"/>
              <a:gd name="T43" fmla="*/ 2349 h 2753"/>
              <a:gd name="T44" fmla="*/ 4004 w 5381"/>
              <a:gd name="T45" fmla="*/ 2752 h 2753"/>
              <a:gd name="T46" fmla="*/ 4004 w 5381"/>
              <a:gd name="T47" fmla="*/ 2752 h 2753"/>
              <a:gd name="T48" fmla="*/ 4977 w 5381"/>
              <a:gd name="T49" fmla="*/ 2349 h 2753"/>
              <a:gd name="T50" fmla="*/ 4977 w 5381"/>
              <a:gd name="T51" fmla="*/ 2349 h 2753"/>
              <a:gd name="T52" fmla="*/ 5380 w 5381"/>
              <a:gd name="T53" fmla="*/ 1377 h 2753"/>
              <a:gd name="T54" fmla="*/ 5256 w 5381"/>
              <a:gd name="T55" fmla="*/ 1377 h 2753"/>
              <a:gd name="T56" fmla="*/ 5256 w 5381"/>
              <a:gd name="T57" fmla="*/ 1377 h 2753"/>
              <a:gd name="T58" fmla="*/ 4889 w 5381"/>
              <a:gd name="T59" fmla="*/ 2261 h 2753"/>
              <a:gd name="T60" fmla="*/ 4889 w 5381"/>
              <a:gd name="T61" fmla="*/ 2261 h 2753"/>
              <a:gd name="T62" fmla="*/ 4004 w 5381"/>
              <a:gd name="T63" fmla="*/ 2628 h 2753"/>
              <a:gd name="T64" fmla="*/ 4004 w 5381"/>
              <a:gd name="T65" fmla="*/ 2628 h 2753"/>
              <a:gd name="T66" fmla="*/ 3119 w 5381"/>
              <a:gd name="T67" fmla="*/ 2261 h 2753"/>
              <a:gd name="T68" fmla="*/ 3119 w 5381"/>
              <a:gd name="T69" fmla="*/ 2261 h 2753"/>
              <a:gd name="T70" fmla="*/ 2752 w 5381"/>
              <a:gd name="T71" fmla="*/ 1377 h 2753"/>
              <a:gd name="T72" fmla="*/ 2750 w 5381"/>
              <a:gd name="T73" fmla="*/ 1377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81" h="2753">
                <a:moveTo>
                  <a:pt x="2750" y="1377"/>
                </a:moveTo>
                <a:lnTo>
                  <a:pt x="2750" y="1377"/>
                </a:lnTo>
                <a:cubicBezTo>
                  <a:pt x="2750" y="1011"/>
                  <a:pt x="2606" y="662"/>
                  <a:pt x="2347" y="404"/>
                </a:cubicBezTo>
                <a:lnTo>
                  <a:pt x="2347" y="404"/>
                </a:lnTo>
                <a:cubicBezTo>
                  <a:pt x="2089" y="146"/>
                  <a:pt x="1740" y="0"/>
                  <a:pt x="1376" y="0"/>
                </a:cubicBezTo>
                <a:lnTo>
                  <a:pt x="1376" y="0"/>
                </a:lnTo>
                <a:cubicBezTo>
                  <a:pt x="1010" y="0"/>
                  <a:pt x="661" y="146"/>
                  <a:pt x="402" y="404"/>
                </a:cubicBezTo>
                <a:lnTo>
                  <a:pt x="402" y="404"/>
                </a:lnTo>
                <a:cubicBezTo>
                  <a:pt x="144" y="662"/>
                  <a:pt x="0" y="1011"/>
                  <a:pt x="0" y="1377"/>
                </a:cubicBezTo>
                <a:lnTo>
                  <a:pt x="124" y="1377"/>
                </a:lnTo>
                <a:lnTo>
                  <a:pt x="124" y="1377"/>
                </a:lnTo>
                <a:cubicBezTo>
                  <a:pt x="124" y="1044"/>
                  <a:pt x="256" y="726"/>
                  <a:pt x="491" y="491"/>
                </a:cubicBezTo>
                <a:lnTo>
                  <a:pt x="491" y="491"/>
                </a:lnTo>
                <a:cubicBezTo>
                  <a:pt x="725" y="257"/>
                  <a:pt x="1044" y="125"/>
                  <a:pt x="1376" y="125"/>
                </a:cubicBezTo>
                <a:lnTo>
                  <a:pt x="1376" y="125"/>
                </a:lnTo>
                <a:cubicBezTo>
                  <a:pt x="1707" y="125"/>
                  <a:pt x="2025" y="257"/>
                  <a:pt x="2260" y="491"/>
                </a:cubicBezTo>
                <a:lnTo>
                  <a:pt x="2260" y="491"/>
                </a:lnTo>
                <a:cubicBezTo>
                  <a:pt x="2494" y="726"/>
                  <a:pt x="2627" y="1044"/>
                  <a:pt x="2627" y="1377"/>
                </a:cubicBezTo>
                <a:lnTo>
                  <a:pt x="2628" y="1377"/>
                </a:lnTo>
                <a:lnTo>
                  <a:pt x="2628" y="1377"/>
                </a:lnTo>
                <a:cubicBezTo>
                  <a:pt x="2628" y="1741"/>
                  <a:pt x="2773" y="2091"/>
                  <a:pt x="3031" y="2349"/>
                </a:cubicBezTo>
                <a:lnTo>
                  <a:pt x="3031" y="2349"/>
                </a:lnTo>
                <a:cubicBezTo>
                  <a:pt x="3289" y="2607"/>
                  <a:pt x="3639" y="2752"/>
                  <a:pt x="4004" y="2752"/>
                </a:cubicBezTo>
                <a:lnTo>
                  <a:pt x="4004" y="2752"/>
                </a:lnTo>
                <a:cubicBezTo>
                  <a:pt x="4369" y="2752"/>
                  <a:pt x="4719" y="2607"/>
                  <a:pt x="4977" y="2349"/>
                </a:cubicBezTo>
                <a:lnTo>
                  <a:pt x="4977" y="2349"/>
                </a:lnTo>
                <a:cubicBezTo>
                  <a:pt x="5235" y="2091"/>
                  <a:pt x="5380" y="1741"/>
                  <a:pt x="5380" y="1377"/>
                </a:cubicBezTo>
                <a:lnTo>
                  <a:pt x="5256" y="1377"/>
                </a:lnTo>
                <a:lnTo>
                  <a:pt x="5256" y="1377"/>
                </a:lnTo>
                <a:cubicBezTo>
                  <a:pt x="5256" y="1708"/>
                  <a:pt x="5124" y="2027"/>
                  <a:pt x="4889" y="2261"/>
                </a:cubicBezTo>
                <a:lnTo>
                  <a:pt x="4889" y="2261"/>
                </a:lnTo>
                <a:cubicBezTo>
                  <a:pt x="4654" y="2496"/>
                  <a:pt x="4336" y="2628"/>
                  <a:pt x="4004" y="2628"/>
                </a:cubicBezTo>
                <a:lnTo>
                  <a:pt x="4004" y="2628"/>
                </a:lnTo>
                <a:cubicBezTo>
                  <a:pt x="3672" y="2628"/>
                  <a:pt x="3354" y="2496"/>
                  <a:pt x="3119" y="2261"/>
                </a:cubicBezTo>
                <a:lnTo>
                  <a:pt x="3119" y="2261"/>
                </a:lnTo>
                <a:cubicBezTo>
                  <a:pt x="2885" y="2027"/>
                  <a:pt x="2752" y="1708"/>
                  <a:pt x="2752" y="1377"/>
                </a:cubicBezTo>
                <a:lnTo>
                  <a:pt x="2750" y="1377"/>
                </a:lnTo>
              </a:path>
            </a:pathLst>
          </a:custGeom>
          <a:solidFill>
            <a:schemeClr val="accent5">
              <a:lumMod val="50000"/>
            </a:scheme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grpSp>
        <p:nvGrpSpPr>
          <p:cNvPr id="42" name="Group 41">
            <a:extLst>
              <a:ext uri="{FF2B5EF4-FFF2-40B4-BE49-F238E27FC236}">
                <a16:creationId xmlns:a16="http://schemas.microsoft.com/office/drawing/2014/main" id="{ECBA8F32-A0FC-C7B2-678F-B42976DA08EE}"/>
              </a:ext>
            </a:extLst>
          </p:cNvPr>
          <p:cNvGrpSpPr/>
          <p:nvPr/>
        </p:nvGrpSpPr>
        <p:grpSpPr>
          <a:xfrm>
            <a:off x="9850501" y="2744550"/>
            <a:ext cx="897810" cy="897810"/>
            <a:chOff x="382000" y="2152369"/>
            <a:chExt cx="825340" cy="825340"/>
          </a:xfrm>
        </p:grpSpPr>
        <p:sp>
          <p:nvSpPr>
            <p:cNvPr id="43" name="Freeform 424">
              <a:extLst>
                <a:ext uri="{FF2B5EF4-FFF2-40B4-BE49-F238E27FC236}">
                  <a16:creationId xmlns:a16="http://schemas.microsoft.com/office/drawing/2014/main" id="{B2C5ACE3-55AE-A2C8-F86A-D58D83297DA3}"/>
                </a:ext>
              </a:extLst>
            </p:cNvPr>
            <p:cNvSpPr>
              <a:spLocks noChangeArrowheads="1"/>
            </p:cNvSpPr>
            <p:nvPr/>
          </p:nvSpPr>
          <p:spPr bwMode="auto">
            <a:xfrm>
              <a:off x="382000" y="2152369"/>
              <a:ext cx="825340" cy="825340"/>
            </a:xfrm>
            <a:custGeom>
              <a:avLst/>
              <a:gdLst>
                <a:gd name="T0" fmla="*/ 1232 w 1313"/>
                <a:gd name="T1" fmla="*/ 800 h 1313"/>
                <a:gd name="T2" fmla="*/ 800 w 1313"/>
                <a:gd name="T3" fmla="*/ 1233 h 1313"/>
                <a:gd name="T4" fmla="*/ 800 w 1313"/>
                <a:gd name="T5" fmla="*/ 1233 h 1313"/>
                <a:gd name="T6" fmla="*/ 512 w 1313"/>
                <a:gd name="T7" fmla="*/ 1233 h 1313"/>
                <a:gd name="T8" fmla="*/ 80 w 1313"/>
                <a:gd name="T9" fmla="*/ 800 h 1313"/>
                <a:gd name="T10" fmla="*/ 80 w 1313"/>
                <a:gd name="T11" fmla="*/ 800 h 1313"/>
                <a:gd name="T12" fmla="*/ 80 w 1313"/>
                <a:gd name="T13" fmla="*/ 511 h 1313"/>
                <a:gd name="T14" fmla="*/ 512 w 1313"/>
                <a:gd name="T15" fmla="*/ 79 h 1313"/>
                <a:gd name="T16" fmla="*/ 512 w 1313"/>
                <a:gd name="T17" fmla="*/ 79 h 1313"/>
                <a:gd name="T18" fmla="*/ 800 w 1313"/>
                <a:gd name="T19" fmla="*/ 79 h 1313"/>
                <a:gd name="T20" fmla="*/ 1232 w 1313"/>
                <a:gd name="T21" fmla="*/ 511 h 1313"/>
                <a:gd name="T22" fmla="*/ 1232 w 1313"/>
                <a:gd name="T23" fmla="*/ 511 h 1313"/>
                <a:gd name="T24" fmla="*/ 1232 w 1313"/>
                <a:gd name="T25" fmla="*/ 8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3" h="1313">
                  <a:moveTo>
                    <a:pt x="1232" y="800"/>
                  </a:moveTo>
                  <a:lnTo>
                    <a:pt x="800" y="1233"/>
                  </a:lnTo>
                  <a:lnTo>
                    <a:pt x="800" y="1233"/>
                  </a:lnTo>
                  <a:cubicBezTo>
                    <a:pt x="721" y="1312"/>
                    <a:pt x="592" y="1312"/>
                    <a:pt x="512" y="1233"/>
                  </a:cubicBezTo>
                  <a:lnTo>
                    <a:pt x="80" y="800"/>
                  </a:lnTo>
                  <a:lnTo>
                    <a:pt x="80" y="800"/>
                  </a:lnTo>
                  <a:cubicBezTo>
                    <a:pt x="0" y="720"/>
                    <a:pt x="0" y="591"/>
                    <a:pt x="80" y="511"/>
                  </a:cubicBezTo>
                  <a:lnTo>
                    <a:pt x="512" y="79"/>
                  </a:lnTo>
                  <a:lnTo>
                    <a:pt x="512" y="79"/>
                  </a:lnTo>
                  <a:cubicBezTo>
                    <a:pt x="592" y="0"/>
                    <a:pt x="721" y="0"/>
                    <a:pt x="800" y="79"/>
                  </a:cubicBezTo>
                  <a:lnTo>
                    <a:pt x="1232" y="511"/>
                  </a:lnTo>
                  <a:lnTo>
                    <a:pt x="1232" y="511"/>
                  </a:lnTo>
                  <a:cubicBezTo>
                    <a:pt x="1312" y="591"/>
                    <a:pt x="1312" y="720"/>
                    <a:pt x="1232" y="800"/>
                  </a:cubicBezTo>
                </a:path>
              </a:pathLst>
            </a:custGeom>
            <a:solidFill>
              <a:srgbClr val="4472C4"/>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737572"/>
                </a:solidFill>
                <a:effectLst/>
                <a:uLnTx/>
                <a:uFillTx/>
                <a:latin typeface="Lato Light" panose="020F0502020204030203" pitchFamily="34" charset="0"/>
              </a:endParaRPr>
            </a:p>
          </p:txBody>
        </p:sp>
        <p:sp>
          <p:nvSpPr>
            <p:cNvPr id="44" name="TextBox 43">
              <a:extLst>
                <a:ext uri="{FF2B5EF4-FFF2-40B4-BE49-F238E27FC236}">
                  <a16:creationId xmlns:a16="http://schemas.microsoft.com/office/drawing/2014/main" id="{6177C676-421F-8C2C-AA3D-A2AD0BE59A17}"/>
                </a:ext>
              </a:extLst>
            </p:cNvPr>
            <p:cNvSpPr txBox="1"/>
            <p:nvPr/>
          </p:nvSpPr>
          <p:spPr>
            <a:xfrm>
              <a:off x="501467" y="2407043"/>
              <a:ext cx="588623" cy="307777"/>
            </a:xfrm>
            <a:prstGeom prst="rect">
              <a:avLst/>
            </a:prstGeom>
            <a:noFill/>
          </p:spPr>
          <p:txBody>
            <a:bodyPr wrap="none" rtlCol="0" anchor="ctr">
              <a:spAutoFit/>
            </a:bodyPr>
            <a:lstStyle/>
            <a:p>
              <a:pPr algn="ctr" defTabSz="1828434"/>
              <a:r>
                <a:rPr lang="en-US" sz="1400" b="1" dirty="0">
                  <a:solidFill>
                    <a:srgbClr val="FFFFFF"/>
                  </a:solidFill>
                  <a:latin typeface="Century Gothic" panose="020B0502020202020204" pitchFamily="34" charset="0"/>
                  <a:cs typeface="Poppins" pitchFamily="2" charset="77"/>
                </a:rPr>
                <a:t>2033</a:t>
              </a:r>
            </a:p>
          </p:txBody>
        </p:sp>
      </p:grpSp>
      <p:grpSp>
        <p:nvGrpSpPr>
          <p:cNvPr id="45" name="Group 44">
            <a:extLst>
              <a:ext uri="{FF2B5EF4-FFF2-40B4-BE49-F238E27FC236}">
                <a16:creationId xmlns:a16="http://schemas.microsoft.com/office/drawing/2014/main" id="{30893B27-C7BC-F3FA-A656-579BA9139F2B}"/>
              </a:ext>
            </a:extLst>
          </p:cNvPr>
          <p:cNvGrpSpPr/>
          <p:nvPr/>
        </p:nvGrpSpPr>
        <p:grpSpPr>
          <a:xfrm>
            <a:off x="11006016" y="2744550"/>
            <a:ext cx="897810" cy="897810"/>
            <a:chOff x="382000" y="2152369"/>
            <a:chExt cx="825340" cy="825340"/>
          </a:xfrm>
        </p:grpSpPr>
        <p:sp>
          <p:nvSpPr>
            <p:cNvPr id="46" name="Freeform 424">
              <a:extLst>
                <a:ext uri="{FF2B5EF4-FFF2-40B4-BE49-F238E27FC236}">
                  <a16:creationId xmlns:a16="http://schemas.microsoft.com/office/drawing/2014/main" id="{A6BE2C6C-100A-13F2-9209-6C73A7957B1C}"/>
                </a:ext>
              </a:extLst>
            </p:cNvPr>
            <p:cNvSpPr>
              <a:spLocks noChangeArrowheads="1"/>
            </p:cNvSpPr>
            <p:nvPr/>
          </p:nvSpPr>
          <p:spPr bwMode="auto">
            <a:xfrm>
              <a:off x="382000" y="2152369"/>
              <a:ext cx="825340" cy="825340"/>
            </a:xfrm>
            <a:custGeom>
              <a:avLst/>
              <a:gdLst>
                <a:gd name="T0" fmla="*/ 1232 w 1313"/>
                <a:gd name="T1" fmla="*/ 800 h 1313"/>
                <a:gd name="T2" fmla="*/ 800 w 1313"/>
                <a:gd name="T3" fmla="*/ 1233 h 1313"/>
                <a:gd name="T4" fmla="*/ 800 w 1313"/>
                <a:gd name="T5" fmla="*/ 1233 h 1313"/>
                <a:gd name="T6" fmla="*/ 512 w 1313"/>
                <a:gd name="T7" fmla="*/ 1233 h 1313"/>
                <a:gd name="T8" fmla="*/ 80 w 1313"/>
                <a:gd name="T9" fmla="*/ 800 h 1313"/>
                <a:gd name="T10" fmla="*/ 80 w 1313"/>
                <a:gd name="T11" fmla="*/ 800 h 1313"/>
                <a:gd name="T12" fmla="*/ 80 w 1313"/>
                <a:gd name="T13" fmla="*/ 511 h 1313"/>
                <a:gd name="T14" fmla="*/ 512 w 1313"/>
                <a:gd name="T15" fmla="*/ 79 h 1313"/>
                <a:gd name="T16" fmla="*/ 512 w 1313"/>
                <a:gd name="T17" fmla="*/ 79 h 1313"/>
                <a:gd name="T18" fmla="*/ 800 w 1313"/>
                <a:gd name="T19" fmla="*/ 79 h 1313"/>
                <a:gd name="T20" fmla="*/ 1232 w 1313"/>
                <a:gd name="T21" fmla="*/ 511 h 1313"/>
                <a:gd name="T22" fmla="*/ 1232 w 1313"/>
                <a:gd name="T23" fmla="*/ 511 h 1313"/>
                <a:gd name="T24" fmla="*/ 1232 w 1313"/>
                <a:gd name="T25" fmla="*/ 8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3" h="1313">
                  <a:moveTo>
                    <a:pt x="1232" y="800"/>
                  </a:moveTo>
                  <a:lnTo>
                    <a:pt x="800" y="1233"/>
                  </a:lnTo>
                  <a:lnTo>
                    <a:pt x="800" y="1233"/>
                  </a:lnTo>
                  <a:cubicBezTo>
                    <a:pt x="721" y="1312"/>
                    <a:pt x="592" y="1312"/>
                    <a:pt x="512" y="1233"/>
                  </a:cubicBezTo>
                  <a:lnTo>
                    <a:pt x="80" y="800"/>
                  </a:lnTo>
                  <a:lnTo>
                    <a:pt x="80" y="800"/>
                  </a:lnTo>
                  <a:cubicBezTo>
                    <a:pt x="0" y="720"/>
                    <a:pt x="0" y="591"/>
                    <a:pt x="80" y="511"/>
                  </a:cubicBezTo>
                  <a:lnTo>
                    <a:pt x="512" y="79"/>
                  </a:lnTo>
                  <a:lnTo>
                    <a:pt x="512" y="79"/>
                  </a:lnTo>
                  <a:cubicBezTo>
                    <a:pt x="592" y="0"/>
                    <a:pt x="721" y="0"/>
                    <a:pt x="800" y="79"/>
                  </a:cubicBezTo>
                  <a:lnTo>
                    <a:pt x="1232" y="511"/>
                  </a:lnTo>
                  <a:lnTo>
                    <a:pt x="1232" y="511"/>
                  </a:lnTo>
                  <a:cubicBezTo>
                    <a:pt x="1312" y="591"/>
                    <a:pt x="1312" y="720"/>
                    <a:pt x="1232" y="800"/>
                  </a:cubicBezTo>
                </a:path>
              </a:pathLst>
            </a:custGeom>
            <a:solidFill>
              <a:srgbClr val="00B050"/>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737572"/>
                </a:solidFill>
                <a:effectLst/>
                <a:uLnTx/>
                <a:uFillTx/>
                <a:latin typeface="Lato Light" panose="020F0502020204030203" pitchFamily="34" charset="0"/>
              </a:endParaRPr>
            </a:p>
          </p:txBody>
        </p:sp>
        <p:sp>
          <p:nvSpPr>
            <p:cNvPr id="47" name="TextBox 46">
              <a:extLst>
                <a:ext uri="{FF2B5EF4-FFF2-40B4-BE49-F238E27FC236}">
                  <a16:creationId xmlns:a16="http://schemas.microsoft.com/office/drawing/2014/main" id="{441D8125-A454-F21D-D5A7-AA01235B3D5C}"/>
                </a:ext>
              </a:extLst>
            </p:cNvPr>
            <p:cNvSpPr txBox="1"/>
            <p:nvPr/>
          </p:nvSpPr>
          <p:spPr>
            <a:xfrm>
              <a:off x="501467" y="2407043"/>
              <a:ext cx="588623" cy="307777"/>
            </a:xfrm>
            <a:prstGeom prst="rect">
              <a:avLst/>
            </a:prstGeom>
            <a:noFill/>
          </p:spPr>
          <p:txBody>
            <a:bodyPr wrap="none" rtlCol="0" anchor="ctr">
              <a:spAutoFit/>
            </a:bodyPr>
            <a:lstStyle/>
            <a:p>
              <a:pPr algn="ctr" defTabSz="1828434"/>
              <a:r>
                <a:rPr lang="en-US" sz="1400" b="1" dirty="0">
                  <a:solidFill>
                    <a:srgbClr val="FFFFFF"/>
                  </a:solidFill>
                  <a:latin typeface="Century Gothic" panose="020B0502020202020204" pitchFamily="34" charset="0"/>
                  <a:cs typeface="Poppins" pitchFamily="2" charset="77"/>
                </a:rPr>
                <a:t>2034</a:t>
              </a:r>
            </a:p>
          </p:txBody>
        </p:sp>
      </p:grpSp>
      <p:sp>
        <p:nvSpPr>
          <p:cNvPr id="68" name="TextBox 67">
            <a:extLst>
              <a:ext uri="{FF2B5EF4-FFF2-40B4-BE49-F238E27FC236}">
                <a16:creationId xmlns:a16="http://schemas.microsoft.com/office/drawing/2014/main" id="{BD655F54-B3FF-1E5B-1188-0B4E212FF98F}"/>
              </a:ext>
            </a:extLst>
          </p:cNvPr>
          <p:cNvSpPr txBox="1"/>
          <p:nvPr/>
        </p:nvSpPr>
        <p:spPr>
          <a:xfrm>
            <a:off x="6117654" y="1049183"/>
            <a:ext cx="1169637" cy="954107"/>
          </a:xfrm>
          <a:prstGeom prst="rect">
            <a:avLst/>
          </a:prstGeom>
          <a:noFill/>
        </p:spPr>
        <p:txBody>
          <a:bodyPr wrap="square" lIns="36000" rIns="36000" rtlCol="0">
            <a:spAutoFit/>
          </a:bodyPr>
          <a:lstStyle/>
          <a:p>
            <a:pPr algn="ctr"/>
            <a:r>
              <a:rPr lang="en-GB" sz="1400" dirty="0">
                <a:solidFill>
                  <a:schemeClr val="accent6"/>
                </a:solidFill>
                <a:latin typeface="Century Gothic" panose="020B0502020202020204" pitchFamily="34" charset="0"/>
              </a:rPr>
              <a:t>First teaching of new Phase 2 GCSEs</a:t>
            </a:r>
          </a:p>
        </p:txBody>
      </p:sp>
      <p:sp>
        <p:nvSpPr>
          <p:cNvPr id="69" name="TextBox 68">
            <a:extLst>
              <a:ext uri="{FF2B5EF4-FFF2-40B4-BE49-F238E27FC236}">
                <a16:creationId xmlns:a16="http://schemas.microsoft.com/office/drawing/2014/main" id="{78F0C3AD-9F68-62C8-5361-4C1A865D8728}"/>
              </a:ext>
            </a:extLst>
          </p:cNvPr>
          <p:cNvSpPr txBox="1"/>
          <p:nvPr/>
        </p:nvSpPr>
        <p:spPr>
          <a:xfrm>
            <a:off x="7304414" y="1085901"/>
            <a:ext cx="1169637" cy="954107"/>
          </a:xfrm>
          <a:prstGeom prst="rect">
            <a:avLst/>
          </a:prstGeom>
          <a:noFill/>
        </p:spPr>
        <p:txBody>
          <a:bodyPr wrap="square" lIns="36000" rIns="36000" rtlCol="0">
            <a:spAutoFit/>
          </a:bodyPr>
          <a:lstStyle/>
          <a:p>
            <a:pPr algn="ctr"/>
            <a:r>
              <a:rPr lang="en-GB" sz="1400" dirty="0">
                <a:solidFill>
                  <a:schemeClr val="accent2"/>
                </a:solidFill>
                <a:latin typeface="Century Gothic" panose="020B0502020202020204" pitchFamily="34" charset="0"/>
              </a:rPr>
              <a:t>First teaching of new Phase 1       A levels</a:t>
            </a:r>
          </a:p>
        </p:txBody>
      </p:sp>
      <p:sp>
        <p:nvSpPr>
          <p:cNvPr id="70" name="TextBox 69">
            <a:extLst>
              <a:ext uri="{FF2B5EF4-FFF2-40B4-BE49-F238E27FC236}">
                <a16:creationId xmlns:a16="http://schemas.microsoft.com/office/drawing/2014/main" id="{9FDFB0A9-7D17-D2C5-9A3D-8717E82C8265}"/>
              </a:ext>
            </a:extLst>
          </p:cNvPr>
          <p:cNvSpPr txBox="1"/>
          <p:nvPr/>
        </p:nvSpPr>
        <p:spPr>
          <a:xfrm>
            <a:off x="8477003" y="1089892"/>
            <a:ext cx="1169637" cy="954107"/>
          </a:xfrm>
          <a:prstGeom prst="rect">
            <a:avLst/>
          </a:prstGeom>
          <a:noFill/>
        </p:spPr>
        <p:txBody>
          <a:bodyPr wrap="square" lIns="36000" rIns="36000" rtlCol="0">
            <a:spAutoFit/>
          </a:bodyPr>
          <a:lstStyle/>
          <a:p>
            <a:pPr algn="ctr"/>
            <a:r>
              <a:rPr lang="en-GB" sz="1400" dirty="0">
                <a:solidFill>
                  <a:schemeClr val="accent2"/>
                </a:solidFill>
                <a:latin typeface="Century Gothic" panose="020B0502020202020204" pitchFamily="34" charset="0"/>
              </a:rPr>
              <a:t>First teaching of new Phase 2       A levels</a:t>
            </a:r>
          </a:p>
        </p:txBody>
      </p:sp>
      <p:sp>
        <p:nvSpPr>
          <p:cNvPr id="71" name="TextBox 70">
            <a:extLst>
              <a:ext uri="{FF2B5EF4-FFF2-40B4-BE49-F238E27FC236}">
                <a16:creationId xmlns:a16="http://schemas.microsoft.com/office/drawing/2014/main" id="{2F36E60C-AA48-AE3E-74F8-0EC3C2EA777A}"/>
              </a:ext>
            </a:extLst>
          </p:cNvPr>
          <p:cNvSpPr txBox="1"/>
          <p:nvPr/>
        </p:nvSpPr>
        <p:spPr>
          <a:xfrm>
            <a:off x="8498442" y="4144705"/>
            <a:ext cx="1202674" cy="954107"/>
          </a:xfrm>
          <a:prstGeom prst="rect">
            <a:avLst/>
          </a:prstGeom>
          <a:noFill/>
        </p:spPr>
        <p:txBody>
          <a:bodyPr wrap="square" lIns="36000" rIns="36000" rtlCol="0">
            <a:spAutoFit/>
          </a:bodyPr>
          <a:lstStyle/>
          <a:p>
            <a:pPr algn="ctr"/>
            <a:r>
              <a:rPr lang="en-GB" sz="1400" dirty="0">
                <a:solidFill>
                  <a:schemeClr val="accent6"/>
                </a:solidFill>
                <a:latin typeface="Century Gothic" panose="020B0502020202020204" pitchFamily="34" charset="0"/>
              </a:rPr>
              <a:t>First exams of new Phase 2 GCSEs</a:t>
            </a:r>
          </a:p>
        </p:txBody>
      </p:sp>
      <p:sp>
        <p:nvSpPr>
          <p:cNvPr id="72" name="TextBox 71">
            <a:extLst>
              <a:ext uri="{FF2B5EF4-FFF2-40B4-BE49-F238E27FC236}">
                <a16:creationId xmlns:a16="http://schemas.microsoft.com/office/drawing/2014/main" id="{4BA6F58E-3E26-0E5C-3C23-82D1FEA33C4D}"/>
              </a:ext>
            </a:extLst>
          </p:cNvPr>
          <p:cNvSpPr txBox="1"/>
          <p:nvPr/>
        </p:nvSpPr>
        <p:spPr>
          <a:xfrm>
            <a:off x="9693048" y="4156564"/>
            <a:ext cx="1202674" cy="954107"/>
          </a:xfrm>
          <a:prstGeom prst="rect">
            <a:avLst/>
          </a:prstGeom>
          <a:noFill/>
        </p:spPr>
        <p:txBody>
          <a:bodyPr wrap="square" lIns="36000" rIns="36000" rtlCol="0">
            <a:spAutoFit/>
          </a:bodyPr>
          <a:lstStyle/>
          <a:p>
            <a:pPr algn="ctr"/>
            <a:r>
              <a:rPr lang="en-GB" sz="1400" dirty="0">
                <a:solidFill>
                  <a:schemeClr val="accent2"/>
                </a:solidFill>
                <a:latin typeface="Century Gothic" panose="020B0502020202020204" pitchFamily="34" charset="0"/>
              </a:rPr>
              <a:t>First exams of new Phase 1       A levels</a:t>
            </a:r>
          </a:p>
        </p:txBody>
      </p:sp>
      <p:sp>
        <p:nvSpPr>
          <p:cNvPr id="73" name="TextBox 72">
            <a:extLst>
              <a:ext uri="{FF2B5EF4-FFF2-40B4-BE49-F238E27FC236}">
                <a16:creationId xmlns:a16="http://schemas.microsoft.com/office/drawing/2014/main" id="{6ACE75B9-0FB4-0505-3DB1-9F9614977A40}"/>
              </a:ext>
            </a:extLst>
          </p:cNvPr>
          <p:cNvSpPr txBox="1"/>
          <p:nvPr/>
        </p:nvSpPr>
        <p:spPr>
          <a:xfrm>
            <a:off x="10893328" y="4183796"/>
            <a:ext cx="1202674" cy="954107"/>
          </a:xfrm>
          <a:prstGeom prst="rect">
            <a:avLst/>
          </a:prstGeom>
          <a:noFill/>
        </p:spPr>
        <p:txBody>
          <a:bodyPr wrap="square" lIns="36000" rIns="36000" rtlCol="0">
            <a:spAutoFit/>
          </a:bodyPr>
          <a:lstStyle/>
          <a:p>
            <a:pPr algn="ctr"/>
            <a:r>
              <a:rPr lang="en-GB" sz="1400" dirty="0">
                <a:solidFill>
                  <a:schemeClr val="accent2"/>
                </a:solidFill>
                <a:latin typeface="Century Gothic" panose="020B0502020202020204" pitchFamily="34" charset="0"/>
              </a:rPr>
              <a:t>First exams of new Phase 2       A levels</a:t>
            </a:r>
          </a:p>
        </p:txBody>
      </p:sp>
      <p:sp>
        <p:nvSpPr>
          <p:cNvPr id="74" name="TextBox 73">
            <a:extLst>
              <a:ext uri="{FF2B5EF4-FFF2-40B4-BE49-F238E27FC236}">
                <a16:creationId xmlns:a16="http://schemas.microsoft.com/office/drawing/2014/main" id="{F7D7EABF-3C1A-CFA4-1E80-259C591F026B}"/>
              </a:ext>
            </a:extLst>
          </p:cNvPr>
          <p:cNvSpPr txBox="1"/>
          <p:nvPr/>
        </p:nvSpPr>
        <p:spPr>
          <a:xfrm>
            <a:off x="1371814" y="4062609"/>
            <a:ext cx="1181606" cy="1600438"/>
          </a:xfrm>
          <a:prstGeom prst="rect">
            <a:avLst/>
          </a:prstGeom>
          <a:noFill/>
        </p:spPr>
        <p:txBody>
          <a:bodyPr wrap="square" lIns="36000" rIns="36000" rtlCol="0">
            <a:spAutoFit/>
          </a:bodyPr>
          <a:lstStyle/>
          <a:p>
            <a:pPr algn="ctr"/>
            <a:r>
              <a:rPr lang="en-GB" sz="1400" dirty="0">
                <a:solidFill>
                  <a:schemeClr val="accent2">
                    <a:lumMod val="50000"/>
                  </a:schemeClr>
                </a:solidFill>
                <a:latin typeface="Century Gothic" panose="020B0502020202020204" pitchFamily="34" charset="0"/>
              </a:rPr>
              <a:t>Response published on changes to Progress 8 and Attainment 8</a:t>
            </a:r>
          </a:p>
        </p:txBody>
      </p:sp>
      <p:sp>
        <p:nvSpPr>
          <p:cNvPr id="75" name="TextBox 74">
            <a:extLst>
              <a:ext uri="{FF2B5EF4-FFF2-40B4-BE49-F238E27FC236}">
                <a16:creationId xmlns:a16="http://schemas.microsoft.com/office/drawing/2014/main" id="{71CBE5D1-EE21-4217-3A4E-C427DF8DD771}"/>
              </a:ext>
            </a:extLst>
          </p:cNvPr>
          <p:cNvSpPr txBox="1"/>
          <p:nvPr/>
        </p:nvSpPr>
        <p:spPr>
          <a:xfrm>
            <a:off x="2548551" y="4074690"/>
            <a:ext cx="1181606" cy="1938992"/>
          </a:xfrm>
          <a:prstGeom prst="rect">
            <a:avLst/>
          </a:prstGeom>
          <a:noFill/>
        </p:spPr>
        <p:txBody>
          <a:bodyPr wrap="square" lIns="36000" rIns="36000" rtlCol="0">
            <a:spAutoFit/>
          </a:bodyPr>
          <a:lstStyle/>
          <a:p>
            <a:pPr algn="ctr"/>
            <a:r>
              <a:rPr lang="en-GB" sz="1200" dirty="0">
                <a:solidFill>
                  <a:schemeClr val="accent2">
                    <a:lumMod val="50000"/>
                  </a:schemeClr>
                </a:solidFill>
                <a:latin typeface="Century Gothic" panose="020B0502020202020204" pitchFamily="34" charset="0"/>
              </a:rPr>
              <a:t>Subject choices for students taking GCSEs in 2027 will need to consider new performance measure changes</a:t>
            </a:r>
          </a:p>
        </p:txBody>
      </p:sp>
    </p:spTree>
    <p:extLst>
      <p:ext uri="{BB962C8B-B14F-4D97-AF65-F5344CB8AC3E}">
        <p14:creationId xmlns:p14="http://schemas.microsoft.com/office/powerpoint/2010/main" val="1258988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1B4EC-0760-DCC3-6667-201993EF6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381DF-FC7D-1A0A-D1B9-41293A60AAD7}"/>
              </a:ext>
            </a:extLst>
          </p:cNvPr>
          <p:cNvSpPr>
            <a:spLocks noGrp="1"/>
          </p:cNvSpPr>
          <p:nvPr>
            <p:ph type="title"/>
          </p:nvPr>
        </p:nvSpPr>
        <p:spPr/>
        <p:txBody>
          <a:bodyPr/>
          <a:lstStyle/>
          <a:p>
            <a:r>
              <a:rPr lang="en-GB" dirty="0"/>
              <a:t>Progress 8 and Attainment 8</a:t>
            </a:r>
          </a:p>
        </p:txBody>
      </p:sp>
      <p:sp>
        <p:nvSpPr>
          <p:cNvPr id="3" name="Content Placeholder 2">
            <a:extLst>
              <a:ext uri="{FF2B5EF4-FFF2-40B4-BE49-F238E27FC236}">
                <a16:creationId xmlns:a16="http://schemas.microsoft.com/office/drawing/2014/main" id="{5F0E5804-A3C0-06FC-DF78-4F2991B37CD6}"/>
              </a:ext>
            </a:extLst>
          </p:cNvPr>
          <p:cNvSpPr>
            <a:spLocks noGrp="1"/>
          </p:cNvSpPr>
          <p:nvPr>
            <p:ph idx="1"/>
          </p:nvPr>
        </p:nvSpPr>
        <p:spPr/>
        <p:txBody>
          <a:bodyPr/>
          <a:lstStyle/>
          <a:p>
            <a:r>
              <a:rPr lang="en-GB" dirty="0"/>
              <a:t>An explanation of the proposed improve model</a:t>
            </a:r>
          </a:p>
        </p:txBody>
      </p:sp>
    </p:spTree>
    <p:extLst>
      <p:ext uri="{BB962C8B-B14F-4D97-AF65-F5344CB8AC3E}">
        <p14:creationId xmlns:p14="http://schemas.microsoft.com/office/powerpoint/2010/main" val="1022185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430B6-9199-138A-A99D-CF22ABB43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ED3A92-AD63-F7E8-5317-8978188D5E65}"/>
              </a:ext>
            </a:extLst>
          </p:cNvPr>
          <p:cNvSpPr>
            <a:spLocks noGrp="1"/>
          </p:cNvSpPr>
          <p:nvPr>
            <p:ph type="title"/>
          </p:nvPr>
        </p:nvSpPr>
        <p:spPr>
          <a:xfrm>
            <a:off x="319178" y="1008909"/>
            <a:ext cx="6004620" cy="512761"/>
          </a:xfrm>
        </p:spPr>
        <p:txBody>
          <a:bodyPr/>
          <a:lstStyle/>
          <a:p>
            <a:r>
              <a:rPr lang="en-GB" dirty="0"/>
              <a:t>Progress 8 and Attainment 8 proposed model</a:t>
            </a:r>
          </a:p>
        </p:txBody>
      </p:sp>
      <p:grpSp>
        <p:nvGrpSpPr>
          <p:cNvPr id="22" name="Group 21">
            <a:extLst>
              <a:ext uri="{FF2B5EF4-FFF2-40B4-BE49-F238E27FC236}">
                <a16:creationId xmlns:a16="http://schemas.microsoft.com/office/drawing/2014/main" id="{F2714832-9779-C794-8B1C-5064004A64E5}"/>
              </a:ext>
            </a:extLst>
          </p:cNvPr>
          <p:cNvGrpSpPr/>
          <p:nvPr/>
        </p:nvGrpSpPr>
        <p:grpSpPr>
          <a:xfrm>
            <a:off x="319177" y="2599700"/>
            <a:ext cx="11651355" cy="1288906"/>
            <a:chOff x="442760" y="1939804"/>
            <a:chExt cx="8306603" cy="918900"/>
          </a:xfrm>
        </p:grpSpPr>
        <p:sp>
          <p:nvSpPr>
            <p:cNvPr id="4" name="Cylinder 3">
              <a:extLst>
                <a:ext uri="{FF2B5EF4-FFF2-40B4-BE49-F238E27FC236}">
                  <a16:creationId xmlns:a16="http://schemas.microsoft.com/office/drawing/2014/main" id="{46958C54-BFE9-8D30-77E8-A0843848182C}"/>
                </a:ext>
              </a:extLst>
            </p:cNvPr>
            <p:cNvSpPr/>
            <p:nvPr/>
          </p:nvSpPr>
          <p:spPr>
            <a:xfrm>
              <a:off x="442761" y="2541070"/>
              <a:ext cx="855395" cy="317634"/>
            </a:xfrm>
            <a:prstGeom prst="can">
              <a:avLst/>
            </a:prstGeom>
            <a:solidFill>
              <a:srgbClr val="43BEB9"/>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Double weighted</a:t>
              </a:r>
            </a:p>
          </p:txBody>
        </p:sp>
        <p:sp>
          <p:nvSpPr>
            <p:cNvPr id="5" name="Cylinder 4">
              <a:extLst>
                <a:ext uri="{FF2B5EF4-FFF2-40B4-BE49-F238E27FC236}">
                  <a16:creationId xmlns:a16="http://schemas.microsoft.com/office/drawing/2014/main" id="{AA70263D-C54D-CC7E-BD18-8C6CC82A89F2}"/>
                </a:ext>
              </a:extLst>
            </p:cNvPr>
            <p:cNvSpPr/>
            <p:nvPr/>
          </p:nvSpPr>
          <p:spPr>
            <a:xfrm>
              <a:off x="1461334" y="2541070"/>
              <a:ext cx="855395" cy="317634"/>
            </a:xfrm>
            <a:prstGeom prst="can">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Double weighted</a:t>
              </a:r>
            </a:p>
          </p:txBody>
        </p:sp>
        <p:sp>
          <p:nvSpPr>
            <p:cNvPr id="6" name="Cylinder 5">
              <a:extLst>
                <a:ext uri="{FF2B5EF4-FFF2-40B4-BE49-F238E27FC236}">
                  <a16:creationId xmlns:a16="http://schemas.microsoft.com/office/drawing/2014/main" id="{62A6138C-2EE9-573F-E9E8-3690C2106C14}"/>
                </a:ext>
              </a:extLst>
            </p:cNvPr>
            <p:cNvSpPr/>
            <p:nvPr/>
          </p:nvSpPr>
          <p:spPr>
            <a:xfrm>
              <a:off x="442760" y="2252311"/>
              <a:ext cx="855395" cy="317634"/>
            </a:xfrm>
            <a:prstGeom prst="can">
              <a:avLst/>
            </a:prstGeom>
            <a:solidFill>
              <a:srgbClr val="43BEB9"/>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800" b="1" dirty="0"/>
                <a:t>1</a:t>
              </a:r>
            </a:p>
          </p:txBody>
        </p:sp>
        <p:sp>
          <p:nvSpPr>
            <p:cNvPr id="7" name="Cylinder 6">
              <a:extLst>
                <a:ext uri="{FF2B5EF4-FFF2-40B4-BE49-F238E27FC236}">
                  <a16:creationId xmlns:a16="http://schemas.microsoft.com/office/drawing/2014/main" id="{E6C0F5DF-09BE-5143-9F6C-83BB8F86EB8C}"/>
                </a:ext>
              </a:extLst>
            </p:cNvPr>
            <p:cNvSpPr/>
            <p:nvPr/>
          </p:nvSpPr>
          <p:spPr>
            <a:xfrm>
              <a:off x="1461332" y="2252310"/>
              <a:ext cx="855395" cy="317634"/>
            </a:xfrm>
            <a:prstGeom prst="can">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800" b="1" dirty="0"/>
                <a:t>2</a:t>
              </a:r>
            </a:p>
          </p:txBody>
        </p:sp>
        <p:sp>
          <p:nvSpPr>
            <p:cNvPr id="8" name="Cylinder 7">
              <a:extLst>
                <a:ext uri="{FF2B5EF4-FFF2-40B4-BE49-F238E27FC236}">
                  <a16:creationId xmlns:a16="http://schemas.microsoft.com/office/drawing/2014/main" id="{CC908C71-F46C-44ED-C977-10C08046AC1D}"/>
                </a:ext>
              </a:extLst>
            </p:cNvPr>
            <p:cNvSpPr/>
            <p:nvPr/>
          </p:nvSpPr>
          <p:spPr>
            <a:xfrm>
              <a:off x="2613882" y="2541070"/>
              <a:ext cx="855395" cy="317634"/>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800" b="1" dirty="0"/>
                <a:t>3</a:t>
              </a:r>
            </a:p>
          </p:txBody>
        </p:sp>
        <p:sp>
          <p:nvSpPr>
            <p:cNvPr id="9" name="Cylinder 8">
              <a:extLst>
                <a:ext uri="{FF2B5EF4-FFF2-40B4-BE49-F238E27FC236}">
                  <a16:creationId xmlns:a16="http://schemas.microsoft.com/office/drawing/2014/main" id="{0D47D8D5-535E-F6EE-7816-1EB765620125}"/>
                </a:ext>
              </a:extLst>
            </p:cNvPr>
            <p:cNvSpPr/>
            <p:nvPr/>
          </p:nvSpPr>
          <p:spPr>
            <a:xfrm>
              <a:off x="3632454" y="2541070"/>
              <a:ext cx="855395" cy="317634"/>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800" b="1" dirty="0"/>
                <a:t>4</a:t>
              </a:r>
            </a:p>
          </p:txBody>
        </p:sp>
        <p:sp>
          <p:nvSpPr>
            <p:cNvPr id="10" name="Cylinder 9">
              <a:extLst>
                <a:ext uri="{FF2B5EF4-FFF2-40B4-BE49-F238E27FC236}">
                  <a16:creationId xmlns:a16="http://schemas.microsoft.com/office/drawing/2014/main" id="{0901D78A-D96A-254A-BB08-AB87A1783882}"/>
                </a:ext>
              </a:extLst>
            </p:cNvPr>
            <p:cNvSpPr/>
            <p:nvPr/>
          </p:nvSpPr>
          <p:spPr>
            <a:xfrm>
              <a:off x="4838251" y="2541070"/>
              <a:ext cx="855395" cy="317634"/>
            </a:xfrm>
            <a:prstGeom prst="ca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800" b="1" dirty="0"/>
                <a:t>5</a:t>
              </a:r>
            </a:p>
          </p:txBody>
        </p:sp>
        <p:sp>
          <p:nvSpPr>
            <p:cNvPr id="11" name="Cylinder 10">
              <a:extLst>
                <a:ext uri="{FF2B5EF4-FFF2-40B4-BE49-F238E27FC236}">
                  <a16:creationId xmlns:a16="http://schemas.microsoft.com/office/drawing/2014/main" id="{C6E60AD0-8C07-2B8A-FEFD-828E4DD26B18}"/>
                </a:ext>
              </a:extLst>
            </p:cNvPr>
            <p:cNvSpPr/>
            <p:nvPr/>
          </p:nvSpPr>
          <p:spPr>
            <a:xfrm>
              <a:off x="5856823" y="2541070"/>
              <a:ext cx="855395" cy="317634"/>
            </a:xfrm>
            <a:prstGeom prst="ca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800" b="1" dirty="0"/>
                <a:t>6</a:t>
              </a:r>
            </a:p>
          </p:txBody>
        </p:sp>
        <p:sp>
          <p:nvSpPr>
            <p:cNvPr id="12" name="Cylinder 11">
              <a:extLst>
                <a:ext uri="{FF2B5EF4-FFF2-40B4-BE49-F238E27FC236}">
                  <a16:creationId xmlns:a16="http://schemas.microsoft.com/office/drawing/2014/main" id="{6C022BA0-2034-9DC6-AC77-1AB672EA7F31}"/>
                </a:ext>
              </a:extLst>
            </p:cNvPr>
            <p:cNvSpPr/>
            <p:nvPr/>
          </p:nvSpPr>
          <p:spPr>
            <a:xfrm>
              <a:off x="6875396" y="2541070"/>
              <a:ext cx="855395" cy="317634"/>
            </a:xfrm>
            <a:prstGeom prst="ca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800" b="1" dirty="0"/>
                <a:t>7</a:t>
              </a:r>
            </a:p>
          </p:txBody>
        </p:sp>
        <p:sp>
          <p:nvSpPr>
            <p:cNvPr id="13" name="Cylinder 12">
              <a:extLst>
                <a:ext uri="{FF2B5EF4-FFF2-40B4-BE49-F238E27FC236}">
                  <a16:creationId xmlns:a16="http://schemas.microsoft.com/office/drawing/2014/main" id="{ACA6D467-AB08-5E3A-75EE-1985495C60E2}"/>
                </a:ext>
              </a:extLst>
            </p:cNvPr>
            <p:cNvSpPr/>
            <p:nvPr/>
          </p:nvSpPr>
          <p:spPr>
            <a:xfrm>
              <a:off x="7893968" y="2541070"/>
              <a:ext cx="855395" cy="317634"/>
            </a:xfrm>
            <a:prstGeom prst="ca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800" b="1" dirty="0"/>
                <a:t>8</a:t>
              </a:r>
            </a:p>
          </p:txBody>
        </p:sp>
        <p:sp>
          <p:nvSpPr>
            <p:cNvPr id="15" name="TextBox 14">
              <a:extLst>
                <a:ext uri="{FF2B5EF4-FFF2-40B4-BE49-F238E27FC236}">
                  <a16:creationId xmlns:a16="http://schemas.microsoft.com/office/drawing/2014/main" id="{785EF91F-4DE3-E64F-3E40-DB844EC5E935}"/>
                </a:ext>
              </a:extLst>
            </p:cNvPr>
            <p:cNvSpPr txBox="1"/>
            <p:nvPr/>
          </p:nvSpPr>
          <p:spPr>
            <a:xfrm>
              <a:off x="457361" y="1939805"/>
              <a:ext cx="840794" cy="285250"/>
            </a:xfrm>
            <a:prstGeom prst="rect">
              <a:avLst/>
            </a:prstGeom>
            <a:noFill/>
          </p:spPr>
          <p:txBody>
            <a:bodyPr wrap="square" lIns="36000" rIns="36000" rtlCol="0">
              <a:spAutoFit/>
            </a:bodyPr>
            <a:lstStyle/>
            <a:p>
              <a:pPr algn="ctr"/>
              <a:r>
                <a:rPr lang="en-GB" sz="2000" b="1" dirty="0">
                  <a:solidFill>
                    <a:srgbClr val="595959"/>
                  </a:solidFill>
                  <a:latin typeface="Century Gothic" panose="020B0502020202020204" pitchFamily="34" charset="0"/>
                </a:rPr>
                <a:t>English</a:t>
              </a:r>
            </a:p>
          </p:txBody>
        </p:sp>
        <p:sp>
          <p:nvSpPr>
            <p:cNvPr id="17" name="TextBox 16">
              <a:extLst>
                <a:ext uri="{FF2B5EF4-FFF2-40B4-BE49-F238E27FC236}">
                  <a16:creationId xmlns:a16="http://schemas.microsoft.com/office/drawing/2014/main" id="{6B8EB71C-D494-BF32-8A56-9A9B3B5B42AA}"/>
                </a:ext>
              </a:extLst>
            </p:cNvPr>
            <p:cNvSpPr txBox="1"/>
            <p:nvPr/>
          </p:nvSpPr>
          <p:spPr>
            <a:xfrm>
              <a:off x="1468632" y="1939805"/>
              <a:ext cx="840794" cy="285250"/>
            </a:xfrm>
            <a:prstGeom prst="rect">
              <a:avLst/>
            </a:prstGeom>
            <a:noFill/>
          </p:spPr>
          <p:txBody>
            <a:bodyPr wrap="square" lIns="36000" rIns="36000" rtlCol="0">
              <a:spAutoFit/>
            </a:bodyPr>
            <a:lstStyle/>
            <a:p>
              <a:pPr algn="ctr"/>
              <a:r>
                <a:rPr lang="en-GB" sz="2000" b="1" dirty="0">
                  <a:solidFill>
                    <a:srgbClr val="595959"/>
                  </a:solidFill>
                  <a:latin typeface="Century Gothic" panose="020B0502020202020204" pitchFamily="34" charset="0"/>
                </a:rPr>
                <a:t>Maths</a:t>
              </a:r>
            </a:p>
          </p:txBody>
        </p:sp>
        <p:sp>
          <p:nvSpPr>
            <p:cNvPr id="18" name="TextBox 17">
              <a:extLst>
                <a:ext uri="{FF2B5EF4-FFF2-40B4-BE49-F238E27FC236}">
                  <a16:creationId xmlns:a16="http://schemas.microsoft.com/office/drawing/2014/main" id="{9DA3DC9E-347C-4DD5-FBD8-25D000979864}"/>
                </a:ext>
              </a:extLst>
            </p:cNvPr>
            <p:cNvSpPr txBox="1"/>
            <p:nvPr/>
          </p:nvSpPr>
          <p:spPr>
            <a:xfrm>
              <a:off x="2619571" y="1947540"/>
              <a:ext cx="1868278" cy="285250"/>
            </a:xfrm>
            <a:prstGeom prst="rect">
              <a:avLst/>
            </a:prstGeom>
            <a:noFill/>
          </p:spPr>
          <p:txBody>
            <a:bodyPr wrap="square" lIns="36000" rIns="36000" rtlCol="0">
              <a:spAutoFit/>
            </a:bodyPr>
            <a:lstStyle/>
            <a:p>
              <a:pPr algn="ctr"/>
              <a:r>
                <a:rPr lang="en-GB" sz="2000" b="1" dirty="0">
                  <a:solidFill>
                    <a:srgbClr val="595959"/>
                  </a:solidFill>
                  <a:latin typeface="Century Gothic" panose="020B0502020202020204" pitchFamily="34" charset="0"/>
                </a:rPr>
                <a:t>Science</a:t>
              </a:r>
            </a:p>
          </p:txBody>
        </p:sp>
        <p:sp>
          <p:nvSpPr>
            <p:cNvPr id="19" name="TextBox 18">
              <a:extLst>
                <a:ext uri="{FF2B5EF4-FFF2-40B4-BE49-F238E27FC236}">
                  <a16:creationId xmlns:a16="http://schemas.microsoft.com/office/drawing/2014/main" id="{F3141101-14E2-7B56-8DFC-56EA465008AD}"/>
                </a:ext>
              </a:extLst>
            </p:cNvPr>
            <p:cNvSpPr txBox="1"/>
            <p:nvPr/>
          </p:nvSpPr>
          <p:spPr>
            <a:xfrm>
              <a:off x="4838251" y="1939804"/>
              <a:ext cx="3911112" cy="285250"/>
            </a:xfrm>
            <a:prstGeom prst="rect">
              <a:avLst/>
            </a:prstGeom>
            <a:noFill/>
          </p:spPr>
          <p:txBody>
            <a:bodyPr wrap="square" lIns="36000" rIns="36000" rtlCol="0">
              <a:spAutoFit/>
            </a:bodyPr>
            <a:lstStyle/>
            <a:p>
              <a:pPr algn="ctr"/>
              <a:r>
                <a:rPr lang="en-GB" sz="2000" b="1" dirty="0">
                  <a:solidFill>
                    <a:srgbClr val="595959"/>
                  </a:solidFill>
                  <a:latin typeface="Century Gothic" panose="020B0502020202020204" pitchFamily="34" charset="0"/>
                </a:rPr>
                <a:t>Breadth</a:t>
              </a:r>
            </a:p>
          </p:txBody>
        </p:sp>
        <p:sp>
          <p:nvSpPr>
            <p:cNvPr id="20" name="Right Brace 19">
              <a:extLst>
                <a:ext uri="{FF2B5EF4-FFF2-40B4-BE49-F238E27FC236}">
                  <a16:creationId xmlns:a16="http://schemas.microsoft.com/office/drawing/2014/main" id="{435A9739-CEA9-C08D-3297-75489AB9E41A}"/>
                </a:ext>
              </a:extLst>
            </p:cNvPr>
            <p:cNvSpPr/>
            <p:nvPr/>
          </p:nvSpPr>
          <p:spPr>
            <a:xfrm rot="5400000">
              <a:off x="3457347" y="1417105"/>
              <a:ext cx="200025" cy="1860977"/>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800"/>
            </a:p>
          </p:txBody>
        </p:sp>
        <p:sp>
          <p:nvSpPr>
            <p:cNvPr id="21" name="Right Brace 20">
              <a:extLst>
                <a:ext uri="{FF2B5EF4-FFF2-40B4-BE49-F238E27FC236}">
                  <a16:creationId xmlns:a16="http://schemas.microsoft.com/office/drawing/2014/main" id="{E523B35D-F486-76AE-2947-FF7966234609}"/>
                </a:ext>
              </a:extLst>
            </p:cNvPr>
            <p:cNvSpPr/>
            <p:nvPr/>
          </p:nvSpPr>
          <p:spPr>
            <a:xfrm rot="5400000">
              <a:off x="6693792" y="392037"/>
              <a:ext cx="200025" cy="3911111"/>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800"/>
            </a:p>
          </p:txBody>
        </p:sp>
      </p:grpSp>
    </p:spTree>
    <p:extLst>
      <p:ext uri="{BB962C8B-B14F-4D97-AF65-F5344CB8AC3E}">
        <p14:creationId xmlns:p14="http://schemas.microsoft.com/office/powerpoint/2010/main" val="4025333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148F5-9037-EDA4-DC80-6A79D014A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E7003-F79A-4A40-D8F5-1C2F946C097A}"/>
              </a:ext>
            </a:extLst>
          </p:cNvPr>
          <p:cNvSpPr>
            <a:spLocks noGrp="1"/>
          </p:cNvSpPr>
          <p:nvPr>
            <p:ph type="title"/>
          </p:nvPr>
        </p:nvSpPr>
        <p:spPr>
          <a:xfrm>
            <a:off x="319178" y="1008909"/>
            <a:ext cx="6004620" cy="512761"/>
          </a:xfrm>
        </p:spPr>
        <p:txBody>
          <a:bodyPr/>
          <a:lstStyle/>
          <a:p>
            <a:r>
              <a:rPr lang="en-GB" dirty="0"/>
              <a:t>Progress 8 and Attainment 8 proposed model</a:t>
            </a:r>
          </a:p>
        </p:txBody>
      </p:sp>
      <p:grpSp>
        <p:nvGrpSpPr>
          <p:cNvPr id="22" name="Group 21">
            <a:extLst>
              <a:ext uri="{FF2B5EF4-FFF2-40B4-BE49-F238E27FC236}">
                <a16:creationId xmlns:a16="http://schemas.microsoft.com/office/drawing/2014/main" id="{CF4116AC-F039-1DFB-F748-BB5171A9AC55}"/>
              </a:ext>
            </a:extLst>
          </p:cNvPr>
          <p:cNvGrpSpPr/>
          <p:nvPr/>
        </p:nvGrpSpPr>
        <p:grpSpPr>
          <a:xfrm>
            <a:off x="1368212" y="1521670"/>
            <a:ext cx="9911172" cy="1096402"/>
            <a:chOff x="442760" y="1939804"/>
            <a:chExt cx="8306603" cy="918900"/>
          </a:xfrm>
        </p:grpSpPr>
        <p:sp>
          <p:nvSpPr>
            <p:cNvPr id="4" name="Cylinder 3">
              <a:extLst>
                <a:ext uri="{FF2B5EF4-FFF2-40B4-BE49-F238E27FC236}">
                  <a16:creationId xmlns:a16="http://schemas.microsoft.com/office/drawing/2014/main" id="{4271833E-B8F8-9667-F3F5-37A60CBB4855}"/>
                </a:ext>
              </a:extLst>
            </p:cNvPr>
            <p:cNvSpPr/>
            <p:nvPr/>
          </p:nvSpPr>
          <p:spPr>
            <a:xfrm>
              <a:off x="442761" y="2541070"/>
              <a:ext cx="855395" cy="317634"/>
            </a:xfrm>
            <a:prstGeom prst="can">
              <a:avLst/>
            </a:prstGeom>
            <a:solidFill>
              <a:srgbClr val="43BEB9"/>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5" name="Cylinder 4">
              <a:extLst>
                <a:ext uri="{FF2B5EF4-FFF2-40B4-BE49-F238E27FC236}">
                  <a16:creationId xmlns:a16="http://schemas.microsoft.com/office/drawing/2014/main" id="{28965AE8-6645-BBD2-3A55-F3226C9E81FA}"/>
                </a:ext>
              </a:extLst>
            </p:cNvPr>
            <p:cNvSpPr/>
            <p:nvPr/>
          </p:nvSpPr>
          <p:spPr>
            <a:xfrm>
              <a:off x="1461334"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6" name="Cylinder 5">
              <a:extLst>
                <a:ext uri="{FF2B5EF4-FFF2-40B4-BE49-F238E27FC236}">
                  <a16:creationId xmlns:a16="http://schemas.microsoft.com/office/drawing/2014/main" id="{4035F51C-A6AA-D317-0B1D-A40CDA1EC50E}"/>
                </a:ext>
              </a:extLst>
            </p:cNvPr>
            <p:cNvSpPr/>
            <p:nvPr/>
          </p:nvSpPr>
          <p:spPr>
            <a:xfrm>
              <a:off x="442760" y="2252311"/>
              <a:ext cx="855395" cy="317634"/>
            </a:xfrm>
            <a:prstGeom prst="can">
              <a:avLst/>
            </a:prstGeom>
            <a:solidFill>
              <a:srgbClr val="43BEB9"/>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1</a:t>
              </a:r>
            </a:p>
          </p:txBody>
        </p:sp>
        <p:sp>
          <p:nvSpPr>
            <p:cNvPr id="7" name="Cylinder 6">
              <a:extLst>
                <a:ext uri="{FF2B5EF4-FFF2-40B4-BE49-F238E27FC236}">
                  <a16:creationId xmlns:a16="http://schemas.microsoft.com/office/drawing/2014/main" id="{46E92809-1705-08EF-E68B-181134794F5E}"/>
                </a:ext>
              </a:extLst>
            </p:cNvPr>
            <p:cNvSpPr/>
            <p:nvPr/>
          </p:nvSpPr>
          <p:spPr>
            <a:xfrm>
              <a:off x="1461332" y="225231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2</a:t>
              </a:r>
            </a:p>
          </p:txBody>
        </p:sp>
        <p:sp>
          <p:nvSpPr>
            <p:cNvPr id="8" name="Cylinder 7">
              <a:extLst>
                <a:ext uri="{FF2B5EF4-FFF2-40B4-BE49-F238E27FC236}">
                  <a16:creationId xmlns:a16="http://schemas.microsoft.com/office/drawing/2014/main" id="{0B1362F5-685D-8EDA-397A-317134F7728F}"/>
                </a:ext>
              </a:extLst>
            </p:cNvPr>
            <p:cNvSpPr/>
            <p:nvPr/>
          </p:nvSpPr>
          <p:spPr>
            <a:xfrm>
              <a:off x="2613882"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3</a:t>
              </a:r>
            </a:p>
          </p:txBody>
        </p:sp>
        <p:sp>
          <p:nvSpPr>
            <p:cNvPr id="9" name="Cylinder 8">
              <a:extLst>
                <a:ext uri="{FF2B5EF4-FFF2-40B4-BE49-F238E27FC236}">
                  <a16:creationId xmlns:a16="http://schemas.microsoft.com/office/drawing/2014/main" id="{12FD7F01-A2E3-E347-2E2A-B43326F986D8}"/>
                </a:ext>
              </a:extLst>
            </p:cNvPr>
            <p:cNvSpPr/>
            <p:nvPr/>
          </p:nvSpPr>
          <p:spPr>
            <a:xfrm>
              <a:off x="3632454"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4</a:t>
              </a:r>
            </a:p>
          </p:txBody>
        </p:sp>
        <p:sp>
          <p:nvSpPr>
            <p:cNvPr id="10" name="Cylinder 9">
              <a:extLst>
                <a:ext uri="{FF2B5EF4-FFF2-40B4-BE49-F238E27FC236}">
                  <a16:creationId xmlns:a16="http://schemas.microsoft.com/office/drawing/2014/main" id="{230746ED-6037-A45A-41C3-8046B543DDBE}"/>
                </a:ext>
              </a:extLst>
            </p:cNvPr>
            <p:cNvSpPr/>
            <p:nvPr/>
          </p:nvSpPr>
          <p:spPr>
            <a:xfrm>
              <a:off x="4838251"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5</a:t>
              </a:r>
            </a:p>
          </p:txBody>
        </p:sp>
        <p:sp>
          <p:nvSpPr>
            <p:cNvPr id="11" name="Cylinder 10">
              <a:extLst>
                <a:ext uri="{FF2B5EF4-FFF2-40B4-BE49-F238E27FC236}">
                  <a16:creationId xmlns:a16="http://schemas.microsoft.com/office/drawing/2014/main" id="{1841208D-F525-9A54-CAEB-5F20ED9ADC6E}"/>
                </a:ext>
              </a:extLst>
            </p:cNvPr>
            <p:cNvSpPr/>
            <p:nvPr/>
          </p:nvSpPr>
          <p:spPr>
            <a:xfrm>
              <a:off x="5856823"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6</a:t>
              </a:r>
            </a:p>
          </p:txBody>
        </p:sp>
        <p:sp>
          <p:nvSpPr>
            <p:cNvPr id="12" name="Cylinder 11">
              <a:extLst>
                <a:ext uri="{FF2B5EF4-FFF2-40B4-BE49-F238E27FC236}">
                  <a16:creationId xmlns:a16="http://schemas.microsoft.com/office/drawing/2014/main" id="{517B3891-1813-7912-C8CC-E4A91E43F501}"/>
                </a:ext>
              </a:extLst>
            </p:cNvPr>
            <p:cNvSpPr/>
            <p:nvPr/>
          </p:nvSpPr>
          <p:spPr>
            <a:xfrm>
              <a:off x="6875396"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7</a:t>
              </a:r>
            </a:p>
          </p:txBody>
        </p:sp>
        <p:sp>
          <p:nvSpPr>
            <p:cNvPr id="13" name="Cylinder 12">
              <a:extLst>
                <a:ext uri="{FF2B5EF4-FFF2-40B4-BE49-F238E27FC236}">
                  <a16:creationId xmlns:a16="http://schemas.microsoft.com/office/drawing/2014/main" id="{EB47DBDF-BBE3-7615-9AA5-C32B59E7B65E}"/>
                </a:ext>
              </a:extLst>
            </p:cNvPr>
            <p:cNvSpPr/>
            <p:nvPr/>
          </p:nvSpPr>
          <p:spPr>
            <a:xfrm>
              <a:off x="7893968"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8</a:t>
              </a:r>
            </a:p>
          </p:txBody>
        </p:sp>
        <p:sp>
          <p:nvSpPr>
            <p:cNvPr id="15" name="TextBox 14">
              <a:extLst>
                <a:ext uri="{FF2B5EF4-FFF2-40B4-BE49-F238E27FC236}">
                  <a16:creationId xmlns:a16="http://schemas.microsoft.com/office/drawing/2014/main" id="{69618209-06A8-2CF4-5775-9F8198753500}"/>
                </a:ext>
              </a:extLst>
            </p:cNvPr>
            <p:cNvSpPr txBox="1"/>
            <p:nvPr/>
          </p:nvSpPr>
          <p:spPr>
            <a:xfrm>
              <a:off x="457361"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English</a:t>
              </a:r>
            </a:p>
          </p:txBody>
        </p:sp>
        <p:sp>
          <p:nvSpPr>
            <p:cNvPr id="17" name="TextBox 16">
              <a:extLst>
                <a:ext uri="{FF2B5EF4-FFF2-40B4-BE49-F238E27FC236}">
                  <a16:creationId xmlns:a16="http://schemas.microsoft.com/office/drawing/2014/main" id="{B4676375-3600-BDC5-6080-DE74BE63744A}"/>
                </a:ext>
              </a:extLst>
            </p:cNvPr>
            <p:cNvSpPr txBox="1"/>
            <p:nvPr/>
          </p:nvSpPr>
          <p:spPr>
            <a:xfrm>
              <a:off x="1468632"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Maths</a:t>
              </a:r>
            </a:p>
          </p:txBody>
        </p:sp>
        <p:sp>
          <p:nvSpPr>
            <p:cNvPr id="18" name="TextBox 17">
              <a:extLst>
                <a:ext uri="{FF2B5EF4-FFF2-40B4-BE49-F238E27FC236}">
                  <a16:creationId xmlns:a16="http://schemas.microsoft.com/office/drawing/2014/main" id="{98C3D466-DB83-E834-6BAC-E0642B624387}"/>
                </a:ext>
              </a:extLst>
            </p:cNvPr>
            <p:cNvSpPr txBox="1"/>
            <p:nvPr/>
          </p:nvSpPr>
          <p:spPr>
            <a:xfrm>
              <a:off x="2619571" y="1947540"/>
              <a:ext cx="1868278"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Science</a:t>
              </a:r>
            </a:p>
          </p:txBody>
        </p:sp>
        <p:sp>
          <p:nvSpPr>
            <p:cNvPr id="19" name="TextBox 18">
              <a:extLst>
                <a:ext uri="{FF2B5EF4-FFF2-40B4-BE49-F238E27FC236}">
                  <a16:creationId xmlns:a16="http://schemas.microsoft.com/office/drawing/2014/main" id="{2D9A47D7-0BEA-48BC-2AFC-9008359F1E21}"/>
                </a:ext>
              </a:extLst>
            </p:cNvPr>
            <p:cNvSpPr txBox="1"/>
            <p:nvPr/>
          </p:nvSpPr>
          <p:spPr>
            <a:xfrm>
              <a:off x="4838251" y="1939804"/>
              <a:ext cx="3911112"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Breadth</a:t>
              </a:r>
            </a:p>
          </p:txBody>
        </p:sp>
        <p:sp>
          <p:nvSpPr>
            <p:cNvPr id="20" name="Right Brace 19">
              <a:extLst>
                <a:ext uri="{FF2B5EF4-FFF2-40B4-BE49-F238E27FC236}">
                  <a16:creationId xmlns:a16="http://schemas.microsoft.com/office/drawing/2014/main" id="{E99AD33B-F0C8-0030-6460-BC6394C0D55C}"/>
                </a:ext>
              </a:extLst>
            </p:cNvPr>
            <p:cNvSpPr/>
            <p:nvPr/>
          </p:nvSpPr>
          <p:spPr>
            <a:xfrm rot="5400000">
              <a:off x="3457347" y="1417105"/>
              <a:ext cx="200025" cy="1860977"/>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21" name="Right Brace 20">
              <a:extLst>
                <a:ext uri="{FF2B5EF4-FFF2-40B4-BE49-F238E27FC236}">
                  <a16:creationId xmlns:a16="http://schemas.microsoft.com/office/drawing/2014/main" id="{6FCB5E0E-D627-DFE3-81E4-2B43135797A2}"/>
                </a:ext>
              </a:extLst>
            </p:cNvPr>
            <p:cNvSpPr/>
            <p:nvPr/>
          </p:nvSpPr>
          <p:spPr>
            <a:xfrm rot="5400000">
              <a:off x="6693792" y="392037"/>
              <a:ext cx="200025" cy="3911111"/>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grpSp>
      <p:sp>
        <p:nvSpPr>
          <p:cNvPr id="3" name="Content Placeholder 2">
            <a:extLst>
              <a:ext uri="{FF2B5EF4-FFF2-40B4-BE49-F238E27FC236}">
                <a16:creationId xmlns:a16="http://schemas.microsoft.com/office/drawing/2014/main" id="{D3FA6FDE-EC4B-F82F-76F4-FC60C7460E14}"/>
              </a:ext>
            </a:extLst>
          </p:cNvPr>
          <p:cNvSpPr>
            <a:spLocks noGrp="1"/>
          </p:cNvSpPr>
          <p:nvPr>
            <p:ph idx="1"/>
          </p:nvPr>
        </p:nvSpPr>
        <p:spPr>
          <a:xfrm>
            <a:off x="319177" y="2844973"/>
            <a:ext cx="11550267" cy="3144766"/>
          </a:xfrm>
        </p:spPr>
        <p:txBody>
          <a:bodyPr/>
          <a:lstStyle/>
          <a:p>
            <a:pPr lvl="0"/>
            <a:r>
              <a:rPr lang="en-GB" dirty="0"/>
              <a:t>This slot will continue to follow the same rules as the current Progress 8 and Attainment 8 English slot. That means it will be based on the higher point score of a pupil’s GCSE English language or GCSE English literature (or relevant AS level). It will be double-weighted provided a pupil has taken both qualifications.</a:t>
            </a:r>
          </a:p>
          <a:p>
            <a:pPr lvl="0"/>
            <a:r>
              <a:rPr lang="en-GB" dirty="0"/>
              <a:t>The lower grade of English language or English literature can count in slots 7 or 8 of the ‘breadth’ slots. </a:t>
            </a:r>
          </a:p>
          <a:p>
            <a:pPr lvl="0"/>
            <a:r>
              <a:rPr lang="en-GB" dirty="0"/>
              <a:t>The vast majority of pupils take both GCSE English literature and English language (in 2025, 94% of pupils in state-funded schools entered GCSEs in both English language and English literature). Therefore, one of the English GCSEs will likely fill a breadth slot for most pupils</a:t>
            </a:r>
            <a:r>
              <a:rPr lang="en-GB"/>
              <a:t>.</a:t>
            </a:r>
            <a:endParaRPr lang="en-GB" dirty="0"/>
          </a:p>
          <a:p>
            <a:pPr lvl="0"/>
            <a:r>
              <a:rPr lang="en-GB" dirty="0"/>
              <a:t>If only one of GCSE English literature or English language is taken, this qualification will count in the English slot but will not be double-weighted.</a:t>
            </a:r>
          </a:p>
        </p:txBody>
      </p:sp>
    </p:spTree>
    <p:extLst>
      <p:ext uri="{BB962C8B-B14F-4D97-AF65-F5344CB8AC3E}">
        <p14:creationId xmlns:p14="http://schemas.microsoft.com/office/powerpoint/2010/main" val="29402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14A6D-7288-4323-4F2A-45C0B66F0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9C520-8028-8D4C-3CE1-3E8D7F3FFEF3}"/>
              </a:ext>
            </a:extLst>
          </p:cNvPr>
          <p:cNvSpPr>
            <a:spLocks noGrp="1"/>
          </p:cNvSpPr>
          <p:nvPr>
            <p:ph type="title"/>
          </p:nvPr>
        </p:nvSpPr>
        <p:spPr>
          <a:xfrm>
            <a:off x="319177" y="1008909"/>
            <a:ext cx="11550267" cy="512761"/>
          </a:xfrm>
        </p:spPr>
        <p:txBody>
          <a:bodyPr anchor="ctr">
            <a:normAutofit/>
          </a:bodyPr>
          <a:lstStyle/>
          <a:p>
            <a:r>
              <a:rPr lang="en-GB" b="1" dirty="0"/>
              <a:t>Key take aways for Computing teachers</a:t>
            </a:r>
            <a:endParaRPr lang="en-GB" dirty="0"/>
          </a:p>
        </p:txBody>
      </p:sp>
      <p:graphicFrame>
        <p:nvGraphicFramePr>
          <p:cNvPr id="6" name="Content Placeholder 2">
            <a:extLst>
              <a:ext uri="{FF2B5EF4-FFF2-40B4-BE49-F238E27FC236}">
                <a16:creationId xmlns:a16="http://schemas.microsoft.com/office/drawing/2014/main" id="{044DD75D-BB49-FA09-040C-F2361CA172A5}"/>
              </a:ext>
            </a:extLst>
          </p:cNvPr>
          <p:cNvGraphicFramePr>
            <a:graphicFrameLocks noGrp="1"/>
          </p:cNvGraphicFramePr>
          <p:nvPr>
            <p:ph idx="1"/>
            <p:extLst>
              <p:ext uri="{D42A27DB-BD31-4B8C-83A1-F6EECF244321}">
                <p14:modId xmlns:p14="http://schemas.microsoft.com/office/powerpoint/2010/main" val="4207894054"/>
              </p:ext>
            </p:extLst>
          </p:nvPr>
        </p:nvGraphicFramePr>
        <p:xfrm>
          <a:off x="319177" y="1610686"/>
          <a:ext cx="11550267" cy="437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426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9BD64-50E4-4037-4E3C-2311A0399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C4246-DCE5-4283-7933-BAAAC3D039D2}"/>
              </a:ext>
            </a:extLst>
          </p:cNvPr>
          <p:cNvSpPr>
            <a:spLocks noGrp="1"/>
          </p:cNvSpPr>
          <p:nvPr>
            <p:ph type="title"/>
          </p:nvPr>
        </p:nvSpPr>
        <p:spPr>
          <a:xfrm>
            <a:off x="319178" y="1008909"/>
            <a:ext cx="6004620" cy="512761"/>
          </a:xfrm>
        </p:spPr>
        <p:txBody>
          <a:bodyPr/>
          <a:lstStyle/>
          <a:p>
            <a:r>
              <a:rPr lang="en-GB" dirty="0"/>
              <a:t>Progress 8 and Attainment 8 proposed model</a:t>
            </a:r>
          </a:p>
        </p:txBody>
      </p:sp>
      <p:grpSp>
        <p:nvGrpSpPr>
          <p:cNvPr id="22" name="Group 21">
            <a:extLst>
              <a:ext uri="{FF2B5EF4-FFF2-40B4-BE49-F238E27FC236}">
                <a16:creationId xmlns:a16="http://schemas.microsoft.com/office/drawing/2014/main" id="{BEE5D0A5-0873-3448-6A60-CFFB906F9B31}"/>
              </a:ext>
            </a:extLst>
          </p:cNvPr>
          <p:cNvGrpSpPr/>
          <p:nvPr/>
        </p:nvGrpSpPr>
        <p:grpSpPr>
          <a:xfrm>
            <a:off x="1368212" y="1521670"/>
            <a:ext cx="9911172" cy="1096402"/>
            <a:chOff x="442760" y="1939804"/>
            <a:chExt cx="8306603" cy="918900"/>
          </a:xfrm>
        </p:grpSpPr>
        <p:sp>
          <p:nvSpPr>
            <p:cNvPr id="4" name="Cylinder 3">
              <a:extLst>
                <a:ext uri="{FF2B5EF4-FFF2-40B4-BE49-F238E27FC236}">
                  <a16:creationId xmlns:a16="http://schemas.microsoft.com/office/drawing/2014/main" id="{4ED05A00-084C-A39D-0B86-A0160BBC0BA2}"/>
                </a:ext>
              </a:extLst>
            </p:cNvPr>
            <p:cNvSpPr/>
            <p:nvPr/>
          </p:nvSpPr>
          <p:spPr>
            <a:xfrm>
              <a:off x="442761"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5" name="Cylinder 4">
              <a:extLst>
                <a:ext uri="{FF2B5EF4-FFF2-40B4-BE49-F238E27FC236}">
                  <a16:creationId xmlns:a16="http://schemas.microsoft.com/office/drawing/2014/main" id="{A5F7E8E4-3D42-45FB-66E0-37D99A2EF27D}"/>
                </a:ext>
              </a:extLst>
            </p:cNvPr>
            <p:cNvSpPr/>
            <p:nvPr/>
          </p:nvSpPr>
          <p:spPr>
            <a:xfrm>
              <a:off x="1461334" y="2541070"/>
              <a:ext cx="855395" cy="317634"/>
            </a:xfrm>
            <a:prstGeom prst="can">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6" name="Cylinder 5">
              <a:extLst>
                <a:ext uri="{FF2B5EF4-FFF2-40B4-BE49-F238E27FC236}">
                  <a16:creationId xmlns:a16="http://schemas.microsoft.com/office/drawing/2014/main" id="{42DFDCF4-47EC-237B-4FB5-ABC74E8EFDCF}"/>
                </a:ext>
              </a:extLst>
            </p:cNvPr>
            <p:cNvSpPr/>
            <p:nvPr/>
          </p:nvSpPr>
          <p:spPr>
            <a:xfrm>
              <a:off x="442760" y="2252311"/>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1</a:t>
              </a:r>
            </a:p>
          </p:txBody>
        </p:sp>
        <p:sp>
          <p:nvSpPr>
            <p:cNvPr id="7" name="Cylinder 6">
              <a:extLst>
                <a:ext uri="{FF2B5EF4-FFF2-40B4-BE49-F238E27FC236}">
                  <a16:creationId xmlns:a16="http://schemas.microsoft.com/office/drawing/2014/main" id="{187737D1-4D42-2628-C5BB-6702419D2D9F}"/>
                </a:ext>
              </a:extLst>
            </p:cNvPr>
            <p:cNvSpPr/>
            <p:nvPr/>
          </p:nvSpPr>
          <p:spPr>
            <a:xfrm>
              <a:off x="1461332" y="2252310"/>
              <a:ext cx="855395" cy="317634"/>
            </a:xfrm>
            <a:prstGeom prst="can">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2</a:t>
              </a:r>
            </a:p>
          </p:txBody>
        </p:sp>
        <p:sp>
          <p:nvSpPr>
            <p:cNvPr id="8" name="Cylinder 7">
              <a:extLst>
                <a:ext uri="{FF2B5EF4-FFF2-40B4-BE49-F238E27FC236}">
                  <a16:creationId xmlns:a16="http://schemas.microsoft.com/office/drawing/2014/main" id="{32ECB082-40A5-C9B0-3F2A-CEC7E7DCBDAE}"/>
                </a:ext>
              </a:extLst>
            </p:cNvPr>
            <p:cNvSpPr/>
            <p:nvPr/>
          </p:nvSpPr>
          <p:spPr>
            <a:xfrm>
              <a:off x="2613882"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3</a:t>
              </a:r>
            </a:p>
          </p:txBody>
        </p:sp>
        <p:sp>
          <p:nvSpPr>
            <p:cNvPr id="9" name="Cylinder 8">
              <a:extLst>
                <a:ext uri="{FF2B5EF4-FFF2-40B4-BE49-F238E27FC236}">
                  <a16:creationId xmlns:a16="http://schemas.microsoft.com/office/drawing/2014/main" id="{FC61425E-5456-6280-711C-5E875676D327}"/>
                </a:ext>
              </a:extLst>
            </p:cNvPr>
            <p:cNvSpPr/>
            <p:nvPr/>
          </p:nvSpPr>
          <p:spPr>
            <a:xfrm>
              <a:off x="3632454"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4</a:t>
              </a:r>
            </a:p>
          </p:txBody>
        </p:sp>
        <p:sp>
          <p:nvSpPr>
            <p:cNvPr id="10" name="Cylinder 9">
              <a:extLst>
                <a:ext uri="{FF2B5EF4-FFF2-40B4-BE49-F238E27FC236}">
                  <a16:creationId xmlns:a16="http://schemas.microsoft.com/office/drawing/2014/main" id="{B2DDE18D-BBFB-3015-801F-5E4404B8B35F}"/>
                </a:ext>
              </a:extLst>
            </p:cNvPr>
            <p:cNvSpPr/>
            <p:nvPr/>
          </p:nvSpPr>
          <p:spPr>
            <a:xfrm>
              <a:off x="4838251"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5</a:t>
              </a:r>
            </a:p>
          </p:txBody>
        </p:sp>
        <p:sp>
          <p:nvSpPr>
            <p:cNvPr id="11" name="Cylinder 10">
              <a:extLst>
                <a:ext uri="{FF2B5EF4-FFF2-40B4-BE49-F238E27FC236}">
                  <a16:creationId xmlns:a16="http://schemas.microsoft.com/office/drawing/2014/main" id="{A2F31004-A5A2-9D9F-21DD-F3958A963F67}"/>
                </a:ext>
              </a:extLst>
            </p:cNvPr>
            <p:cNvSpPr/>
            <p:nvPr/>
          </p:nvSpPr>
          <p:spPr>
            <a:xfrm>
              <a:off x="5856823"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6</a:t>
              </a:r>
            </a:p>
          </p:txBody>
        </p:sp>
        <p:sp>
          <p:nvSpPr>
            <p:cNvPr id="12" name="Cylinder 11">
              <a:extLst>
                <a:ext uri="{FF2B5EF4-FFF2-40B4-BE49-F238E27FC236}">
                  <a16:creationId xmlns:a16="http://schemas.microsoft.com/office/drawing/2014/main" id="{7F56F2AE-03EE-11DD-F3B1-3484393D622D}"/>
                </a:ext>
              </a:extLst>
            </p:cNvPr>
            <p:cNvSpPr/>
            <p:nvPr/>
          </p:nvSpPr>
          <p:spPr>
            <a:xfrm>
              <a:off x="6875396"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7</a:t>
              </a:r>
            </a:p>
          </p:txBody>
        </p:sp>
        <p:sp>
          <p:nvSpPr>
            <p:cNvPr id="13" name="Cylinder 12">
              <a:extLst>
                <a:ext uri="{FF2B5EF4-FFF2-40B4-BE49-F238E27FC236}">
                  <a16:creationId xmlns:a16="http://schemas.microsoft.com/office/drawing/2014/main" id="{FF29E477-F37A-13D5-127E-39B195C4AA9C}"/>
                </a:ext>
              </a:extLst>
            </p:cNvPr>
            <p:cNvSpPr/>
            <p:nvPr/>
          </p:nvSpPr>
          <p:spPr>
            <a:xfrm>
              <a:off x="7893968"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8</a:t>
              </a:r>
            </a:p>
          </p:txBody>
        </p:sp>
        <p:sp>
          <p:nvSpPr>
            <p:cNvPr id="15" name="TextBox 14">
              <a:extLst>
                <a:ext uri="{FF2B5EF4-FFF2-40B4-BE49-F238E27FC236}">
                  <a16:creationId xmlns:a16="http://schemas.microsoft.com/office/drawing/2014/main" id="{246D598B-484D-C49E-156B-F01AD5C8E56A}"/>
                </a:ext>
              </a:extLst>
            </p:cNvPr>
            <p:cNvSpPr txBox="1"/>
            <p:nvPr/>
          </p:nvSpPr>
          <p:spPr>
            <a:xfrm>
              <a:off x="457361"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English</a:t>
              </a:r>
            </a:p>
          </p:txBody>
        </p:sp>
        <p:sp>
          <p:nvSpPr>
            <p:cNvPr id="17" name="TextBox 16">
              <a:extLst>
                <a:ext uri="{FF2B5EF4-FFF2-40B4-BE49-F238E27FC236}">
                  <a16:creationId xmlns:a16="http://schemas.microsoft.com/office/drawing/2014/main" id="{F1E14358-009D-42BB-BA19-C589D099D31C}"/>
                </a:ext>
              </a:extLst>
            </p:cNvPr>
            <p:cNvSpPr txBox="1"/>
            <p:nvPr/>
          </p:nvSpPr>
          <p:spPr>
            <a:xfrm>
              <a:off x="1468632"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Maths</a:t>
              </a:r>
            </a:p>
          </p:txBody>
        </p:sp>
        <p:sp>
          <p:nvSpPr>
            <p:cNvPr id="18" name="TextBox 17">
              <a:extLst>
                <a:ext uri="{FF2B5EF4-FFF2-40B4-BE49-F238E27FC236}">
                  <a16:creationId xmlns:a16="http://schemas.microsoft.com/office/drawing/2014/main" id="{E6885A69-95BD-43B1-1865-2A0C6ACE3C8E}"/>
                </a:ext>
              </a:extLst>
            </p:cNvPr>
            <p:cNvSpPr txBox="1"/>
            <p:nvPr/>
          </p:nvSpPr>
          <p:spPr>
            <a:xfrm>
              <a:off x="2619571" y="1947540"/>
              <a:ext cx="1868278"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Science</a:t>
              </a:r>
            </a:p>
          </p:txBody>
        </p:sp>
        <p:sp>
          <p:nvSpPr>
            <p:cNvPr id="19" name="TextBox 18">
              <a:extLst>
                <a:ext uri="{FF2B5EF4-FFF2-40B4-BE49-F238E27FC236}">
                  <a16:creationId xmlns:a16="http://schemas.microsoft.com/office/drawing/2014/main" id="{116FCBD3-A5AA-6976-A1D3-93BED90C396A}"/>
                </a:ext>
              </a:extLst>
            </p:cNvPr>
            <p:cNvSpPr txBox="1"/>
            <p:nvPr/>
          </p:nvSpPr>
          <p:spPr>
            <a:xfrm>
              <a:off x="4838251" y="1939804"/>
              <a:ext cx="3911112"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Breadth</a:t>
              </a:r>
            </a:p>
          </p:txBody>
        </p:sp>
        <p:sp>
          <p:nvSpPr>
            <p:cNvPr id="20" name="Right Brace 19">
              <a:extLst>
                <a:ext uri="{FF2B5EF4-FFF2-40B4-BE49-F238E27FC236}">
                  <a16:creationId xmlns:a16="http://schemas.microsoft.com/office/drawing/2014/main" id="{79B3FDC5-A918-127E-929B-4358C56F12BC}"/>
                </a:ext>
              </a:extLst>
            </p:cNvPr>
            <p:cNvSpPr/>
            <p:nvPr/>
          </p:nvSpPr>
          <p:spPr>
            <a:xfrm rot="5400000">
              <a:off x="3457347" y="1417105"/>
              <a:ext cx="200025" cy="1860977"/>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21" name="Right Brace 20">
              <a:extLst>
                <a:ext uri="{FF2B5EF4-FFF2-40B4-BE49-F238E27FC236}">
                  <a16:creationId xmlns:a16="http://schemas.microsoft.com/office/drawing/2014/main" id="{88D0CF79-F66A-9C23-A3AD-662F6B7DCB94}"/>
                </a:ext>
              </a:extLst>
            </p:cNvPr>
            <p:cNvSpPr/>
            <p:nvPr/>
          </p:nvSpPr>
          <p:spPr>
            <a:xfrm rot="5400000">
              <a:off x="6693792" y="392037"/>
              <a:ext cx="200025" cy="3911111"/>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grpSp>
      <p:sp>
        <p:nvSpPr>
          <p:cNvPr id="3" name="Content Placeholder 2">
            <a:extLst>
              <a:ext uri="{FF2B5EF4-FFF2-40B4-BE49-F238E27FC236}">
                <a16:creationId xmlns:a16="http://schemas.microsoft.com/office/drawing/2014/main" id="{F0E0DD3B-E016-6BB8-FFFE-2323656EE943}"/>
              </a:ext>
            </a:extLst>
          </p:cNvPr>
          <p:cNvSpPr>
            <a:spLocks noGrp="1"/>
          </p:cNvSpPr>
          <p:nvPr>
            <p:ph idx="1"/>
          </p:nvPr>
        </p:nvSpPr>
        <p:spPr>
          <a:xfrm>
            <a:off x="319177" y="2844973"/>
            <a:ext cx="11550267" cy="3144766"/>
          </a:xfrm>
        </p:spPr>
        <p:txBody>
          <a:bodyPr/>
          <a:lstStyle/>
          <a:p>
            <a:pPr lvl="0"/>
            <a:r>
              <a:rPr lang="en-GB" dirty="0"/>
              <a:t>This slot will continue to follow the same rules as the current Progress 8 and Attainment 8 maths slot. That means it will contain the point score of a pupils’ GCCSE maths (or relevant AS level). It will be double-weighted.</a:t>
            </a:r>
          </a:p>
        </p:txBody>
      </p:sp>
    </p:spTree>
    <p:extLst>
      <p:ext uri="{BB962C8B-B14F-4D97-AF65-F5344CB8AC3E}">
        <p14:creationId xmlns:p14="http://schemas.microsoft.com/office/powerpoint/2010/main" val="2459065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A1320-1B77-EE2B-B5A5-35F776F67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BD4CC-853A-EB31-77CF-8523CABADD37}"/>
              </a:ext>
            </a:extLst>
          </p:cNvPr>
          <p:cNvSpPr>
            <a:spLocks noGrp="1"/>
          </p:cNvSpPr>
          <p:nvPr>
            <p:ph type="title"/>
          </p:nvPr>
        </p:nvSpPr>
        <p:spPr>
          <a:xfrm>
            <a:off x="319178" y="1008909"/>
            <a:ext cx="6004620" cy="512761"/>
          </a:xfrm>
        </p:spPr>
        <p:txBody>
          <a:bodyPr/>
          <a:lstStyle/>
          <a:p>
            <a:r>
              <a:rPr lang="en-GB" dirty="0"/>
              <a:t>Progress 8 and Attainment 8 proposed model</a:t>
            </a:r>
          </a:p>
        </p:txBody>
      </p:sp>
      <p:grpSp>
        <p:nvGrpSpPr>
          <p:cNvPr id="22" name="Group 21">
            <a:extLst>
              <a:ext uri="{FF2B5EF4-FFF2-40B4-BE49-F238E27FC236}">
                <a16:creationId xmlns:a16="http://schemas.microsoft.com/office/drawing/2014/main" id="{7D44E029-A2BA-5C42-61BC-27E2828FD264}"/>
              </a:ext>
            </a:extLst>
          </p:cNvPr>
          <p:cNvGrpSpPr/>
          <p:nvPr/>
        </p:nvGrpSpPr>
        <p:grpSpPr>
          <a:xfrm>
            <a:off x="1368212" y="1521670"/>
            <a:ext cx="9911172" cy="1096402"/>
            <a:chOff x="442760" y="1939804"/>
            <a:chExt cx="8306603" cy="918900"/>
          </a:xfrm>
        </p:grpSpPr>
        <p:sp>
          <p:nvSpPr>
            <p:cNvPr id="4" name="Cylinder 3">
              <a:extLst>
                <a:ext uri="{FF2B5EF4-FFF2-40B4-BE49-F238E27FC236}">
                  <a16:creationId xmlns:a16="http://schemas.microsoft.com/office/drawing/2014/main" id="{73DF1BC9-9001-CEAE-3F76-E0501ACEFE42}"/>
                </a:ext>
              </a:extLst>
            </p:cNvPr>
            <p:cNvSpPr/>
            <p:nvPr/>
          </p:nvSpPr>
          <p:spPr>
            <a:xfrm>
              <a:off x="442761"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5" name="Cylinder 4">
              <a:extLst>
                <a:ext uri="{FF2B5EF4-FFF2-40B4-BE49-F238E27FC236}">
                  <a16:creationId xmlns:a16="http://schemas.microsoft.com/office/drawing/2014/main" id="{73436CFB-AA2E-A88B-F956-C57A1A74E7CF}"/>
                </a:ext>
              </a:extLst>
            </p:cNvPr>
            <p:cNvSpPr/>
            <p:nvPr/>
          </p:nvSpPr>
          <p:spPr>
            <a:xfrm>
              <a:off x="1461334"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6" name="Cylinder 5">
              <a:extLst>
                <a:ext uri="{FF2B5EF4-FFF2-40B4-BE49-F238E27FC236}">
                  <a16:creationId xmlns:a16="http://schemas.microsoft.com/office/drawing/2014/main" id="{B1652166-DB74-E916-379B-E80B36957FC6}"/>
                </a:ext>
              </a:extLst>
            </p:cNvPr>
            <p:cNvSpPr/>
            <p:nvPr/>
          </p:nvSpPr>
          <p:spPr>
            <a:xfrm>
              <a:off x="442760" y="2252311"/>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1</a:t>
              </a:r>
            </a:p>
          </p:txBody>
        </p:sp>
        <p:sp>
          <p:nvSpPr>
            <p:cNvPr id="7" name="Cylinder 6">
              <a:extLst>
                <a:ext uri="{FF2B5EF4-FFF2-40B4-BE49-F238E27FC236}">
                  <a16:creationId xmlns:a16="http://schemas.microsoft.com/office/drawing/2014/main" id="{291B257F-C200-8F32-ECFA-4871DA8E06C0}"/>
                </a:ext>
              </a:extLst>
            </p:cNvPr>
            <p:cNvSpPr/>
            <p:nvPr/>
          </p:nvSpPr>
          <p:spPr>
            <a:xfrm>
              <a:off x="1461332" y="225231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2</a:t>
              </a:r>
            </a:p>
          </p:txBody>
        </p:sp>
        <p:sp>
          <p:nvSpPr>
            <p:cNvPr id="8" name="Cylinder 7">
              <a:extLst>
                <a:ext uri="{FF2B5EF4-FFF2-40B4-BE49-F238E27FC236}">
                  <a16:creationId xmlns:a16="http://schemas.microsoft.com/office/drawing/2014/main" id="{7ADDFE5F-5CC1-B089-DAC7-7B5370C2296C}"/>
                </a:ext>
              </a:extLst>
            </p:cNvPr>
            <p:cNvSpPr/>
            <p:nvPr/>
          </p:nvSpPr>
          <p:spPr>
            <a:xfrm>
              <a:off x="2613882" y="2541070"/>
              <a:ext cx="855395" cy="317634"/>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3</a:t>
              </a:r>
            </a:p>
          </p:txBody>
        </p:sp>
        <p:sp>
          <p:nvSpPr>
            <p:cNvPr id="9" name="Cylinder 8">
              <a:extLst>
                <a:ext uri="{FF2B5EF4-FFF2-40B4-BE49-F238E27FC236}">
                  <a16:creationId xmlns:a16="http://schemas.microsoft.com/office/drawing/2014/main" id="{F2DFD892-82AB-D1F6-52F2-391CB0B740FB}"/>
                </a:ext>
              </a:extLst>
            </p:cNvPr>
            <p:cNvSpPr/>
            <p:nvPr/>
          </p:nvSpPr>
          <p:spPr>
            <a:xfrm>
              <a:off x="3632454" y="2541070"/>
              <a:ext cx="855395" cy="317634"/>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4</a:t>
              </a:r>
            </a:p>
          </p:txBody>
        </p:sp>
        <p:sp>
          <p:nvSpPr>
            <p:cNvPr id="10" name="Cylinder 9">
              <a:extLst>
                <a:ext uri="{FF2B5EF4-FFF2-40B4-BE49-F238E27FC236}">
                  <a16:creationId xmlns:a16="http://schemas.microsoft.com/office/drawing/2014/main" id="{1AA26C99-A14F-DED6-5CBD-AD6231ECA241}"/>
                </a:ext>
              </a:extLst>
            </p:cNvPr>
            <p:cNvSpPr/>
            <p:nvPr/>
          </p:nvSpPr>
          <p:spPr>
            <a:xfrm>
              <a:off x="4838251"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5</a:t>
              </a:r>
            </a:p>
          </p:txBody>
        </p:sp>
        <p:sp>
          <p:nvSpPr>
            <p:cNvPr id="11" name="Cylinder 10">
              <a:extLst>
                <a:ext uri="{FF2B5EF4-FFF2-40B4-BE49-F238E27FC236}">
                  <a16:creationId xmlns:a16="http://schemas.microsoft.com/office/drawing/2014/main" id="{FC963DF9-2F09-C0A4-3323-D837DBB7E47D}"/>
                </a:ext>
              </a:extLst>
            </p:cNvPr>
            <p:cNvSpPr/>
            <p:nvPr/>
          </p:nvSpPr>
          <p:spPr>
            <a:xfrm>
              <a:off x="5856823"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6</a:t>
              </a:r>
            </a:p>
          </p:txBody>
        </p:sp>
        <p:sp>
          <p:nvSpPr>
            <p:cNvPr id="12" name="Cylinder 11">
              <a:extLst>
                <a:ext uri="{FF2B5EF4-FFF2-40B4-BE49-F238E27FC236}">
                  <a16:creationId xmlns:a16="http://schemas.microsoft.com/office/drawing/2014/main" id="{0B864A84-CE33-0E95-8184-458C37357976}"/>
                </a:ext>
              </a:extLst>
            </p:cNvPr>
            <p:cNvSpPr/>
            <p:nvPr/>
          </p:nvSpPr>
          <p:spPr>
            <a:xfrm>
              <a:off x="6875396"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7</a:t>
              </a:r>
            </a:p>
          </p:txBody>
        </p:sp>
        <p:sp>
          <p:nvSpPr>
            <p:cNvPr id="13" name="Cylinder 12">
              <a:extLst>
                <a:ext uri="{FF2B5EF4-FFF2-40B4-BE49-F238E27FC236}">
                  <a16:creationId xmlns:a16="http://schemas.microsoft.com/office/drawing/2014/main" id="{7FB34B3F-9FCA-2AF7-1C7F-A412D4BD143C}"/>
                </a:ext>
              </a:extLst>
            </p:cNvPr>
            <p:cNvSpPr/>
            <p:nvPr/>
          </p:nvSpPr>
          <p:spPr>
            <a:xfrm>
              <a:off x="7893968"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8</a:t>
              </a:r>
            </a:p>
          </p:txBody>
        </p:sp>
        <p:sp>
          <p:nvSpPr>
            <p:cNvPr id="15" name="TextBox 14">
              <a:extLst>
                <a:ext uri="{FF2B5EF4-FFF2-40B4-BE49-F238E27FC236}">
                  <a16:creationId xmlns:a16="http://schemas.microsoft.com/office/drawing/2014/main" id="{A33DE64C-7B00-7029-A867-095D2C10B564}"/>
                </a:ext>
              </a:extLst>
            </p:cNvPr>
            <p:cNvSpPr txBox="1"/>
            <p:nvPr/>
          </p:nvSpPr>
          <p:spPr>
            <a:xfrm>
              <a:off x="457361"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English</a:t>
              </a:r>
            </a:p>
          </p:txBody>
        </p:sp>
        <p:sp>
          <p:nvSpPr>
            <p:cNvPr id="17" name="TextBox 16">
              <a:extLst>
                <a:ext uri="{FF2B5EF4-FFF2-40B4-BE49-F238E27FC236}">
                  <a16:creationId xmlns:a16="http://schemas.microsoft.com/office/drawing/2014/main" id="{A2C3C838-E8C6-A87D-9ED9-323386274FE0}"/>
                </a:ext>
              </a:extLst>
            </p:cNvPr>
            <p:cNvSpPr txBox="1"/>
            <p:nvPr/>
          </p:nvSpPr>
          <p:spPr>
            <a:xfrm>
              <a:off x="1468632"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Maths</a:t>
              </a:r>
            </a:p>
          </p:txBody>
        </p:sp>
        <p:sp>
          <p:nvSpPr>
            <p:cNvPr id="18" name="TextBox 17">
              <a:extLst>
                <a:ext uri="{FF2B5EF4-FFF2-40B4-BE49-F238E27FC236}">
                  <a16:creationId xmlns:a16="http://schemas.microsoft.com/office/drawing/2014/main" id="{3565F304-9365-ED54-731F-81EAFD1EC38B}"/>
                </a:ext>
              </a:extLst>
            </p:cNvPr>
            <p:cNvSpPr txBox="1"/>
            <p:nvPr/>
          </p:nvSpPr>
          <p:spPr>
            <a:xfrm>
              <a:off x="2619571" y="1947540"/>
              <a:ext cx="1868278"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Science</a:t>
              </a:r>
            </a:p>
          </p:txBody>
        </p:sp>
        <p:sp>
          <p:nvSpPr>
            <p:cNvPr id="19" name="TextBox 18">
              <a:extLst>
                <a:ext uri="{FF2B5EF4-FFF2-40B4-BE49-F238E27FC236}">
                  <a16:creationId xmlns:a16="http://schemas.microsoft.com/office/drawing/2014/main" id="{0A15441B-C118-594A-5492-2E869F2431AF}"/>
                </a:ext>
              </a:extLst>
            </p:cNvPr>
            <p:cNvSpPr txBox="1"/>
            <p:nvPr/>
          </p:nvSpPr>
          <p:spPr>
            <a:xfrm>
              <a:off x="4838251" y="1939804"/>
              <a:ext cx="3911112"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Breadth</a:t>
              </a:r>
            </a:p>
          </p:txBody>
        </p:sp>
        <p:sp>
          <p:nvSpPr>
            <p:cNvPr id="20" name="Right Brace 19">
              <a:extLst>
                <a:ext uri="{FF2B5EF4-FFF2-40B4-BE49-F238E27FC236}">
                  <a16:creationId xmlns:a16="http://schemas.microsoft.com/office/drawing/2014/main" id="{D4C4A950-8F78-F891-3EA3-F9D4F0B7E9F0}"/>
                </a:ext>
              </a:extLst>
            </p:cNvPr>
            <p:cNvSpPr/>
            <p:nvPr/>
          </p:nvSpPr>
          <p:spPr>
            <a:xfrm rot="5400000">
              <a:off x="3457347" y="1417105"/>
              <a:ext cx="200025" cy="1860977"/>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21" name="Right Brace 20">
              <a:extLst>
                <a:ext uri="{FF2B5EF4-FFF2-40B4-BE49-F238E27FC236}">
                  <a16:creationId xmlns:a16="http://schemas.microsoft.com/office/drawing/2014/main" id="{5F35FBCC-C263-CBA5-6F82-2313FC9AEDAF}"/>
                </a:ext>
              </a:extLst>
            </p:cNvPr>
            <p:cNvSpPr/>
            <p:nvPr/>
          </p:nvSpPr>
          <p:spPr>
            <a:xfrm rot="5400000">
              <a:off x="6693792" y="392037"/>
              <a:ext cx="200025" cy="3911111"/>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grpSp>
      <p:sp>
        <p:nvSpPr>
          <p:cNvPr id="3" name="Content Placeholder 2">
            <a:extLst>
              <a:ext uri="{FF2B5EF4-FFF2-40B4-BE49-F238E27FC236}">
                <a16:creationId xmlns:a16="http://schemas.microsoft.com/office/drawing/2014/main" id="{542FE673-A4D7-EED8-1BE6-8AD54DD9E999}"/>
              </a:ext>
            </a:extLst>
          </p:cNvPr>
          <p:cNvSpPr>
            <a:spLocks noGrp="1"/>
          </p:cNvSpPr>
          <p:nvPr>
            <p:ph idx="1"/>
          </p:nvPr>
        </p:nvSpPr>
        <p:spPr>
          <a:xfrm>
            <a:off x="319177" y="2844973"/>
            <a:ext cx="11550267" cy="3144766"/>
          </a:xfrm>
        </p:spPr>
        <p:txBody>
          <a:bodyPr/>
          <a:lstStyle/>
          <a:p>
            <a:pPr lvl="0"/>
            <a:r>
              <a:rPr lang="en-GB" dirty="0"/>
              <a:t>These two slots are new. They will take the two highest point scores from GCSE (or relevant AS level) science qualifications. This includes combined science GCSE (double award), the single science GCSEs (biology, chemistry, and physics), and </a:t>
            </a:r>
            <a:r>
              <a:rPr lang="en-GB" b="1" dirty="0">
                <a:solidFill>
                  <a:schemeClr val="accent6"/>
                </a:solidFill>
              </a:rPr>
              <a:t>computer science or computing</a:t>
            </a:r>
            <a:r>
              <a:rPr lang="en-GB" dirty="0"/>
              <a:t>.</a:t>
            </a:r>
          </a:p>
          <a:p>
            <a:pPr lvl="0"/>
            <a:r>
              <a:rPr lang="en-GB" dirty="0"/>
              <a:t>The points for combined science are averaged, which means that, for example, a combined science grade of a grade 6 and a grade 5 would be averaged to two 5.5 points to fill either one or two of the science slots as appropriate (computer science could fill one of the slots if it was the higher grade). This averaging of points only applies to combined science as it is equivalent to two GCSEs – averaging is not applied to single sciences or computer science.</a:t>
            </a:r>
          </a:p>
        </p:txBody>
      </p:sp>
    </p:spTree>
    <p:extLst>
      <p:ext uri="{BB962C8B-B14F-4D97-AF65-F5344CB8AC3E}">
        <p14:creationId xmlns:p14="http://schemas.microsoft.com/office/powerpoint/2010/main" val="1867514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57F22-5D63-3278-2B37-C46F75CE5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AAEB0F-C0D8-A789-F5BB-8B414AA7DD9A}"/>
              </a:ext>
            </a:extLst>
          </p:cNvPr>
          <p:cNvSpPr>
            <a:spLocks noGrp="1"/>
          </p:cNvSpPr>
          <p:nvPr>
            <p:ph type="title"/>
          </p:nvPr>
        </p:nvSpPr>
        <p:spPr>
          <a:xfrm>
            <a:off x="319178" y="1008909"/>
            <a:ext cx="6004620" cy="512761"/>
          </a:xfrm>
        </p:spPr>
        <p:txBody>
          <a:bodyPr/>
          <a:lstStyle/>
          <a:p>
            <a:r>
              <a:rPr lang="en-GB" dirty="0"/>
              <a:t>Progress 8 and Attainment 8 proposed model</a:t>
            </a:r>
          </a:p>
        </p:txBody>
      </p:sp>
      <p:grpSp>
        <p:nvGrpSpPr>
          <p:cNvPr id="22" name="Group 21">
            <a:extLst>
              <a:ext uri="{FF2B5EF4-FFF2-40B4-BE49-F238E27FC236}">
                <a16:creationId xmlns:a16="http://schemas.microsoft.com/office/drawing/2014/main" id="{352A2EF5-3E53-14E6-BEC6-95F4125BD802}"/>
              </a:ext>
            </a:extLst>
          </p:cNvPr>
          <p:cNvGrpSpPr/>
          <p:nvPr/>
        </p:nvGrpSpPr>
        <p:grpSpPr>
          <a:xfrm>
            <a:off x="1368212" y="1521670"/>
            <a:ext cx="9911172" cy="1096402"/>
            <a:chOff x="442760" y="1939804"/>
            <a:chExt cx="8306603" cy="918900"/>
          </a:xfrm>
        </p:grpSpPr>
        <p:sp>
          <p:nvSpPr>
            <p:cNvPr id="4" name="Cylinder 3">
              <a:extLst>
                <a:ext uri="{FF2B5EF4-FFF2-40B4-BE49-F238E27FC236}">
                  <a16:creationId xmlns:a16="http://schemas.microsoft.com/office/drawing/2014/main" id="{CEC22212-4FA8-27C7-5173-A959D79B9C6C}"/>
                </a:ext>
              </a:extLst>
            </p:cNvPr>
            <p:cNvSpPr/>
            <p:nvPr/>
          </p:nvSpPr>
          <p:spPr>
            <a:xfrm>
              <a:off x="442761"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5" name="Cylinder 4">
              <a:extLst>
                <a:ext uri="{FF2B5EF4-FFF2-40B4-BE49-F238E27FC236}">
                  <a16:creationId xmlns:a16="http://schemas.microsoft.com/office/drawing/2014/main" id="{1C65C5B0-12C9-6B45-7C8D-1A9A03A07F68}"/>
                </a:ext>
              </a:extLst>
            </p:cNvPr>
            <p:cNvSpPr/>
            <p:nvPr/>
          </p:nvSpPr>
          <p:spPr>
            <a:xfrm>
              <a:off x="1461334"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6" name="Cylinder 5">
              <a:extLst>
                <a:ext uri="{FF2B5EF4-FFF2-40B4-BE49-F238E27FC236}">
                  <a16:creationId xmlns:a16="http://schemas.microsoft.com/office/drawing/2014/main" id="{D3FBDA0A-B37B-2F26-52F8-58A776C9C876}"/>
                </a:ext>
              </a:extLst>
            </p:cNvPr>
            <p:cNvSpPr/>
            <p:nvPr/>
          </p:nvSpPr>
          <p:spPr>
            <a:xfrm>
              <a:off x="442760" y="2252311"/>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1</a:t>
              </a:r>
            </a:p>
          </p:txBody>
        </p:sp>
        <p:sp>
          <p:nvSpPr>
            <p:cNvPr id="7" name="Cylinder 6">
              <a:extLst>
                <a:ext uri="{FF2B5EF4-FFF2-40B4-BE49-F238E27FC236}">
                  <a16:creationId xmlns:a16="http://schemas.microsoft.com/office/drawing/2014/main" id="{C355C6DA-D813-9EFB-CE3D-90A027E05236}"/>
                </a:ext>
              </a:extLst>
            </p:cNvPr>
            <p:cNvSpPr/>
            <p:nvPr/>
          </p:nvSpPr>
          <p:spPr>
            <a:xfrm>
              <a:off x="1461332" y="225231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2</a:t>
              </a:r>
            </a:p>
          </p:txBody>
        </p:sp>
        <p:sp>
          <p:nvSpPr>
            <p:cNvPr id="8" name="Cylinder 7">
              <a:extLst>
                <a:ext uri="{FF2B5EF4-FFF2-40B4-BE49-F238E27FC236}">
                  <a16:creationId xmlns:a16="http://schemas.microsoft.com/office/drawing/2014/main" id="{41EB009C-A354-54EC-1488-CF47378A18EA}"/>
                </a:ext>
              </a:extLst>
            </p:cNvPr>
            <p:cNvSpPr/>
            <p:nvPr/>
          </p:nvSpPr>
          <p:spPr>
            <a:xfrm>
              <a:off x="2613882"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3</a:t>
              </a:r>
            </a:p>
          </p:txBody>
        </p:sp>
        <p:sp>
          <p:nvSpPr>
            <p:cNvPr id="9" name="Cylinder 8">
              <a:extLst>
                <a:ext uri="{FF2B5EF4-FFF2-40B4-BE49-F238E27FC236}">
                  <a16:creationId xmlns:a16="http://schemas.microsoft.com/office/drawing/2014/main" id="{344CBAED-0B95-BCEA-C189-F31489C832E4}"/>
                </a:ext>
              </a:extLst>
            </p:cNvPr>
            <p:cNvSpPr/>
            <p:nvPr/>
          </p:nvSpPr>
          <p:spPr>
            <a:xfrm>
              <a:off x="3632454"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4</a:t>
              </a:r>
            </a:p>
          </p:txBody>
        </p:sp>
        <p:sp>
          <p:nvSpPr>
            <p:cNvPr id="10" name="Cylinder 9">
              <a:extLst>
                <a:ext uri="{FF2B5EF4-FFF2-40B4-BE49-F238E27FC236}">
                  <a16:creationId xmlns:a16="http://schemas.microsoft.com/office/drawing/2014/main" id="{683104DF-E392-0ED3-26FE-D0BFAAF43E2F}"/>
                </a:ext>
              </a:extLst>
            </p:cNvPr>
            <p:cNvSpPr/>
            <p:nvPr/>
          </p:nvSpPr>
          <p:spPr>
            <a:xfrm>
              <a:off x="4838251" y="2541070"/>
              <a:ext cx="855395" cy="317634"/>
            </a:xfrm>
            <a:prstGeom prst="ca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5</a:t>
              </a:r>
            </a:p>
          </p:txBody>
        </p:sp>
        <p:sp>
          <p:nvSpPr>
            <p:cNvPr id="11" name="Cylinder 10">
              <a:extLst>
                <a:ext uri="{FF2B5EF4-FFF2-40B4-BE49-F238E27FC236}">
                  <a16:creationId xmlns:a16="http://schemas.microsoft.com/office/drawing/2014/main" id="{85749260-7363-4DE5-6891-119C19C837F4}"/>
                </a:ext>
              </a:extLst>
            </p:cNvPr>
            <p:cNvSpPr/>
            <p:nvPr/>
          </p:nvSpPr>
          <p:spPr>
            <a:xfrm>
              <a:off x="5856823" y="2541070"/>
              <a:ext cx="855395" cy="317634"/>
            </a:xfrm>
            <a:prstGeom prst="ca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6</a:t>
              </a:r>
            </a:p>
          </p:txBody>
        </p:sp>
        <p:sp>
          <p:nvSpPr>
            <p:cNvPr id="12" name="Cylinder 11">
              <a:extLst>
                <a:ext uri="{FF2B5EF4-FFF2-40B4-BE49-F238E27FC236}">
                  <a16:creationId xmlns:a16="http://schemas.microsoft.com/office/drawing/2014/main" id="{CD9208AF-A04A-FC25-EF16-5BA73C8239C9}"/>
                </a:ext>
              </a:extLst>
            </p:cNvPr>
            <p:cNvSpPr/>
            <p:nvPr/>
          </p:nvSpPr>
          <p:spPr>
            <a:xfrm>
              <a:off x="6875396"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7</a:t>
              </a:r>
            </a:p>
          </p:txBody>
        </p:sp>
        <p:sp>
          <p:nvSpPr>
            <p:cNvPr id="13" name="Cylinder 12">
              <a:extLst>
                <a:ext uri="{FF2B5EF4-FFF2-40B4-BE49-F238E27FC236}">
                  <a16:creationId xmlns:a16="http://schemas.microsoft.com/office/drawing/2014/main" id="{8F766695-C13A-2733-03FA-F111ED68C709}"/>
                </a:ext>
              </a:extLst>
            </p:cNvPr>
            <p:cNvSpPr/>
            <p:nvPr/>
          </p:nvSpPr>
          <p:spPr>
            <a:xfrm>
              <a:off x="7893968"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8</a:t>
              </a:r>
            </a:p>
          </p:txBody>
        </p:sp>
        <p:sp>
          <p:nvSpPr>
            <p:cNvPr id="15" name="TextBox 14">
              <a:extLst>
                <a:ext uri="{FF2B5EF4-FFF2-40B4-BE49-F238E27FC236}">
                  <a16:creationId xmlns:a16="http://schemas.microsoft.com/office/drawing/2014/main" id="{7F4F66AD-40E7-D26C-CB49-0C8B6F90A63E}"/>
                </a:ext>
              </a:extLst>
            </p:cNvPr>
            <p:cNvSpPr txBox="1"/>
            <p:nvPr/>
          </p:nvSpPr>
          <p:spPr>
            <a:xfrm>
              <a:off x="457361"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English</a:t>
              </a:r>
            </a:p>
          </p:txBody>
        </p:sp>
        <p:sp>
          <p:nvSpPr>
            <p:cNvPr id="17" name="TextBox 16">
              <a:extLst>
                <a:ext uri="{FF2B5EF4-FFF2-40B4-BE49-F238E27FC236}">
                  <a16:creationId xmlns:a16="http://schemas.microsoft.com/office/drawing/2014/main" id="{674B1CE5-C8D5-8CB5-6857-3E5DD94B097E}"/>
                </a:ext>
              </a:extLst>
            </p:cNvPr>
            <p:cNvSpPr txBox="1"/>
            <p:nvPr/>
          </p:nvSpPr>
          <p:spPr>
            <a:xfrm>
              <a:off x="1468632"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Maths</a:t>
              </a:r>
            </a:p>
          </p:txBody>
        </p:sp>
        <p:sp>
          <p:nvSpPr>
            <p:cNvPr id="18" name="TextBox 17">
              <a:extLst>
                <a:ext uri="{FF2B5EF4-FFF2-40B4-BE49-F238E27FC236}">
                  <a16:creationId xmlns:a16="http://schemas.microsoft.com/office/drawing/2014/main" id="{208B3578-53DB-3F2D-FE28-96E65AC41379}"/>
                </a:ext>
              </a:extLst>
            </p:cNvPr>
            <p:cNvSpPr txBox="1"/>
            <p:nvPr/>
          </p:nvSpPr>
          <p:spPr>
            <a:xfrm>
              <a:off x="2619571" y="1947540"/>
              <a:ext cx="1868278"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Science</a:t>
              </a:r>
            </a:p>
          </p:txBody>
        </p:sp>
        <p:sp>
          <p:nvSpPr>
            <p:cNvPr id="19" name="TextBox 18">
              <a:extLst>
                <a:ext uri="{FF2B5EF4-FFF2-40B4-BE49-F238E27FC236}">
                  <a16:creationId xmlns:a16="http://schemas.microsoft.com/office/drawing/2014/main" id="{C3C1E29D-8625-CE60-564C-06D9F6A0D41A}"/>
                </a:ext>
              </a:extLst>
            </p:cNvPr>
            <p:cNvSpPr txBox="1"/>
            <p:nvPr/>
          </p:nvSpPr>
          <p:spPr>
            <a:xfrm>
              <a:off x="4838251" y="1939804"/>
              <a:ext cx="3911112"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Breadth</a:t>
              </a:r>
            </a:p>
          </p:txBody>
        </p:sp>
        <p:sp>
          <p:nvSpPr>
            <p:cNvPr id="20" name="Right Brace 19">
              <a:extLst>
                <a:ext uri="{FF2B5EF4-FFF2-40B4-BE49-F238E27FC236}">
                  <a16:creationId xmlns:a16="http://schemas.microsoft.com/office/drawing/2014/main" id="{B0338494-2BCC-C49D-2C1B-EC0008A28B36}"/>
                </a:ext>
              </a:extLst>
            </p:cNvPr>
            <p:cNvSpPr/>
            <p:nvPr/>
          </p:nvSpPr>
          <p:spPr>
            <a:xfrm rot="5400000">
              <a:off x="3457347" y="1417105"/>
              <a:ext cx="200025" cy="1860977"/>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21" name="Right Brace 20">
              <a:extLst>
                <a:ext uri="{FF2B5EF4-FFF2-40B4-BE49-F238E27FC236}">
                  <a16:creationId xmlns:a16="http://schemas.microsoft.com/office/drawing/2014/main" id="{8862E5DE-64C6-4970-8F3A-EDB458ADBA18}"/>
                </a:ext>
              </a:extLst>
            </p:cNvPr>
            <p:cNvSpPr/>
            <p:nvPr/>
          </p:nvSpPr>
          <p:spPr>
            <a:xfrm rot="5400000">
              <a:off x="6693792" y="392037"/>
              <a:ext cx="200025" cy="3911111"/>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grpSp>
      <p:sp>
        <p:nvSpPr>
          <p:cNvPr id="3" name="Content Placeholder 2">
            <a:extLst>
              <a:ext uri="{FF2B5EF4-FFF2-40B4-BE49-F238E27FC236}">
                <a16:creationId xmlns:a16="http://schemas.microsoft.com/office/drawing/2014/main" id="{42A38A5E-4B5E-2B72-0325-C533DD992D8C}"/>
              </a:ext>
            </a:extLst>
          </p:cNvPr>
          <p:cNvSpPr>
            <a:spLocks noGrp="1"/>
          </p:cNvSpPr>
          <p:nvPr>
            <p:ph idx="1"/>
          </p:nvPr>
        </p:nvSpPr>
        <p:spPr>
          <a:xfrm>
            <a:off x="319177" y="2844973"/>
            <a:ext cx="11550267" cy="1003127"/>
          </a:xfrm>
        </p:spPr>
        <p:txBody>
          <a:bodyPr/>
          <a:lstStyle/>
          <a:p>
            <a:r>
              <a:rPr lang="en-GB" dirty="0"/>
              <a:t>These two slots must be filled by GCSE (or relevant AS level) qualifications from two of the three categories below (the two slots cannot be filled by subjects from the same category). These slots will take the two highest point scores from qualifications that satisfy this requirement.</a:t>
            </a:r>
          </a:p>
        </p:txBody>
      </p:sp>
      <p:graphicFrame>
        <p:nvGraphicFramePr>
          <p:cNvPr id="16" name="Table 15">
            <a:extLst>
              <a:ext uri="{FF2B5EF4-FFF2-40B4-BE49-F238E27FC236}">
                <a16:creationId xmlns:a16="http://schemas.microsoft.com/office/drawing/2014/main" id="{D4F1F00B-7D63-8BF5-B1F3-5274D418A493}"/>
              </a:ext>
            </a:extLst>
          </p:cNvPr>
          <p:cNvGraphicFramePr>
            <a:graphicFrameLocks noGrp="1"/>
          </p:cNvGraphicFramePr>
          <p:nvPr>
            <p:extLst>
              <p:ext uri="{D42A27DB-BD31-4B8C-83A1-F6EECF244321}">
                <p14:modId xmlns:p14="http://schemas.microsoft.com/office/powerpoint/2010/main" val="2578133836"/>
              </p:ext>
            </p:extLst>
          </p:nvPr>
        </p:nvGraphicFramePr>
        <p:xfrm>
          <a:off x="380148" y="4021545"/>
          <a:ext cx="11428324" cy="2299716"/>
        </p:xfrm>
        <a:graphic>
          <a:graphicData uri="http://schemas.openxmlformats.org/drawingml/2006/table">
            <a:tbl>
              <a:tblPr firstRow="1" bandRow="1">
                <a:tableStyleId>{5C22544A-7EE6-4342-B048-85BDC9FD1C3A}</a:tableStyleId>
              </a:tblPr>
              <a:tblGrid>
                <a:gridCol w="2857081">
                  <a:extLst>
                    <a:ext uri="{9D8B030D-6E8A-4147-A177-3AD203B41FA5}">
                      <a16:colId xmlns:a16="http://schemas.microsoft.com/office/drawing/2014/main" val="3797356857"/>
                    </a:ext>
                  </a:extLst>
                </a:gridCol>
                <a:gridCol w="2857081">
                  <a:extLst>
                    <a:ext uri="{9D8B030D-6E8A-4147-A177-3AD203B41FA5}">
                      <a16:colId xmlns:a16="http://schemas.microsoft.com/office/drawing/2014/main" val="1880243876"/>
                    </a:ext>
                  </a:extLst>
                </a:gridCol>
                <a:gridCol w="2857081">
                  <a:extLst>
                    <a:ext uri="{9D8B030D-6E8A-4147-A177-3AD203B41FA5}">
                      <a16:colId xmlns:a16="http://schemas.microsoft.com/office/drawing/2014/main" val="627502263"/>
                    </a:ext>
                  </a:extLst>
                </a:gridCol>
                <a:gridCol w="2857081">
                  <a:extLst>
                    <a:ext uri="{9D8B030D-6E8A-4147-A177-3AD203B41FA5}">
                      <a16:colId xmlns:a16="http://schemas.microsoft.com/office/drawing/2014/main" val="345062292"/>
                    </a:ext>
                  </a:extLst>
                </a:gridCol>
              </a:tblGrid>
              <a:tr h="370840">
                <a:tc>
                  <a:txBody>
                    <a:bodyPr/>
                    <a:lstStyle/>
                    <a:p>
                      <a:pPr algn="ctr"/>
                      <a:r>
                        <a:rPr lang="en-GB" dirty="0"/>
                        <a:t>Category A</a:t>
                      </a:r>
                    </a:p>
                  </a:txBody>
                  <a:tcPr/>
                </a:tc>
                <a:tc>
                  <a:txBody>
                    <a:bodyPr/>
                    <a:lstStyle/>
                    <a:p>
                      <a:pPr marL="0" marR="0" lvl="0" indent="0" algn="ctr" defTabSz="1125444" rtl="0" eaLnBrk="1" fontAlgn="auto" latinLnBrk="0" hangingPunct="1">
                        <a:lnSpc>
                          <a:spcPct val="100000"/>
                        </a:lnSpc>
                        <a:spcBef>
                          <a:spcPts val="0"/>
                        </a:spcBef>
                        <a:spcAft>
                          <a:spcPts val="0"/>
                        </a:spcAft>
                        <a:buClrTx/>
                        <a:buSzTx/>
                        <a:buFontTx/>
                        <a:buNone/>
                        <a:tabLst/>
                        <a:defRPr/>
                      </a:pPr>
                      <a:r>
                        <a:rPr lang="en-GB" dirty="0"/>
                        <a:t>Category B</a:t>
                      </a:r>
                    </a:p>
                  </a:txBody>
                  <a:tcPr/>
                </a:tc>
                <a:tc>
                  <a:txBody>
                    <a:bodyPr/>
                    <a:lstStyle/>
                    <a:p>
                      <a:pPr marL="0" marR="0" lvl="0" indent="0" algn="ctr" defTabSz="1125444" rtl="0" eaLnBrk="1" fontAlgn="auto" latinLnBrk="0" hangingPunct="1">
                        <a:lnSpc>
                          <a:spcPct val="100000"/>
                        </a:lnSpc>
                        <a:spcBef>
                          <a:spcPts val="0"/>
                        </a:spcBef>
                        <a:spcAft>
                          <a:spcPts val="0"/>
                        </a:spcAft>
                        <a:buClrTx/>
                        <a:buSzTx/>
                        <a:buFontTx/>
                        <a:buNone/>
                        <a:tabLst/>
                        <a:defRPr/>
                      </a:pPr>
                      <a:r>
                        <a:rPr lang="en-GB" dirty="0"/>
                        <a:t>Category C</a:t>
                      </a:r>
                    </a:p>
                  </a:txBody>
                  <a:tcPr>
                    <a:lnR w="38100" cap="flat" cmpd="sng" algn="ctr">
                      <a:solidFill>
                        <a:schemeClr val="bg1"/>
                      </a:solidFill>
                      <a:prstDash val="solid"/>
                      <a:round/>
                      <a:headEnd type="none" w="med" len="med"/>
                      <a:tailEnd type="none" w="med" len="med"/>
                    </a:lnR>
                  </a:tcPr>
                </a:tc>
                <a:tc>
                  <a:txBody>
                    <a:bodyPr/>
                    <a:lstStyle/>
                    <a:p>
                      <a:pPr marL="0" marR="0" lvl="0" indent="0" algn="ctr" defTabSz="1125444" rtl="0" eaLnBrk="1" fontAlgn="auto" latinLnBrk="0" hangingPunct="1">
                        <a:lnSpc>
                          <a:spcPct val="100000"/>
                        </a:lnSpc>
                        <a:spcBef>
                          <a:spcPts val="0"/>
                        </a:spcBef>
                        <a:spcAft>
                          <a:spcPts val="0"/>
                        </a:spcAft>
                        <a:buClrTx/>
                        <a:buSzTx/>
                        <a:buFontTx/>
                        <a:buNone/>
                        <a:tabLst/>
                        <a:defRPr/>
                      </a:pPr>
                      <a:r>
                        <a:rPr lang="en-GB" dirty="0"/>
                        <a:t>Category D</a:t>
                      </a:r>
                    </a:p>
                  </a:txBody>
                  <a:tcPr>
                    <a:lnL w="38100" cap="flat" cmpd="sng" algn="ctr">
                      <a:solidFill>
                        <a:schemeClr val="bg1"/>
                      </a:solidFill>
                      <a:prstDash val="solid"/>
                      <a:round/>
                      <a:headEnd type="none" w="med" len="med"/>
                      <a:tailEnd type="none" w="med" len="med"/>
                    </a:lnL>
                    <a:solidFill>
                      <a:schemeClr val="accent2">
                        <a:lumMod val="50000"/>
                      </a:schemeClr>
                    </a:solidFill>
                  </a:tcPr>
                </a:tc>
                <a:extLst>
                  <a:ext uri="{0D108BD9-81ED-4DB2-BD59-A6C34878D82A}">
                    <a16:rowId xmlns:a16="http://schemas.microsoft.com/office/drawing/2014/main" val="2421133221"/>
                  </a:ext>
                </a:extLst>
              </a:tr>
              <a:tr h="370840">
                <a:tc>
                  <a:txBody>
                    <a:bodyPr/>
                    <a:lstStyle/>
                    <a:p>
                      <a:pPr algn="ctr"/>
                      <a:r>
                        <a:rPr lang="en-GB" dirty="0"/>
                        <a:t>Humanities</a:t>
                      </a:r>
                    </a:p>
                  </a:txBody>
                  <a:tcPr/>
                </a:tc>
                <a:tc>
                  <a:txBody>
                    <a:bodyPr/>
                    <a:lstStyle/>
                    <a:p>
                      <a:pPr algn="ctr"/>
                      <a:r>
                        <a:rPr lang="en-GB" dirty="0"/>
                        <a:t>Creative</a:t>
                      </a:r>
                    </a:p>
                  </a:txBody>
                  <a:tcPr/>
                </a:tc>
                <a:tc>
                  <a:txBody>
                    <a:bodyPr/>
                    <a:lstStyle/>
                    <a:p>
                      <a:pPr algn="ctr"/>
                      <a:r>
                        <a:rPr lang="en-GB" dirty="0"/>
                        <a:t>Languages</a:t>
                      </a:r>
                    </a:p>
                  </a:txBody>
                  <a:tcPr>
                    <a:lnR w="38100" cap="flat" cmpd="sng" algn="ctr">
                      <a:solidFill>
                        <a:schemeClr val="bg1"/>
                      </a:solidFill>
                      <a:prstDash val="solid"/>
                      <a:round/>
                      <a:headEnd type="none" w="med" len="med"/>
                      <a:tailEnd type="none" w="med" len="med"/>
                    </a:lnR>
                  </a:tcPr>
                </a:tc>
                <a:tc>
                  <a:txBody>
                    <a:bodyPr/>
                    <a:lstStyle/>
                    <a:p>
                      <a:pPr algn="ctr"/>
                      <a:r>
                        <a:rPr lang="en-GB" dirty="0"/>
                        <a:t>Science</a:t>
                      </a:r>
                    </a:p>
                  </a:txBody>
                  <a:tcPr>
                    <a:lnL w="38100" cap="flat" cmpd="sng" algn="ctr">
                      <a:solidFill>
                        <a:schemeClr val="bg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4199162816"/>
                  </a:ext>
                </a:extLst>
              </a:tr>
              <a:tr h="370840">
                <a:tc>
                  <a:txBody>
                    <a:bodyPr/>
                    <a:lstStyle/>
                    <a:p>
                      <a:r>
                        <a:rPr lang="en-GB" dirty="0"/>
                        <a:t>geography, history, religious studies </a:t>
                      </a:r>
                    </a:p>
                  </a:txBody>
                  <a:tcPr/>
                </a:tc>
                <a:tc>
                  <a:txBody>
                    <a:bodyPr/>
                    <a:lstStyle/>
                    <a:p>
                      <a:r>
                        <a:rPr lang="en-GB" dirty="0"/>
                        <a:t>art and design, music, drama, dance, design and technology </a:t>
                      </a:r>
                    </a:p>
                  </a:txBody>
                  <a:tcPr/>
                </a:tc>
                <a:tc>
                  <a:txBody>
                    <a:bodyPr/>
                    <a:lstStyle/>
                    <a:p>
                      <a:r>
                        <a:rPr lang="en-GB" dirty="0"/>
                        <a:t>modern foreign languages and ancient languages </a:t>
                      </a:r>
                    </a:p>
                  </a:txBody>
                  <a:tcPr>
                    <a:lnR w="38100" cap="flat" cmpd="sng" algn="ctr">
                      <a:solidFill>
                        <a:schemeClr val="bg1"/>
                      </a:solidFill>
                      <a:prstDash val="solid"/>
                      <a:round/>
                      <a:headEnd type="none" w="med" len="med"/>
                      <a:tailEnd type="none" w="med" len="med"/>
                    </a:lnR>
                  </a:tcPr>
                </a:tc>
                <a:tc>
                  <a:txBody>
                    <a:bodyPr/>
                    <a:lstStyle/>
                    <a:p>
                      <a:r>
                        <a:rPr lang="en-GB" dirty="0"/>
                        <a:t>combined science, biology, chemistry, physics, computer science</a:t>
                      </a:r>
                    </a:p>
                  </a:txBody>
                  <a:tcPr>
                    <a:lnL w="381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293156793"/>
                  </a:ext>
                </a:extLst>
              </a:tr>
            </a:tbl>
          </a:graphicData>
        </a:graphic>
      </p:graphicFrame>
    </p:spTree>
    <p:extLst>
      <p:ext uri="{BB962C8B-B14F-4D97-AF65-F5344CB8AC3E}">
        <p14:creationId xmlns:p14="http://schemas.microsoft.com/office/powerpoint/2010/main" val="1755850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BE3A6-EE6F-0D13-E915-BB608488E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5975E-5226-33A7-9A78-D7931A46BCBD}"/>
              </a:ext>
            </a:extLst>
          </p:cNvPr>
          <p:cNvSpPr>
            <a:spLocks noGrp="1"/>
          </p:cNvSpPr>
          <p:nvPr>
            <p:ph type="title"/>
          </p:nvPr>
        </p:nvSpPr>
        <p:spPr>
          <a:xfrm>
            <a:off x="319178" y="1008909"/>
            <a:ext cx="6004620" cy="512761"/>
          </a:xfrm>
        </p:spPr>
        <p:txBody>
          <a:bodyPr/>
          <a:lstStyle/>
          <a:p>
            <a:r>
              <a:rPr lang="en-GB" dirty="0"/>
              <a:t>Progress 8 and Attainment 8 proposed model</a:t>
            </a:r>
          </a:p>
        </p:txBody>
      </p:sp>
      <p:grpSp>
        <p:nvGrpSpPr>
          <p:cNvPr id="22" name="Group 21">
            <a:extLst>
              <a:ext uri="{FF2B5EF4-FFF2-40B4-BE49-F238E27FC236}">
                <a16:creationId xmlns:a16="http://schemas.microsoft.com/office/drawing/2014/main" id="{B4EAA7EF-4371-2972-6507-C9BDFC0689CF}"/>
              </a:ext>
            </a:extLst>
          </p:cNvPr>
          <p:cNvGrpSpPr/>
          <p:nvPr/>
        </p:nvGrpSpPr>
        <p:grpSpPr>
          <a:xfrm>
            <a:off x="1368212" y="1521670"/>
            <a:ext cx="9911172" cy="1096402"/>
            <a:chOff x="442760" y="1939804"/>
            <a:chExt cx="8306603" cy="918900"/>
          </a:xfrm>
        </p:grpSpPr>
        <p:sp>
          <p:nvSpPr>
            <p:cNvPr id="4" name="Cylinder 3">
              <a:extLst>
                <a:ext uri="{FF2B5EF4-FFF2-40B4-BE49-F238E27FC236}">
                  <a16:creationId xmlns:a16="http://schemas.microsoft.com/office/drawing/2014/main" id="{66B67218-AAE2-BD66-EB7B-A5A00A6F9C04}"/>
                </a:ext>
              </a:extLst>
            </p:cNvPr>
            <p:cNvSpPr/>
            <p:nvPr/>
          </p:nvSpPr>
          <p:spPr>
            <a:xfrm>
              <a:off x="442761"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5" name="Cylinder 4">
              <a:extLst>
                <a:ext uri="{FF2B5EF4-FFF2-40B4-BE49-F238E27FC236}">
                  <a16:creationId xmlns:a16="http://schemas.microsoft.com/office/drawing/2014/main" id="{7945D7F1-EC41-94BC-27FC-DF004102BF68}"/>
                </a:ext>
              </a:extLst>
            </p:cNvPr>
            <p:cNvSpPr/>
            <p:nvPr/>
          </p:nvSpPr>
          <p:spPr>
            <a:xfrm>
              <a:off x="1461334"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6" name="Cylinder 5">
              <a:extLst>
                <a:ext uri="{FF2B5EF4-FFF2-40B4-BE49-F238E27FC236}">
                  <a16:creationId xmlns:a16="http://schemas.microsoft.com/office/drawing/2014/main" id="{295FD73A-6DC7-96A6-BE07-E2710A217A1B}"/>
                </a:ext>
              </a:extLst>
            </p:cNvPr>
            <p:cNvSpPr/>
            <p:nvPr/>
          </p:nvSpPr>
          <p:spPr>
            <a:xfrm>
              <a:off x="442760" y="2252311"/>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1</a:t>
              </a:r>
            </a:p>
          </p:txBody>
        </p:sp>
        <p:sp>
          <p:nvSpPr>
            <p:cNvPr id="7" name="Cylinder 6">
              <a:extLst>
                <a:ext uri="{FF2B5EF4-FFF2-40B4-BE49-F238E27FC236}">
                  <a16:creationId xmlns:a16="http://schemas.microsoft.com/office/drawing/2014/main" id="{19E80218-3A20-0B08-854D-2A653037C103}"/>
                </a:ext>
              </a:extLst>
            </p:cNvPr>
            <p:cNvSpPr/>
            <p:nvPr/>
          </p:nvSpPr>
          <p:spPr>
            <a:xfrm>
              <a:off x="1461332" y="225231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2</a:t>
              </a:r>
            </a:p>
          </p:txBody>
        </p:sp>
        <p:sp>
          <p:nvSpPr>
            <p:cNvPr id="8" name="Cylinder 7">
              <a:extLst>
                <a:ext uri="{FF2B5EF4-FFF2-40B4-BE49-F238E27FC236}">
                  <a16:creationId xmlns:a16="http://schemas.microsoft.com/office/drawing/2014/main" id="{D2E201E8-C89B-5E91-2729-77973F394712}"/>
                </a:ext>
              </a:extLst>
            </p:cNvPr>
            <p:cNvSpPr/>
            <p:nvPr/>
          </p:nvSpPr>
          <p:spPr>
            <a:xfrm>
              <a:off x="2613882"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3</a:t>
              </a:r>
            </a:p>
          </p:txBody>
        </p:sp>
        <p:sp>
          <p:nvSpPr>
            <p:cNvPr id="9" name="Cylinder 8">
              <a:extLst>
                <a:ext uri="{FF2B5EF4-FFF2-40B4-BE49-F238E27FC236}">
                  <a16:creationId xmlns:a16="http://schemas.microsoft.com/office/drawing/2014/main" id="{1180A815-764C-F970-5CD0-FB256BC9B9CF}"/>
                </a:ext>
              </a:extLst>
            </p:cNvPr>
            <p:cNvSpPr/>
            <p:nvPr/>
          </p:nvSpPr>
          <p:spPr>
            <a:xfrm>
              <a:off x="3632454"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4</a:t>
              </a:r>
            </a:p>
          </p:txBody>
        </p:sp>
        <p:sp>
          <p:nvSpPr>
            <p:cNvPr id="10" name="Cylinder 9">
              <a:extLst>
                <a:ext uri="{FF2B5EF4-FFF2-40B4-BE49-F238E27FC236}">
                  <a16:creationId xmlns:a16="http://schemas.microsoft.com/office/drawing/2014/main" id="{D7106CE4-DBBB-BAF1-9505-C10AE161E9C9}"/>
                </a:ext>
              </a:extLst>
            </p:cNvPr>
            <p:cNvSpPr/>
            <p:nvPr/>
          </p:nvSpPr>
          <p:spPr>
            <a:xfrm>
              <a:off x="4838251" y="2541070"/>
              <a:ext cx="855395" cy="317634"/>
            </a:xfrm>
            <a:prstGeom prst="ca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5</a:t>
              </a:r>
            </a:p>
          </p:txBody>
        </p:sp>
        <p:sp>
          <p:nvSpPr>
            <p:cNvPr id="11" name="Cylinder 10">
              <a:extLst>
                <a:ext uri="{FF2B5EF4-FFF2-40B4-BE49-F238E27FC236}">
                  <a16:creationId xmlns:a16="http://schemas.microsoft.com/office/drawing/2014/main" id="{A8CBD035-C283-23B1-4709-AB14BE1D8390}"/>
                </a:ext>
              </a:extLst>
            </p:cNvPr>
            <p:cNvSpPr/>
            <p:nvPr/>
          </p:nvSpPr>
          <p:spPr>
            <a:xfrm>
              <a:off x="5856823" y="2541070"/>
              <a:ext cx="855395" cy="317634"/>
            </a:xfrm>
            <a:prstGeom prst="ca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6</a:t>
              </a:r>
            </a:p>
          </p:txBody>
        </p:sp>
        <p:sp>
          <p:nvSpPr>
            <p:cNvPr id="12" name="Cylinder 11">
              <a:extLst>
                <a:ext uri="{FF2B5EF4-FFF2-40B4-BE49-F238E27FC236}">
                  <a16:creationId xmlns:a16="http://schemas.microsoft.com/office/drawing/2014/main" id="{AA85EDC2-0A91-AAA7-B47A-3F1E79B5D7D1}"/>
                </a:ext>
              </a:extLst>
            </p:cNvPr>
            <p:cNvSpPr/>
            <p:nvPr/>
          </p:nvSpPr>
          <p:spPr>
            <a:xfrm>
              <a:off x="6875396"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7</a:t>
              </a:r>
            </a:p>
          </p:txBody>
        </p:sp>
        <p:sp>
          <p:nvSpPr>
            <p:cNvPr id="13" name="Cylinder 12">
              <a:extLst>
                <a:ext uri="{FF2B5EF4-FFF2-40B4-BE49-F238E27FC236}">
                  <a16:creationId xmlns:a16="http://schemas.microsoft.com/office/drawing/2014/main" id="{4E69DCED-28CB-85D5-72B6-BA1A69C73614}"/>
                </a:ext>
              </a:extLst>
            </p:cNvPr>
            <p:cNvSpPr/>
            <p:nvPr/>
          </p:nvSpPr>
          <p:spPr>
            <a:xfrm>
              <a:off x="7893968"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8</a:t>
              </a:r>
            </a:p>
          </p:txBody>
        </p:sp>
        <p:sp>
          <p:nvSpPr>
            <p:cNvPr id="15" name="TextBox 14">
              <a:extLst>
                <a:ext uri="{FF2B5EF4-FFF2-40B4-BE49-F238E27FC236}">
                  <a16:creationId xmlns:a16="http://schemas.microsoft.com/office/drawing/2014/main" id="{35E270B6-F15C-7096-E492-20E4DA6F8BFB}"/>
                </a:ext>
              </a:extLst>
            </p:cNvPr>
            <p:cNvSpPr txBox="1"/>
            <p:nvPr/>
          </p:nvSpPr>
          <p:spPr>
            <a:xfrm>
              <a:off x="457361"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English</a:t>
              </a:r>
            </a:p>
          </p:txBody>
        </p:sp>
        <p:sp>
          <p:nvSpPr>
            <p:cNvPr id="17" name="TextBox 16">
              <a:extLst>
                <a:ext uri="{FF2B5EF4-FFF2-40B4-BE49-F238E27FC236}">
                  <a16:creationId xmlns:a16="http://schemas.microsoft.com/office/drawing/2014/main" id="{D41EBA6E-1A8F-BEC6-6686-71F71F9B2CDD}"/>
                </a:ext>
              </a:extLst>
            </p:cNvPr>
            <p:cNvSpPr txBox="1"/>
            <p:nvPr/>
          </p:nvSpPr>
          <p:spPr>
            <a:xfrm>
              <a:off x="1468632"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Maths</a:t>
              </a:r>
            </a:p>
          </p:txBody>
        </p:sp>
        <p:sp>
          <p:nvSpPr>
            <p:cNvPr id="18" name="TextBox 17">
              <a:extLst>
                <a:ext uri="{FF2B5EF4-FFF2-40B4-BE49-F238E27FC236}">
                  <a16:creationId xmlns:a16="http://schemas.microsoft.com/office/drawing/2014/main" id="{C9B27190-1824-25B5-2EAE-5BA2B620028D}"/>
                </a:ext>
              </a:extLst>
            </p:cNvPr>
            <p:cNvSpPr txBox="1"/>
            <p:nvPr/>
          </p:nvSpPr>
          <p:spPr>
            <a:xfrm>
              <a:off x="2619571" y="1947540"/>
              <a:ext cx="1868278"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Science</a:t>
              </a:r>
            </a:p>
          </p:txBody>
        </p:sp>
        <p:sp>
          <p:nvSpPr>
            <p:cNvPr id="19" name="TextBox 18">
              <a:extLst>
                <a:ext uri="{FF2B5EF4-FFF2-40B4-BE49-F238E27FC236}">
                  <a16:creationId xmlns:a16="http://schemas.microsoft.com/office/drawing/2014/main" id="{FB24F598-4A4E-200E-79C2-90C1AA7C0006}"/>
                </a:ext>
              </a:extLst>
            </p:cNvPr>
            <p:cNvSpPr txBox="1"/>
            <p:nvPr/>
          </p:nvSpPr>
          <p:spPr>
            <a:xfrm>
              <a:off x="4838251" y="1939804"/>
              <a:ext cx="3911112"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Breadth</a:t>
              </a:r>
            </a:p>
          </p:txBody>
        </p:sp>
        <p:sp>
          <p:nvSpPr>
            <p:cNvPr id="20" name="Right Brace 19">
              <a:extLst>
                <a:ext uri="{FF2B5EF4-FFF2-40B4-BE49-F238E27FC236}">
                  <a16:creationId xmlns:a16="http://schemas.microsoft.com/office/drawing/2014/main" id="{49E35B88-0D1F-C7D3-62DA-627C04C43FB9}"/>
                </a:ext>
              </a:extLst>
            </p:cNvPr>
            <p:cNvSpPr/>
            <p:nvPr/>
          </p:nvSpPr>
          <p:spPr>
            <a:xfrm rot="5400000">
              <a:off x="3457347" y="1417105"/>
              <a:ext cx="200025" cy="1860977"/>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21" name="Right Brace 20">
              <a:extLst>
                <a:ext uri="{FF2B5EF4-FFF2-40B4-BE49-F238E27FC236}">
                  <a16:creationId xmlns:a16="http://schemas.microsoft.com/office/drawing/2014/main" id="{3CDC8095-4FC8-818D-E53A-36B5A26496A4}"/>
                </a:ext>
              </a:extLst>
            </p:cNvPr>
            <p:cNvSpPr/>
            <p:nvPr/>
          </p:nvSpPr>
          <p:spPr>
            <a:xfrm rot="5400000">
              <a:off x="6693792" y="392037"/>
              <a:ext cx="200025" cy="3911111"/>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grpSp>
      <p:sp>
        <p:nvSpPr>
          <p:cNvPr id="3" name="Content Placeholder 2">
            <a:extLst>
              <a:ext uri="{FF2B5EF4-FFF2-40B4-BE49-F238E27FC236}">
                <a16:creationId xmlns:a16="http://schemas.microsoft.com/office/drawing/2014/main" id="{7A8EDF90-10B0-0629-9FA6-E6E18B08F5CB}"/>
              </a:ext>
            </a:extLst>
          </p:cNvPr>
          <p:cNvSpPr>
            <a:spLocks noGrp="1"/>
          </p:cNvSpPr>
          <p:nvPr>
            <p:ph idx="1"/>
          </p:nvPr>
        </p:nvSpPr>
        <p:spPr>
          <a:xfrm>
            <a:off x="319177" y="2844973"/>
            <a:ext cx="11550267" cy="3144766"/>
          </a:xfrm>
        </p:spPr>
        <p:txBody>
          <a:bodyPr/>
          <a:lstStyle/>
          <a:p>
            <a:r>
              <a:rPr lang="en-GB" dirty="0"/>
              <a:t>We are interested in views and will consult on an additional category for science subjects. It would include GCSE (or relevant AS level) qualifications in biology, chemistry, physics, combined science and computer science. </a:t>
            </a:r>
          </a:p>
          <a:p>
            <a:r>
              <a:rPr lang="en-GB" dirty="0"/>
              <a:t>We also propose that design and technology could move from the creative category to the science category. The inclusion of a science category would not affect the rules relating to Slots 3 and 4 – the dedicated science slots. </a:t>
            </a:r>
          </a:p>
          <a:p>
            <a:r>
              <a:rPr lang="en-GB" dirty="0"/>
              <a:t>We recognise that a fourth category would allow more pupil choice and specialisation in science but are also mindful that it may weaken the incentives to study a broad curriculum and subjects from the other three categories. We know that most pupils in state-funded schools studying three separate sciences already study more than eight GCSEs. </a:t>
            </a:r>
          </a:p>
        </p:txBody>
      </p:sp>
    </p:spTree>
    <p:extLst>
      <p:ext uri="{BB962C8B-B14F-4D97-AF65-F5344CB8AC3E}">
        <p14:creationId xmlns:p14="http://schemas.microsoft.com/office/powerpoint/2010/main" val="1711437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5D49-2BD4-A895-8BE1-445042C60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9AC05-B23B-FBB4-D611-2FFB86BE3513}"/>
              </a:ext>
            </a:extLst>
          </p:cNvPr>
          <p:cNvSpPr>
            <a:spLocks noGrp="1"/>
          </p:cNvSpPr>
          <p:nvPr>
            <p:ph type="title"/>
          </p:nvPr>
        </p:nvSpPr>
        <p:spPr>
          <a:xfrm>
            <a:off x="319178" y="1008909"/>
            <a:ext cx="6004620" cy="512761"/>
          </a:xfrm>
        </p:spPr>
        <p:txBody>
          <a:bodyPr/>
          <a:lstStyle/>
          <a:p>
            <a:r>
              <a:rPr lang="en-GB" dirty="0"/>
              <a:t>Progress 8 and Attainment 8 proposed model</a:t>
            </a:r>
          </a:p>
        </p:txBody>
      </p:sp>
      <p:grpSp>
        <p:nvGrpSpPr>
          <p:cNvPr id="22" name="Group 21">
            <a:extLst>
              <a:ext uri="{FF2B5EF4-FFF2-40B4-BE49-F238E27FC236}">
                <a16:creationId xmlns:a16="http://schemas.microsoft.com/office/drawing/2014/main" id="{0D047BAA-9EB1-4B95-626C-7A2F1D1568B0}"/>
              </a:ext>
            </a:extLst>
          </p:cNvPr>
          <p:cNvGrpSpPr/>
          <p:nvPr/>
        </p:nvGrpSpPr>
        <p:grpSpPr>
          <a:xfrm>
            <a:off x="1368212" y="1521670"/>
            <a:ext cx="9911172" cy="1096402"/>
            <a:chOff x="442760" y="1939804"/>
            <a:chExt cx="8306603" cy="918900"/>
          </a:xfrm>
        </p:grpSpPr>
        <p:sp>
          <p:nvSpPr>
            <p:cNvPr id="4" name="Cylinder 3">
              <a:extLst>
                <a:ext uri="{FF2B5EF4-FFF2-40B4-BE49-F238E27FC236}">
                  <a16:creationId xmlns:a16="http://schemas.microsoft.com/office/drawing/2014/main" id="{E1201EC3-F026-1935-EAA8-8EE7B76B7512}"/>
                </a:ext>
              </a:extLst>
            </p:cNvPr>
            <p:cNvSpPr/>
            <p:nvPr/>
          </p:nvSpPr>
          <p:spPr>
            <a:xfrm>
              <a:off x="442761"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5" name="Cylinder 4">
              <a:extLst>
                <a:ext uri="{FF2B5EF4-FFF2-40B4-BE49-F238E27FC236}">
                  <a16:creationId xmlns:a16="http://schemas.microsoft.com/office/drawing/2014/main" id="{B1C3AA12-499F-7163-C0B1-6827C4D8F1CC}"/>
                </a:ext>
              </a:extLst>
            </p:cNvPr>
            <p:cNvSpPr/>
            <p:nvPr/>
          </p:nvSpPr>
          <p:spPr>
            <a:xfrm>
              <a:off x="1461334"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6" name="Cylinder 5">
              <a:extLst>
                <a:ext uri="{FF2B5EF4-FFF2-40B4-BE49-F238E27FC236}">
                  <a16:creationId xmlns:a16="http://schemas.microsoft.com/office/drawing/2014/main" id="{1B616FB6-398E-5501-EDCE-9AB8FE4BF134}"/>
                </a:ext>
              </a:extLst>
            </p:cNvPr>
            <p:cNvSpPr/>
            <p:nvPr/>
          </p:nvSpPr>
          <p:spPr>
            <a:xfrm>
              <a:off x="442760" y="2252311"/>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1</a:t>
              </a:r>
            </a:p>
          </p:txBody>
        </p:sp>
        <p:sp>
          <p:nvSpPr>
            <p:cNvPr id="7" name="Cylinder 6">
              <a:extLst>
                <a:ext uri="{FF2B5EF4-FFF2-40B4-BE49-F238E27FC236}">
                  <a16:creationId xmlns:a16="http://schemas.microsoft.com/office/drawing/2014/main" id="{DEB451A8-AC8B-F4B4-63EB-8ECB30A5C001}"/>
                </a:ext>
              </a:extLst>
            </p:cNvPr>
            <p:cNvSpPr/>
            <p:nvPr/>
          </p:nvSpPr>
          <p:spPr>
            <a:xfrm>
              <a:off x="1461332" y="225231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2</a:t>
              </a:r>
            </a:p>
          </p:txBody>
        </p:sp>
        <p:sp>
          <p:nvSpPr>
            <p:cNvPr id="8" name="Cylinder 7">
              <a:extLst>
                <a:ext uri="{FF2B5EF4-FFF2-40B4-BE49-F238E27FC236}">
                  <a16:creationId xmlns:a16="http://schemas.microsoft.com/office/drawing/2014/main" id="{9712D557-1D6A-DC73-9B20-1D4449738953}"/>
                </a:ext>
              </a:extLst>
            </p:cNvPr>
            <p:cNvSpPr/>
            <p:nvPr/>
          </p:nvSpPr>
          <p:spPr>
            <a:xfrm>
              <a:off x="2613882"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3</a:t>
              </a:r>
            </a:p>
          </p:txBody>
        </p:sp>
        <p:sp>
          <p:nvSpPr>
            <p:cNvPr id="9" name="Cylinder 8">
              <a:extLst>
                <a:ext uri="{FF2B5EF4-FFF2-40B4-BE49-F238E27FC236}">
                  <a16:creationId xmlns:a16="http://schemas.microsoft.com/office/drawing/2014/main" id="{0F7D2AFB-725F-92AB-C9AC-D6BC04C9840A}"/>
                </a:ext>
              </a:extLst>
            </p:cNvPr>
            <p:cNvSpPr/>
            <p:nvPr/>
          </p:nvSpPr>
          <p:spPr>
            <a:xfrm>
              <a:off x="3632454"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4</a:t>
              </a:r>
            </a:p>
          </p:txBody>
        </p:sp>
        <p:sp>
          <p:nvSpPr>
            <p:cNvPr id="10" name="Cylinder 9">
              <a:extLst>
                <a:ext uri="{FF2B5EF4-FFF2-40B4-BE49-F238E27FC236}">
                  <a16:creationId xmlns:a16="http://schemas.microsoft.com/office/drawing/2014/main" id="{0AF6F33A-E2AB-55A8-C30A-ECAAFE239DEE}"/>
                </a:ext>
              </a:extLst>
            </p:cNvPr>
            <p:cNvSpPr/>
            <p:nvPr/>
          </p:nvSpPr>
          <p:spPr>
            <a:xfrm>
              <a:off x="4838251"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5</a:t>
              </a:r>
            </a:p>
          </p:txBody>
        </p:sp>
        <p:sp>
          <p:nvSpPr>
            <p:cNvPr id="11" name="Cylinder 10">
              <a:extLst>
                <a:ext uri="{FF2B5EF4-FFF2-40B4-BE49-F238E27FC236}">
                  <a16:creationId xmlns:a16="http://schemas.microsoft.com/office/drawing/2014/main" id="{EA8D9E5E-F5AE-A5A2-7522-101583D55107}"/>
                </a:ext>
              </a:extLst>
            </p:cNvPr>
            <p:cNvSpPr/>
            <p:nvPr/>
          </p:nvSpPr>
          <p:spPr>
            <a:xfrm>
              <a:off x="5856823" y="2541070"/>
              <a:ext cx="855395" cy="317634"/>
            </a:xfrm>
            <a:prstGeom prst="can">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6</a:t>
              </a:r>
            </a:p>
          </p:txBody>
        </p:sp>
        <p:sp>
          <p:nvSpPr>
            <p:cNvPr id="12" name="Cylinder 11">
              <a:extLst>
                <a:ext uri="{FF2B5EF4-FFF2-40B4-BE49-F238E27FC236}">
                  <a16:creationId xmlns:a16="http://schemas.microsoft.com/office/drawing/2014/main" id="{35D3E381-31B6-8F33-F03B-76379F96A460}"/>
                </a:ext>
              </a:extLst>
            </p:cNvPr>
            <p:cNvSpPr/>
            <p:nvPr/>
          </p:nvSpPr>
          <p:spPr>
            <a:xfrm>
              <a:off x="6875396" y="2541070"/>
              <a:ext cx="855395" cy="317634"/>
            </a:xfrm>
            <a:prstGeom prst="ca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7</a:t>
              </a:r>
            </a:p>
          </p:txBody>
        </p:sp>
        <p:sp>
          <p:nvSpPr>
            <p:cNvPr id="13" name="Cylinder 12">
              <a:extLst>
                <a:ext uri="{FF2B5EF4-FFF2-40B4-BE49-F238E27FC236}">
                  <a16:creationId xmlns:a16="http://schemas.microsoft.com/office/drawing/2014/main" id="{61661581-96D3-3EFC-0E65-AFA7BCEBBD7F}"/>
                </a:ext>
              </a:extLst>
            </p:cNvPr>
            <p:cNvSpPr/>
            <p:nvPr/>
          </p:nvSpPr>
          <p:spPr>
            <a:xfrm>
              <a:off x="7893968" y="2541070"/>
              <a:ext cx="855395" cy="317634"/>
            </a:xfrm>
            <a:prstGeom prst="ca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8</a:t>
              </a:r>
            </a:p>
          </p:txBody>
        </p:sp>
        <p:sp>
          <p:nvSpPr>
            <p:cNvPr id="15" name="TextBox 14">
              <a:extLst>
                <a:ext uri="{FF2B5EF4-FFF2-40B4-BE49-F238E27FC236}">
                  <a16:creationId xmlns:a16="http://schemas.microsoft.com/office/drawing/2014/main" id="{9BA8D6DE-94C9-855C-0869-51C075E4A035}"/>
                </a:ext>
              </a:extLst>
            </p:cNvPr>
            <p:cNvSpPr txBox="1"/>
            <p:nvPr/>
          </p:nvSpPr>
          <p:spPr>
            <a:xfrm>
              <a:off x="457361"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English</a:t>
              </a:r>
            </a:p>
          </p:txBody>
        </p:sp>
        <p:sp>
          <p:nvSpPr>
            <p:cNvPr id="17" name="TextBox 16">
              <a:extLst>
                <a:ext uri="{FF2B5EF4-FFF2-40B4-BE49-F238E27FC236}">
                  <a16:creationId xmlns:a16="http://schemas.microsoft.com/office/drawing/2014/main" id="{1A154903-5CC1-3CA2-8E5C-BF3FAF8B30BF}"/>
                </a:ext>
              </a:extLst>
            </p:cNvPr>
            <p:cNvSpPr txBox="1"/>
            <p:nvPr/>
          </p:nvSpPr>
          <p:spPr>
            <a:xfrm>
              <a:off x="1468632"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Maths</a:t>
              </a:r>
            </a:p>
          </p:txBody>
        </p:sp>
        <p:sp>
          <p:nvSpPr>
            <p:cNvPr id="18" name="TextBox 17">
              <a:extLst>
                <a:ext uri="{FF2B5EF4-FFF2-40B4-BE49-F238E27FC236}">
                  <a16:creationId xmlns:a16="http://schemas.microsoft.com/office/drawing/2014/main" id="{5FEBD14C-7A67-7011-4EE2-297DDDAFCEDA}"/>
                </a:ext>
              </a:extLst>
            </p:cNvPr>
            <p:cNvSpPr txBox="1"/>
            <p:nvPr/>
          </p:nvSpPr>
          <p:spPr>
            <a:xfrm>
              <a:off x="2619571" y="1947540"/>
              <a:ext cx="1868278"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Science</a:t>
              </a:r>
            </a:p>
          </p:txBody>
        </p:sp>
        <p:sp>
          <p:nvSpPr>
            <p:cNvPr id="19" name="TextBox 18">
              <a:extLst>
                <a:ext uri="{FF2B5EF4-FFF2-40B4-BE49-F238E27FC236}">
                  <a16:creationId xmlns:a16="http://schemas.microsoft.com/office/drawing/2014/main" id="{DF79995E-CA26-D06A-7E68-7AB17B9C7461}"/>
                </a:ext>
              </a:extLst>
            </p:cNvPr>
            <p:cNvSpPr txBox="1"/>
            <p:nvPr/>
          </p:nvSpPr>
          <p:spPr>
            <a:xfrm>
              <a:off x="4838251" y="1939804"/>
              <a:ext cx="3911112"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Breadth</a:t>
              </a:r>
            </a:p>
          </p:txBody>
        </p:sp>
        <p:sp>
          <p:nvSpPr>
            <p:cNvPr id="20" name="Right Brace 19">
              <a:extLst>
                <a:ext uri="{FF2B5EF4-FFF2-40B4-BE49-F238E27FC236}">
                  <a16:creationId xmlns:a16="http://schemas.microsoft.com/office/drawing/2014/main" id="{9017DC84-58A3-5C61-D2A6-4B30AE191F76}"/>
                </a:ext>
              </a:extLst>
            </p:cNvPr>
            <p:cNvSpPr/>
            <p:nvPr/>
          </p:nvSpPr>
          <p:spPr>
            <a:xfrm rot="5400000">
              <a:off x="3457347" y="1417105"/>
              <a:ext cx="200025" cy="1860977"/>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21" name="Right Brace 20">
              <a:extLst>
                <a:ext uri="{FF2B5EF4-FFF2-40B4-BE49-F238E27FC236}">
                  <a16:creationId xmlns:a16="http://schemas.microsoft.com/office/drawing/2014/main" id="{D930F8C5-9843-5206-0563-E259F13C7F40}"/>
                </a:ext>
              </a:extLst>
            </p:cNvPr>
            <p:cNvSpPr/>
            <p:nvPr/>
          </p:nvSpPr>
          <p:spPr>
            <a:xfrm rot="5400000">
              <a:off x="6693792" y="392037"/>
              <a:ext cx="200025" cy="3911111"/>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grpSp>
      <p:sp>
        <p:nvSpPr>
          <p:cNvPr id="3" name="Content Placeholder 2">
            <a:extLst>
              <a:ext uri="{FF2B5EF4-FFF2-40B4-BE49-F238E27FC236}">
                <a16:creationId xmlns:a16="http://schemas.microsoft.com/office/drawing/2014/main" id="{9B0018C6-BF2A-B56D-1655-9CE6D355C1DF}"/>
              </a:ext>
            </a:extLst>
          </p:cNvPr>
          <p:cNvSpPr>
            <a:spLocks noGrp="1"/>
          </p:cNvSpPr>
          <p:nvPr>
            <p:ph idx="1"/>
          </p:nvPr>
        </p:nvSpPr>
        <p:spPr>
          <a:xfrm>
            <a:off x="319177" y="2844973"/>
            <a:ext cx="11550267" cy="3144766"/>
          </a:xfrm>
        </p:spPr>
        <p:txBody>
          <a:bodyPr/>
          <a:lstStyle/>
          <a:p>
            <a:r>
              <a:rPr lang="en-GB" dirty="0"/>
              <a:t>These two slots will take the two highest point scores in any two other subjects, including English language or literature (if not counted in the English slot), other GCSE qualifications (including those eligible for Slots 3, 4, 5 and 6), or any technical awards from the Department for Education (DfE) approved list. For more information, refer to the list of qualifications included in the key stage 4 performance measures. </a:t>
            </a:r>
          </a:p>
          <a:p>
            <a:r>
              <a:rPr lang="en-GB" dirty="0"/>
              <a:t>If a pupil has not taken the necessary qualification to fill each slot, then they will receive a point score of zero where a slot is empty. </a:t>
            </a:r>
          </a:p>
          <a:p>
            <a:r>
              <a:rPr lang="en-GB" dirty="0"/>
              <a:t>Discounting rules will remain the same so that where a pupil has taken two or more qualifications with a significant overlap in content, performance measures only give credit once for teaching a single course of study. For more information, refer to the Key Stage 4 discounting and early entry guidance. </a:t>
            </a:r>
          </a:p>
        </p:txBody>
      </p:sp>
    </p:spTree>
    <p:extLst>
      <p:ext uri="{BB962C8B-B14F-4D97-AF65-F5344CB8AC3E}">
        <p14:creationId xmlns:p14="http://schemas.microsoft.com/office/powerpoint/2010/main" val="2850113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DA6-E2D8-770B-1E67-51D2D989A60F}"/>
              </a:ext>
            </a:extLst>
          </p:cNvPr>
          <p:cNvSpPr>
            <a:spLocks noGrp="1"/>
          </p:cNvSpPr>
          <p:nvPr>
            <p:ph type="title"/>
          </p:nvPr>
        </p:nvSpPr>
        <p:spPr>
          <a:xfrm>
            <a:off x="319178" y="1008909"/>
            <a:ext cx="6004620" cy="512761"/>
          </a:xfrm>
        </p:spPr>
        <p:txBody>
          <a:bodyPr/>
          <a:lstStyle/>
          <a:p>
            <a:r>
              <a:rPr lang="en-GB" dirty="0"/>
              <a:t>Progress 8 and Attainment 8 proposed model</a:t>
            </a:r>
          </a:p>
        </p:txBody>
      </p:sp>
      <p:grpSp>
        <p:nvGrpSpPr>
          <p:cNvPr id="22" name="Group 21">
            <a:extLst>
              <a:ext uri="{FF2B5EF4-FFF2-40B4-BE49-F238E27FC236}">
                <a16:creationId xmlns:a16="http://schemas.microsoft.com/office/drawing/2014/main" id="{7A13B4B6-AA5A-AC85-D87E-3F2F718222BB}"/>
              </a:ext>
            </a:extLst>
          </p:cNvPr>
          <p:cNvGrpSpPr/>
          <p:nvPr/>
        </p:nvGrpSpPr>
        <p:grpSpPr>
          <a:xfrm>
            <a:off x="1368212" y="1521670"/>
            <a:ext cx="9911172" cy="1096402"/>
            <a:chOff x="442760" y="1939804"/>
            <a:chExt cx="8306603" cy="918900"/>
          </a:xfrm>
        </p:grpSpPr>
        <p:sp>
          <p:nvSpPr>
            <p:cNvPr id="4" name="Cylinder 3">
              <a:extLst>
                <a:ext uri="{FF2B5EF4-FFF2-40B4-BE49-F238E27FC236}">
                  <a16:creationId xmlns:a16="http://schemas.microsoft.com/office/drawing/2014/main" id="{4FB08ED8-C162-6196-7707-42AA5B7D7A23}"/>
                </a:ext>
              </a:extLst>
            </p:cNvPr>
            <p:cNvSpPr/>
            <p:nvPr/>
          </p:nvSpPr>
          <p:spPr>
            <a:xfrm>
              <a:off x="442761" y="2541070"/>
              <a:ext cx="855395" cy="317634"/>
            </a:xfrm>
            <a:prstGeom prst="can">
              <a:avLst/>
            </a:prstGeom>
            <a:solidFill>
              <a:srgbClr val="43BEB9"/>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5" name="Cylinder 4">
              <a:extLst>
                <a:ext uri="{FF2B5EF4-FFF2-40B4-BE49-F238E27FC236}">
                  <a16:creationId xmlns:a16="http://schemas.microsoft.com/office/drawing/2014/main" id="{1399F64D-C376-BCF8-F6B6-0C7B47B0887A}"/>
                </a:ext>
              </a:extLst>
            </p:cNvPr>
            <p:cNvSpPr/>
            <p:nvPr/>
          </p:nvSpPr>
          <p:spPr>
            <a:xfrm>
              <a:off x="1461334" y="2541070"/>
              <a:ext cx="855395" cy="317634"/>
            </a:xfrm>
            <a:prstGeom prst="can">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t>Double weighted</a:t>
              </a:r>
            </a:p>
          </p:txBody>
        </p:sp>
        <p:sp>
          <p:nvSpPr>
            <p:cNvPr id="6" name="Cylinder 5">
              <a:extLst>
                <a:ext uri="{FF2B5EF4-FFF2-40B4-BE49-F238E27FC236}">
                  <a16:creationId xmlns:a16="http://schemas.microsoft.com/office/drawing/2014/main" id="{8E0817E9-AB12-2293-547B-8FC1270DBA6F}"/>
                </a:ext>
              </a:extLst>
            </p:cNvPr>
            <p:cNvSpPr/>
            <p:nvPr/>
          </p:nvSpPr>
          <p:spPr>
            <a:xfrm>
              <a:off x="442760" y="2252311"/>
              <a:ext cx="855395" cy="317634"/>
            </a:xfrm>
            <a:prstGeom prst="can">
              <a:avLst/>
            </a:prstGeom>
            <a:solidFill>
              <a:srgbClr val="43BEB9"/>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1</a:t>
              </a:r>
            </a:p>
          </p:txBody>
        </p:sp>
        <p:sp>
          <p:nvSpPr>
            <p:cNvPr id="7" name="Cylinder 6">
              <a:extLst>
                <a:ext uri="{FF2B5EF4-FFF2-40B4-BE49-F238E27FC236}">
                  <a16:creationId xmlns:a16="http://schemas.microsoft.com/office/drawing/2014/main" id="{88D249CB-0712-960E-3495-3977D3F3B5DA}"/>
                </a:ext>
              </a:extLst>
            </p:cNvPr>
            <p:cNvSpPr/>
            <p:nvPr/>
          </p:nvSpPr>
          <p:spPr>
            <a:xfrm>
              <a:off x="1461332" y="2252310"/>
              <a:ext cx="855395" cy="317634"/>
            </a:xfrm>
            <a:prstGeom prst="can">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2</a:t>
              </a:r>
            </a:p>
          </p:txBody>
        </p:sp>
        <p:sp>
          <p:nvSpPr>
            <p:cNvPr id="8" name="Cylinder 7">
              <a:extLst>
                <a:ext uri="{FF2B5EF4-FFF2-40B4-BE49-F238E27FC236}">
                  <a16:creationId xmlns:a16="http://schemas.microsoft.com/office/drawing/2014/main" id="{A09CB7F2-13B5-24C7-1E6C-F8C5FF3254C3}"/>
                </a:ext>
              </a:extLst>
            </p:cNvPr>
            <p:cNvSpPr/>
            <p:nvPr/>
          </p:nvSpPr>
          <p:spPr>
            <a:xfrm>
              <a:off x="2613882" y="2541070"/>
              <a:ext cx="855395" cy="317634"/>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3</a:t>
              </a:r>
            </a:p>
          </p:txBody>
        </p:sp>
        <p:sp>
          <p:nvSpPr>
            <p:cNvPr id="9" name="Cylinder 8">
              <a:extLst>
                <a:ext uri="{FF2B5EF4-FFF2-40B4-BE49-F238E27FC236}">
                  <a16:creationId xmlns:a16="http://schemas.microsoft.com/office/drawing/2014/main" id="{CC3B62FE-49AD-DC43-AC2F-B71423D693CD}"/>
                </a:ext>
              </a:extLst>
            </p:cNvPr>
            <p:cNvSpPr/>
            <p:nvPr/>
          </p:nvSpPr>
          <p:spPr>
            <a:xfrm>
              <a:off x="3632454" y="2541070"/>
              <a:ext cx="855395" cy="317634"/>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4</a:t>
              </a:r>
            </a:p>
          </p:txBody>
        </p:sp>
        <p:sp>
          <p:nvSpPr>
            <p:cNvPr id="10" name="Cylinder 9">
              <a:extLst>
                <a:ext uri="{FF2B5EF4-FFF2-40B4-BE49-F238E27FC236}">
                  <a16:creationId xmlns:a16="http://schemas.microsoft.com/office/drawing/2014/main" id="{1BFDA6AD-4B45-0189-2DE1-AB11C9C8A47D}"/>
                </a:ext>
              </a:extLst>
            </p:cNvPr>
            <p:cNvSpPr/>
            <p:nvPr/>
          </p:nvSpPr>
          <p:spPr>
            <a:xfrm>
              <a:off x="4838251" y="2541070"/>
              <a:ext cx="855395" cy="317634"/>
            </a:xfrm>
            <a:prstGeom prst="ca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5</a:t>
              </a:r>
            </a:p>
          </p:txBody>
        </p:sp>
        <p:sp>
          <p:nvSpPr>
            <p:cNvPr id="11" name="Cylinder 10">
              <a:extLst>
                <a:ext uri="{FF2B5EF4-FFF2-40B4-BE49-F238E27FC236}">
                  <a16:creationId xmlns:a16="http://schemas.microsoft.com/office/drawing/2014/main" id="{803FDEE0-00FC-66D1-B87B-A9C1D7D4E9E5}"/>
                </a:ext>
              </a:extLst>
            </p:cNvPr>
            <p:cNvSpPr/>
            <p:nvPr/>
          </p:nvSpPr>
          <p:spPr>
            <a:xfrm>
              <a:off x="5856823" y="2541070"/>
              <a:ext cx="855395" cy="317634"/>
            </a:xfrm>
            <a:prstGeom prst="ca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6</a:t>
              </a:r>
            </a:p>
          </p:txBody>
        </p:sp>
        <p:sp>
          <p:nvSpPr>
            <p:cNvPr id="12" name="Cylinder 11">
              <a:extLst>
                <a:ext uri="{FF2B5EF4-FFF2-40B4-BE49-F238E27FC236}">
                  <a16:creationId xmlns:a16="http://schemas.microsoft.com/office/drawing/2014/main" id="{24225FD6-F157-BB98-D8FA-62917F95B71F}"/>
                </a:ext>
              </a:extLst>
            </p:cNvPr>
            <p:cNvSpPr/>
            <p:nvPr/>
          </p:nvSpPr>
          <p:spPr>
            <a:xfrm>
              <a:off x="6875396" y="2541070"/>
              <a:ext cx="855395" cy="317634"/>
            </a:xfrm>
            <a:prstGeom prst="ca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7</a:t>
              </a:r>
            </a:p>
          </p:txBody>
        </p:sp>
        <p:sp>
          <p:nvSpPr>
            <p:cNvPr id="13" name="Cylinder 12">
              <a:extLst>
                <a:ext uri="{FF2B5EF4-FFF2-40B4-BE49-F238E27FC236}">
                  <a16:creationId xmlns:a16="http://schemas.microsoft.com/office/drawing/2014/main" id="{8724342E-F1E1-8EEA-85B1-93498619C3F0}"/>
                </a:ext>
              </a:extLst>
            </p:cNvPr>
            <p:cNvSpPr/>
            <p:nvPr/>
          </p:nvSpPr>
          <p:spPr>
            <a:xfrm>
              <a:off x="7893968" y="2541070"/>
              <a:ext cx="855395" cy="317634"/>
            </a:xfrm>
            <a:prstGeom prst="ca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GB" sz="2000" b="1" dirty="0"/>
                <a:t>8</a:t>
              </a:r>
            </a:p>
          </p:txBody>
        </p:sp>
        <p:sp>
          <p:nvSpPr>
            <p:cNvPr id="15" name="TextBox 14">
              <a:extLst>
                <a:ext uri="{FF2B5EF4-FFF2-40B4-BE49-F238E27FC236}">
                  <a16:creationId xmlns:a16="http://schemas.microsoft.com/office/drawing/2014/main" id="{3D47F809-6772-AC57-D2EC-370768071ADC}"/>
                </a:ext>
              </a:extLst>
            </p:cNvPr>
            <p:cNvSpPr txBox="1"/>
            <p:nvPr/>
          </p:nvSpPr>
          <p:spPr>
            <a:xfrm>
              <a:off x="457361"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English</a:t>
              </a:r>
            </a:p>
          </p:txBody>
        </p:sp>
        <p:sp>
          <p:nvSpPr>
            <p:cNvPr id="17" name="TextBox 16">
              <a:extLst>
                <a:ext uri="{FF2B5EF4-FFF2-40B4-BE49-F238E27FC236}">
                  <a16:creationId xmlns:a16="http://schemas.microsoft.com/office/drawing/2014/main" id="{AC10F81D-6BED-EB25-F019-61D556290F7A}"/>
                </a:ext>
              </a:extLst>
            </p:cNvPr>
            <p:cNvSpPr txBox="1"/>
            <p:nvPr/>
          </p:nvSpPr>
          <p:spPr>
            <a:xfrm>
              <a:off x="1468632" y="1939805"/>
              <a:ext cx="840794"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Maths</a:t>
              </a:r>
            </a:p>
          </p:txBody>
        </p:sp>
        <p:sp>
          <p:nvSpPr>
            <p:cNvPr id="18" name="TextBox 17">
              <a:extLst>
                <a:ext uri="{FF2B5EF4-FFF2-40B4-BE49-F238E27FC236}">
                  <a16:creationId xmlns:a16="http://schemas.microsoft.com/office/drawing/2014/main" id="{19DFAE75-500D-7454-110A-D3F8D9362B1E}"/>
                </a:ext>
              </a:extLst>
            </p:cNvPr>
            <p:cNvSpPr txBox="1"/>
            <p:nvPr/>
          </p:nvSpPr>
          <p:spPr>
            <a:xfrm>
              <a:off x="2619571" y="1947540"/>
              <a:ext cx="1868278"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Science</a:t>
              </a:r>
            </a:p>
          </p:txBody>
        </p:sp>
        <p:sp>
          <p:nvSpPr>
            <p:cNvPr id="19" name="TextBox 18">
              <a:extLst>
                <a:ext uri="{FF2B5EF4-FFF2-40B4-BE49-F238E27FC236}">
                  <a16:creationId xmlns:a16="http://schemas.microsoft.com/office/drawing/2014/main" id="{FB6B1145-1C8C-25F6-04F4-C7BB6B7989F8}"/>
                </a:ext>
              </a:extLst>
            </p:cNvPr>
            <p:cNvSpPr txBox="1"/>
            <p:nvPr/>
          </p:nvSpPr>
          <p:spPr>
            <a:xfrm>
              <a:off x="4838251" y="1939804"/>
              <a:ext cx="3911112" cy="283744"/>
            </a:xfrm>
            <a:prstGeom prst="rect">
              <a:avLst/>
            </a:prstGeom>
            <a:noFill/>
          </p:spPr>
          <p:txBody>
            <a:bodyPr wrap="square" lIns="36000" rIns="36000" rtlCol="0">
              <a:spAutoFit/>
            </a:bodyPr>
            <a:lstStyle/>
            <a:p>
              <a:pPr algn="ctr"/>
              <a:r>
                <a:rPr lang="en-GB" sz="1600" b="1" dirty="0">
                  <a:solidFill>
                    <a:srgbClr val="595959"/>
                  </a:solidFill>
                  <a:latin typeface="Century Gothic" panose="020B0502020202020204" pitchFamily="34" charset="0"/>
                </a:rPr>
                <a:t>Breadth</a:t>
              </a:r>
            </a:p>
          </p:txBody>
        </p:sp>
        <p:sp>
          <p:nvSpPr>
            <p:cNvPr id="20" name="Right Brace 19">
              <a:extLst>
                <a:ext uri="{FF2B5EF4-FFF2-40B4-BE49-F238E27FC236}">
                  <a16:creationId xmlns:a16="http://schemas.microsoft.com/office/drawing/2014/main" id="{8C455437-F17B-4479-7CF0-3699CA8A7CBF}"/>
                </a:ext>
              </a:extLst>
            </p:cNvPr>
            <p:cNvSpPr/>
            <p:nvPr/>
          </p:nvSpPr>
          <p:spPr>
            <a:xfrm rot="5400000">
              <a:off x="3457347" y="1417105"/>
              <a:ext cx="200025" cy="1860977"/>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21" name="Right Brace 20">
              <a:extLst>
                <a:ext uri="{FF2B5EF4-FFF2-40B4-BE49-F238E27FC236}">
                  <a16:creationId xmlns:a16="http://schemas.microsoft.com/office/drawing/2014/main" id="{DCC027E5-973A-377E-5A45-254A44AEF533}"/>
                </a:ext>
              </a:extLst>
            </p:cNvPr>
            <p:cNvSpPr/>
            <p:nvPr/>
          </p:nvSpPr>
          <p:spPr>
            <a:xfrm rot="5400000">
              <a:off x="6693792" y="392037"/>
              <a:ext cx="200025" cy="3911111"/>
            </a:xfrm>
            <a:prstGeom prst="rightBrace">
              <a:avLst>
                <a:gd name="adj1" fmla="val 4404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grpSp>
    </p:spTree>
    <p:extLst>
      <p:ext uri="{BB962C8B-B14F-4D97-AF65-F5344CB8AC3E}">
        <p14:creationId xmlns:p14="http://schemas.microsoft.com/office/powerpoint/2010/main" val="4223157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99F52-3859-0783-0A33-6D42D345D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FE8F5-E0C1-3728-AB61-1CF48BBAAC39}"/>
              </a:ext>
            </a:extLst>
          </p:cNvPr>
          <p:cNvSpPr>
            <a:spLocks noGrp="1"/>
          </p:cNvSpPr>
          <p:nvPr>
            <p:ph type="title"/>
          </p:nvPr>
        </p:nvSpPr>
        <p:spPr/>
        <p:txBody>
          <a:bodyPr/>
          <a:lstStyle/>
          <a:p>
            <a:r>
              <a:rPr lang="en-GB" dirty="0"/>
              <a:t>Useful documents</a:t>
            </a:r>
          </a:p>
        </p:txBody>
      </p:sp>
      <p:pic>
        <p:nvPicPr>
          <p:cNvPr id="5" name="Picture 4">
            <a:extLst>
              <a:ext uri="{FF2B5EF4-FFF2-40B4-BE49-F238E27FC236}">
                <a16:creationId xmlns:a16="http://schemas.microsoft.com/office/drawing/2014/main" id="{D7FBA317-7F14-3C6D-DC9B-4BE4B43FF34E}"/>
              </a:ext>
            </a:extLst>
          </p:cNvPr>
          <p:cNvPicPr>
            <a:picLocks noChangeAspect="1"/>
          </p:cNvPicPr>
          <p:nvPr/>
        </p:nvPicPr>
        <p:blipFill>
          <a:blip r:embed="rId2"/>
          <a:stretch>
            <a:fillRect/>
          </a:stretch>
        </p:blipFill>
        <p:spPr>
          <a:xfrm>
            <a:off x="1365270" y="1703671"/>
            <a:ext cx="2290056" cy="322672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5EA7C30-2ED7-5EB9-E9B7-E55FF907302F}"/>
              </a:ext>
            </a:extLst>
          </p:cNvPr>
          <p:cNvPicPr>
            <a:picLocks noChangeAspect="1"/>
          </p:cNvPicPr>
          <p:nvPr/>
        </p:nvPicPr>
        <p:blipFill>
          <a:blip r:embed="rId3"/>
          <a:stretch>
            <a:fillRect/>
          </a:stretch>
        </p:blipFill>
        <p:spPr>
          <a:xfrm>
            <a:off x="4894172" y="1703672"/>
            <a:ext cx="2298224" cy="322672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7933D76-58FA-93EE-C2F1-3A5D1A32801F}"/>
              </a:ext>
            </a:extLst>
          </p:cNvPr>
          <p:cNvPicPr>
            <a:picLocks noChangeAspect="1"/>
          </p:cNvPicPr>
          <p:nvPr/>
        </p:nvPicPr>
        <p:blipFill>
          <a:blip r:embed="rId4"/>
          <a:stretch>
            <a:fillRect/>
          </a:stretch>
        </p:blipFill>
        <p:spPr>
          <a:xfrm>
            <a:off x="8431243" y="1696304"/>
            <a:ext cx="2395487" cy="323408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17FCFC8B-C4B9-8354-1DB7-6B76B6C81A9E}"/>
              </a:ext>
            </a:extLst>
          </p:cNvPr>
          <p:cNvSpPr txBox="1"/>
          <p:nvPr/>
        </p:nvSpPr>
        <p:spPr>
          <a:xfrm>
            <a:off x="805382" y="5202760"/>
            <a:ext cx="3409831" cy="923330"/>
          </a:xfrm>
          <a:prstGeom prst="rect">
            <a:avLst/>
          </a:prstGeom>
          <a:noFill/>
        </p:spPr>
        <p:txBody>
          <a:bodyPr wrap="square">
            <a:spAutoFit/>
          </a:bodyPr>
          <a:lstStyle/>
          <a:p>
            <a:r>
              <a:rPr lang="en-GB" dirty="0">
                <a:hlinkClick r:id="rId5"/>
              </a:rPr>
              <a:t>https://www.gov.uk/government/publications/curriculum-and-assessment-review-final-report</a:t>
            </a:r>
            <a:r>
              <a:rPr lang="en-GB" dirty="0"/>
              <a:t> </a:t>
            </a:r>
          </a:p>
        </p:txBody>
      </p:sp>
      <p:sp>
        <p:nvSpPr>
          <p:cNvPr id="14" name="TextBox 13">
            <a:extLst>
              <a:ext uri="{FF2B5EF4-FFF2-40B4-BE49-F238E27FC236}">
                <a16:creationId xmlns:a16="http://schemas.microsoft.com/office/drawing/2014/main" id="{38B750AE-267E-3FB9-6FB5-C860FBBD790D}"/>
              </a:ext>
            </a:extLst>
          </p:cNvPr>
          <p:cNvSpPr txBox="1"/>
          <p:nvPr/>
        </p:nvSpPr>
        <p:spPr>
          <a:xfrm>
            <a:off x="4810225" y="5202760"/>
            <a:ext cx="6114449" cy="646331"/>
          </a:xfrm>
          <a:prstGeom prst="rect">
            <a:avLst/>
          </a:prstGeom>
          <a:noFill/>
        </p:spPr>
        <p:txBody>
          <a:bodyPr wrap="square">
            <a:spAutoFit/>
          </a:bodyPr>
          <a:lstStyle/>
          <a:p>
            <a:r>
              <a:rPr lang="en-GB" dirty="0">
                <a:hlinkClick r:id="rId6"/>
              </a:rPr>
              <a:t>https://www.gov.uk/government/publications/curriculum-and-assessment-review-final-report-government-response</a:t>
            </a:r>
            <a:r>
              <a:rPr lang="en-GB" dirty="0"/>
              <a:t> </a:t>
            </a:r>
          </a:p>
        </p:txBody>
      </p:sp>
    </p:spTree>
    <p:extLst>
      <p:ext uri="{BB962C8B-B14F-4D97-AF65-F5344CB8AC3E}">
        <p14:creationId xmlns:p14="http://schemas.microsoft.com/office/powerpoint/2010/main" val="59533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BE9D6-7FED-EDC3-33AF-2BC547297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5DF61-EDBD-9348-160C-3E4CDAD17961}"/>
              </a:ext>
            </a:extLst>
          </p:cNvPr>
          <p:cNvSpPr>
            <a:spLocks noGrp="1"/>
          </p:cNvSpPr>
          <p:nvPr>
            <p:ph type="title"/>
          </p:nvPr>
        </p:nvSpPr>
        <p:spPr>
          <a:xfrm>
            <a:off x="319177" y="1008909"/>
            <a:ext cx="11550267" cy="512761"/>
          </a:xfrm>
        </p:spPr>
        <p:txBody>
          <a:bodyPr anchor="ctr">
            <a:normAutofit/>
          </a:bodyPr>
          <a:lstStyle/>
          <a:p>
            <a:r>
              <a:rPr lang="en-GB" b="1" dirty="0"/>
              <a:t>Key take aways for Computing teachers</a:t>
            </a:r>
            <a:endParaRPr lang="en-GB" dirty="0"/>
          </a:p>
        </p:txBody>
      </p:sp>
      <p:graphicFrame>
        <p:nvGraphicFramePr>
          <p:cNvPr id="5" name="Content Placeholder 2">
            <a:extLst>
              <a:ext uri="{FF2B5EF4-FFF2-40B4-BE49-F238E27FC236}">
                <a16:creationId xmlns:a16="http://schemas.microsoft.com/office/drawing/2014/main" id="{918C9E4B-564F-EEA5-06C5-E9F30B0B73BE}"/>
              </a:ext>
            </a:extLst>
          </p:cNvPr>
          <p:cNvGraphicFramePr>
            <a:graphicFrameLocks noGrp="1"/>
          </p:cNvGraphicFramePr>
          <p:nvPr>
            <p:ph idx="1"/>
            <p:extLst>
              <p:ext uri="{D42A27DB-BD31-4B8C-83A1-F6EECF244321}">
                <p14:modId xmlns:p14="http://schemas.microsoft.com/office/powerpoint/2010/main" val="3663355136"/>
              </p:ext>
            </p:extLst>
          </p:nvPr>
        </p:nvGraphicFramePr>
        <p:xfrm>
          <a:off x="319177" y="1610686"/>
          <a:ext cx="11550267" cy="437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49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803A-8964-DBE2-6607-827A1655851A}"/>
              </a:ext>
            </a:extLst>
          </p:cNvPr>
          <p:cNvSpPr>
            <a:spLocks noGrp="1"/>
          </p:cNvSpPr>
          <p:nvPr>
            <p:ph type="title"/>
          </p:nvPr>
        </p:nvSpPr>
        <p:spPr>
          <a:xfrm>
            <a:off x="319177" y="2192374"/>
            <a:ext cx="11550267" cy="747115"/>
          </a:xfrm>
        </p:spPr>
        <p:txBody>
          <a:bodyPr/>
          <a:lstStyle/>
          <a:p>
            <a:r>
              <a:rPr lang="en-GB" dirty="0"/>
              <a:t>Curriculum shape, design</a:t>
            </a:r>
            <a:br>
              <a:rPr lang="en-GB"/>
            </a:br>
            <a:r>
              <a:rPr lang="en-GB" dirty="0"/>
              <a:t>and</a:t>
            </a:r>
            <a:br>
              <a:rPr lang="en-GB" dirty="0"/>
            </a:br>
            <a:r>
              <a:rPr lang="en-GB" dirty="0"/>
              <a:t>assessment</a:t>
            </a:r>
            <a:r>
              <a:rPr lang="en-GB"/>
              <a:t> </a:t>
            </a:r>
            <a:r>
              <a:rPr lang="en-GB" dirty="0"/>
              <a:t>reform</a:t>
            </a:r>
          </a:p>
        </p:txBody>
      </p:sp>
    </p:spTree>
    <p:extLst>
      <p:ext uri="{BB962C8B-B14F-4D97-AF65-F5344CB8AC3E}">
        <p14:creationId xmlns:p14="http://schemas.microsoft.com/office/powerpoint/2010/main" val="226351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E9FD-622F-9E7E-311D-1B67427ED818}"/>
              </a:ext>
            </a:extLst>
          </p:cNvPr>
          <p:cNvSpPr>
            <a:spLocks noGrp="1"/>
          </p:cNvSpPr>
          <p:nvPr>
            <p:ph type="title"/>
          </p:nvPr>
        </p:nvSpPr>
        <p:spPr/>
        <p:txBody>
          <a:bodyPr/>
          <a:lstStyle/>
          <a:p>
            <a:r>
              <a:rPr lang="en-GB" b="1" dirty="0"/>
              <a:t>Curriculum design principles</a:t>
            </a:r>
            <a:endParaRPr lang="en-GB" dirty="0"/>
          </a:p>
        </p:txBody>
      </p:sp>
      <p:sp>
        <p:nvSpPr>
          <p:cNvPr id="3" name="Content Placeholder 2">
            <a:extLst>
              <a:ext uri="{FF2B5EF4-FFF2-40B4-BE49-F238E27FC236}">
                <a16:creationId xmlns:a16="http://schemas.microsoft.com/office/drawing/2014/main" id="{DBD10577-9221-61D3-B796-4426A17DF96D}"/>
              </a:ext>
            </a:extLst>
          </p:cNvPr>
          <p:cNvSpPr>
            <a:spLocks noGrp="1"/>
          </p:cNvSpPr>
          <p:nvPr>
            <p:ph idx="1"/>
          </p:nvPr>
        </p:nvSpPr>
        <p:spPr>
          <a:xfrm>
            <a:off x="319177" y="1610686"/>
            <a:ext cx="7161123" cy="4379053"/>
          </a:xfrm>
        </p:spPr>
        <p:txBody>
          <a:bodyPr/>
          <a:lstStyle/>
          <a:p>
            <a:pPr lvl="0"/>
            <a:r>
              <a:rPr lang="en-GB" dirty="0"/>
              <a:t>Maintain knowledge-rich approach.</a:t>
            </a:r>
          </a:p>
          <a:p>
            <a:pPr lvl="0"/>
            <a:r>
              <a:rPr lang="en-GB" dirty="0"/>
              <a:t>Strengthen horizontal links (e.g. literacy, numeracy, digital literacy).</a:t>
            </a:r>
          </a:p>
          <a:p>
            <a:pPr lvl="0"/>
            <a:r>
              <a:rPr lang="en-GB" dirty="0"/>
              <a:t>Broaden perspectives while retaining disciplinary depth.</a:t>
            </a:r>
          </a:p>
          <a:p>
            <a:pPr lvl="0"/>
            <a:r>
              <a:rPr lang="en-GB" dirty="0"/>
              <a:t>Mastery of core concepts supports long-term learning and progression.</a:t>
            </a:r>
          </a:p>
          <a:p>
            <a:pPr lvl="0"/>
            <a:r>
              <a:rPr lang="en-GB" dirty="0"/>
              <a:t>Ensure that high standards and opportunities means high standards for all.</a:t>
            </a:r>
          </a:p>
          <a:p>
            <a:endParaRPr lang="en-GB" dirty="0"/>
          </a:p>
        </p:txBody>
      </p:sp>
      <p:grpSp>
        <p:nvGrpSpPr>
          <p:cNvPr id="8" name="Group 7">
            <a:extLst>
              <a:ext uri="{FF2B5EF4-FFF2-40B4-BE49-F238E27FC236}">
                <a16:creationId xmlns:a16="http://schemas.microsoft.com/office/drawing/2014/main" id="{EE32D1BD-9620-4CC6-B25E-AC9A52D1E0C2}"/>
              </a:ext>
            </a:extLst>
          </p:cNvPr>
          <p:cNvGrpSpPr/>
          <p:nvPr/>
        </p:nvGrpSpPr>
        <p:grpSpPr>
          <a:xfrm>
            <a:off x="7480300" y="575111"/>
            <a:ext cx="4711700" cy="6282888"/>
            <a:chOff x="7480300" y="575111"/>
            <a:chExt cx="4711700" cy="6282888"/>
          </a:xfrm>
        </p:grpSpPr>
        <p:sp>
          <p:nvSpPr>
            <p:cNvPr id="9" name="Rectangle 8">
              <a:extLst>
                <a:ext uri="{FF2B5EF4-FFF2-40B4-BE49-F238E27FC236}">
                  <a16:creationId xmlns:a16="http://schemas.microsoft.com/office/drawing/2014/main" id="{333A8912-71C5-76DD-D9AC-D0600CFBBA99}"/>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We are legislating through the Children’s Wellbeing and Schools Bill so that academies will be required to teach the refreshed national curriculum alongside maintained schools. </a:t>
              </a:r>
            </a:p>
            <a:p>
              <a:endParaRPr lang="en-GB" i="1" dirty="0"/>
            </a:p>
            <a:p>
              <a:r>
                <a:rPr lang="en-GB" i="1" dirty="0"/>
                <a:t>This will ensure that parents and carers have certainty over the core concepts in their child’s education and that there is a floor beneath which this cannot slip.</a:t>
              </a:r>
            </a:p>
          </p:txBody>
        </p:sp>
        <p:grpSp>
          <p:nvGrpSpPr>
            <p:cNvPr id="10" name="Group 9">
              <a:extLst>
                <a:ext uri="{FF2B5EF4-FFF2-40B4-BE49-F238E27FC236}">
                  <a16:creationId xmlns:a16="http://schemas.microsoft.com/office/drawing/2014/main" id="{305B610B-0553-6642-D413-1F71D1B61225}"/>
                </a:ext>
              </a:extLst>
            </p:cNvPr>
            <p:cNvGrpSpPr/>
            <p:nvPr/>
          </p:nvGrpSpPr>
          <p:grpSpPr>
            <a:xfrm>
              <a:off x="7480300" y="575111"/>
              <a:ext cx="4711700" cy="968388"/>
              <a:chOff x="7480300" y="575111"/>
              <a:chExt cx="4711700" cy="968388"/>
            </a:xfrm>
          </p:grpSpPr>
          <p:pic>
            <p:nvPicPr>
              <p:cNvPr id="11" name="Picture 10">
                <a:extLst>
                  <a:ext uri="{FF2B5EF4-FFF2-40B4-BE49-F238E27FC236}">
                    <a16:creationId xmlns:a16="http://schemas.microsoft.com/office/drawing/2014/main" id="{706A14DC-0D4C-FB9D-5D0E-BF54D91D3AF4}"/>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2" name="Rectangle 11">
                <a:extLst>
                  <a:ext uri="{FF2B5EF4-FFF2-40B4-BE49-F238E27FC236}">
                    <a16:creationId xmlns:a16="http://schemas.microsoft.com/office/drawing/2014/main" id="{57551A8A-B97A-D28A-49A1-AE590323FCA0}"/>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Title 1">
            <a:extLst>
              <a:ext uri="{FF2B5EF4-FFF2-40B4-BE49-F238E27FC236}">
                <a16:creationId xmlns:a16="http://schemas.microsoft.com/office/drawing/2014/main" id="{58CE7749-5751-C634-62ED-B69DB018709B}"/>
              </a:ext>
            </a:extLst>
          </p:cNvPr>
          <p:cNvSpPr txBox="1">
            <a:spLocks/>
          </p:cNvSpPr>
          <p:nvPr/>
        </p:nvSpPr>
        <p:spPr>
          <a:xfrm>
            <a:off x="8847227" y="792010"/>
            <a:ext cx="3268573"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Official response</a:t>
            </a:r>
          </a:p>
        </p:txBody>
      </p:sp>
    </p:spTree>
    <p:extLst>
      <p:ext uri="{BB962C8B-B14F-4D97-AF65-F5344CB8AC3E}">
        <p14:creationId xmlns:p14="http://schemas.microsoft.com/office/powerpoint/2010/main" val="234055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3533-70AE-8BC9-8692-508D3DB6A3E3}"/>
              </a:ext>
            </a:extLst>
          </p:cNvPr>
          <p:cNvSpPr>
            <a:spLocks noGrp="1"/>
          </p:cNvSpPr>
          <p:nvPr>
            <p:ph type="title"/>
          </p:nvPr>
        </p:nvSpPr>
        <p:spPr/>
        <p:txBody>
          <a:bodyPr/>
          <a:lstStyle/>
          <a:p>
            <a:r>
              <a:rPr lang="en-GB" b="1" dirty="0"/>
              <a:t>Assessment reform</a:t>
            </a:r>
            <a:endParaRPr lang="en-GB" dirty="0"/>
          </a:p>
        </p:txBody>
      </p:sp>
      <p:sp>
        <p:nvSpPr>
          <p:cNvPr id="3" name="Content Placeholder 2">
            <a:extLst>
              <a:ext uri="{FF2B5EF4-FFF2-40B4-BE49-F238E27FC236}">
                <a16:creationId xmlns:a16="http://schemas.microsoft.com/office/drawing/2014/main" id="{358DD075-7D53-9937-FF95-C2BDD5A714CC}"/>
              </a:ext>
            </a:extLst>
          </p:cNvPr>
          <p:cNvSpPr>
            <a:spLocks noGrp="1"/>
          </p:cNvSpPr>
          <p:nvPr>
            <p:ph idx="1"/>
          </p:nvPr>
        </p:nvSpPr>
        <p:spPr>
          <a:xfrm>
            <a:off x="319178" y="1610686"/>
            <a:ext cx="7161122" cy="4379053"/>
          </a:xfrm>
        </p:spPr>
        <p:txBody>
          <a:bodyPr/>
          <a:lstStyle/>
          <a:p>
            <a:pPr lvl="0"/>
            <a:r>
              <a:rPr lang="en-GB" dirty="0"/>
              <a:t>Externally marked exams remain the fairest and most reliable method</a:t>
            </a:r>
            <a:r>
              <a:rPr lang="en-GB"/>
              <a:t>.</a:t>
            </a:r>
            <a:endParaRPr lang="en-GB" dirty="0"/>
          </a:p>
          <a:p>
            <a:pPr lvl="0"/>
            <a:r>
              <a:rPr lang="en-GB" dirty="0"/>
              <a:t>Coursework expansion rejected due to risks from generative AI</a:t>
            </a:r>
            <a:r>
              <a:rPr lang="en-GB"/>
              <a:t>.</a:t>
            </a:r>
            <a:endParaRPr lang="en-GB" dirty="0"/>
          </a:p>
          <a:p>
            <a:r>
              <a:rPr lang="en-GB" dirty="0"/>
              <a:t>Emphasis on safeguarding disadvantaged students from bias and malpractice</a:t>
            </a:r>
            <a:r>
              <a:rPr lang="en-GB"/>
              <a:t>.</a:t>
            </a:r>
            <a:endParaRPr lang="en-GB" dirty="0"/>
          </a:p>
          <a:p>
            <a:pPr lvl="0"/>
            <a:r>
              <a:rPr lang="en-GB" b="1" dirty="0"/>
              <a:t>Proposal:</a:t>
            </a:r>
            <a:r>
              <a:rPr lang="en-GB" dirty="0"/>
              <a:t> </a:t>
            </a:r>
          </a:p>
          <a:p>
            <a:pPr lvl="1"/>
            <a:r>
              <a:rPr lang="en-GB" dirty="0"/>
              <a:t>Reduce GCSE exam volume by 10% (2.5 - 3 hours on average) via subject-by-subject review</a:t>
            </a:r>
            <a:r>
              <a:rPr lang="en-GB"/>
              <a:t>.</a:t>
            </a:r>
            <a:endParaRPr lang="en-GB" dirty="0"/>
          </a:p>
          <a:p>
            <a:pPr lvl="1"/>
            <a:r>
              <a:rPr lang="en-GB" dirty="0"/>
              <a:t>Limit each GCSE subject to two exam papers</a:t>
            </a:r>
            <a:r>
              <a:rPr lang="en-GB"/>
              <a:t>.</a:t>
            </a:r>
            <a:endParaRPr lang="en-GB" dirty="0"/>
          </a:p>
          <a:p>
            <a:endParaRPr lang="en-GB" dirty="0"/>
          </a:p>
        </p:txBody>
      </p:sp>
      <p:grpSp>
        <p:nvGrpSpPr>
          <p:cNvPr id="8" name="Group 7">
            <a:extLst>
              <a:ext uri="{FF2B5EF4-FFF2-40B4-BE49-F238E27FC236}">
                <a16:creationId xmlns:a16="http://schemas.microsoft.com/office/drawing/2014/main" id="{E5F7D6E1-C71E-41F3-4D9E-3EE4051FF7E2}"/>
              </a:ext>
            </a:extLst>
          </p:cNvPr>
          <p:cNvGrpSpPr/>
          <p:nvPr/>
        </p:nvGrpSpPr>
        <p:grpSpPr>
          <a:xfrm>
            <a:off x="7480300" y="575111"/>
            <a:ext cx="4711700" cy="6282888"/>
            <a:chOff x="7480300" y="575111"/>
            <a:chExt cx="4711700" cy="6282888"/>
          </a:xfrm>
        </p:grpSpPr>
        <p:sp>
          <p:nvSpPr>
            <p:cNvPr id="9" name="Rectangle 8">
              <a:extLst>
                <a:ext uri="{FF2B5EF4-FFF2-40B4-BE49-F238E27FC236}">
                  <a16:creationId xmlns:a16="http://schemas.microsoft.com/office/drawing/2014/main" id="{55BAA1DC-F4EC-2C80-750E-BCA5B1407E5D}"/>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We agree with the Review that exams provide a fair and reliable indication of what young people know, understand and can do. However, some subjects include content that cannot be wholly assessed by exams. We therefore agree with the Review that non-examined assessment (NEA) should continue to be used if it is the only valid form of assessing this content. </a:t>
              </a:r>
            </a:p>
            <a:p>
              <a:endParaRPr lang="en-GB" i="1" dirty="0"/>
            </a:p>
            <a:p>
              <a:r>
                <a:rPr lang="en-GB" i="1" dirty="0"/>
                <a:t>We also agree with the Review that new technologies, such as generative AI, carry risks and implications for some forms of NEA. </a:t>
              </a:r>
            </a:p>
            <a:p>
              <a:endParaRPr lang="en-GB" b="1" i="1" dirty="0"/>
            </a:p>
            <a:p>
              <a:r>
                <a:rPr lang="en-GB" b="1" i="1" dirty="0"/>
                <a:t>We will work closely with Ofqual and the sector to understand the risks and mitigations needed – including exploring alternative assessment methods where necessary – in order to ensure GCSE, AS and A level assessments remain fair, valid and reliable.</a:t>
              </a:r>
            </a:p>
          </p:txBody>
        </p:sp>
        <p:grpSp>
          <p:nvGrpSpPr>
            <p:cNvPr id="10" name="Group 9">
              <a:extLst>
                <a:ext uri="{FF2B5EF4-FFF2-40B4-BE49-F238E27FC236}">
                  <a16:creationId xmlns:a16="http://schemas.microsoft.com/office/drawing/2014/main" id="{E3039635-BE9B-8D0B-2683-E769D33FD20B}"/>
                </a:ext>
              </a:extLst>
            </p:cNvPr>
            <p:cNvGrpSpPr/>
            <p:nvPr/>
          </p:nvGrpSpPr>
          <p:grpSpPr>
            <a:xfrm>
              <a:off x="7480300" y="575111"/>
              <a:ext cx="4711700" cy="968388"/>
              <a:chOff x="7480300" y="575111"/>
              <a:chExt cx="4711700" cy="968388"/>
            </a:xfrm>
          </p:grpSpPr>
          <p:pic>
            <p:nvPicPr>
              <p:cNvPr id="11" name="Picture 10">
                <a:extLst>
                  <a:ext uri="{FF2B5EF4-FFF2-40B4-BE49-F238E27FC236}">
                    <a16:creationId xmlns:a16="http://schemas.microsoft.com/office/drawing/2014/main" id="{FCA96E53-7E5B-6C0B-3255-687A2FA36016}"/>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2" name="Rectangle 11">
                <a:extLst>
                  <a:ext uri="{FF2B5EF4-FFF2-40B4-BE49-F238E27FC236}">
                    <a16:creationId xmlns:a16="http://schemas.microsoft.com/office/drawing/2014/main" id="{F7EB0600-3FEF-F207-BA4B-E41DBD0EB7E0}"/>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Title 1">
            <a:extLst>
              <a:ext uri="{FF2B5EF4-FFF2-40B4-BE49-F238E27FC236}">
                <a16:creationId xmlns:a16="http://schemas.microsoft.com/office/drawing/2014/main" id="{CDCEAC78-D3B1-0C37-C39F-EA8594688B34}"/>
              </a:ext>
            </a:extLst>
          </p:cNvPr>
          <p:cNvSpPr txBox="1">
            <a:spLocks/>
          </p:cNvSpPr>
          <p:nvPr/>
        </p:nvSpPr>
        <p:spPr>
          <a:xfrm>
            <a:off x="8847227" y="792010"/>
            <a:ext cx="3268573"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Official response</a:t>
            </a:r>
          </a:p>
        </p:txBody>
      </p:sp>
    </p:spTree>
    <p:extLst>
      <p:ext uri="{BB962C8B-B14F-4D97-AF65-F5344CB8AC3E}">
        <p14:creationId xmlns:p14="http://schemas.microsoft.com/office/powerpoint/2010/main" val="262631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F3C5-C894-9B65-C287-AC7984E7442B}"/>
              </a:ext>
            </a:extLst>
          </p:cNvPr>
          <p:cNvSpPr>
            <a:spLocks noGrp="1"/>
          </p:cNvSpPr>
          <p:nvPr>
            <p:ph type="title"/>
          </p:nvPr>
        </p:nvSpPr>
        <p:spPr/>
        <p:txBody>
          <a:bodyPr/>
          <a:lstStyle/>
          <a:p>
            <a:r>
              <a:rPr lang="en-GB" b="1" dirty="0"/>
              <a:t>Digital assessment &amp; SEND</a:t>
            </a:r>
            <a:endParaRPr lang="en-GB" dirty="0"/>
          </a:p>
        </p:txBody>
      </p:sp>
      <p:sp>
        <p:nvSpPr>
          <p:cNvPr id="3" name="Content Placeholder 2">
            <a:extLst>
              <a:ext uri="{FF2B5EF4-FFF2-40B4-BE49-F238E27FC236}">
                <a16:creationId xmlns:a16="http://schemas.microsoft.com/office/drawing/2014/main" id="{9A0D7AFC-52E9-43AF-30CE-5DCA4948A8AD}"/>
              </a:ext>
            </a:extLst>
          </p:cNvPr>
          <p:cNvSpPr>
            <a:spLocks noGrp="1"/>
          </p:cNvSpPr>
          <p:nvPr>
            <p:ph idx="1"/>
          </p:nvPr>
        </p:nvSpPr>
        <p:spPr/>
        <p:txBody>
          <a:bodyPr/>
          <a:lstStyle/>
          <a:p>
            <a:pPr lvl="0"/>
            <a:r>
              <a:rPr lang="en-GB" dirty="0"/>
              <a:t>DfE and Ofqual encouraged to innovate with digital assessment</a:t>
            </a:r>
            <a:r>
              <a:rPr lang="en-GB"/>
              <a:t>.</a:t>
            </a:r>
            <a:endParaRPr lang="en-GB" dirty="0"/>
          </a:p>
          <a:p>
            <a:pPr lvl="0"/>
            <a:r>
              <a:rPr lang="en-GB" dirty="0"/>
              <a:t>Accessibility for SEND students highlighted as a priority</a:t>
            </a:r>
            <a:r>
              <a:rPr lang="en-GB"/>
              <a:t>.</a:t>
            </a:r>
            <a:endParaRPr lang="en-GB" dirty="0"/>
          </a:p>
          <a:p>
            <a:pPr lvl="0"/>
            <a:r>
              <a:rPr lang="en-GB" dirty="0"/>
              <a:t>Balance needed between innovation and reliability</a:t>
            </a:r>
            <a:r>
              <a:rPr lang="en-GB"/>
              <a:t>.</a:t>
            </a:r>
            <a:endParaRPr lang="en-GB" dirty="0"/>
          </a:p>
          <a:p>
            <a:endParaRPr lang="en-GB" dirty="0"/>
          </a:p>
        </p:txBody>
      </p:sp>
      <p:grpSp>
        <p:nvGrpSpPr>
          <p:cNvPr id="8" name="Group 7">
            <a:extLst>
              <a:ext uri="{FF2B5EF4-FFF2-40B4-BE49-F238E27FC236}">
                <a16:creationId xmlns:a16="http://schemas.microsoft.com/office/drawing/2014/main" id="{62E6DF56-0C18-378B-AE26-BC5AFE68CB6F}"/>
              </a:ext>
            </a:extLst>
          </p:cNvPr>
          <p:cNvGrpSpPr/>
          <p:nvPr/>
        </p:nvGrpSpPr>
        <p:grpSpPr>
          <a:xfrm>
            <a:off x="7480300" y="575111"/>
            <a:ext cx="4711700" cy="6282888"/>
            <a:chOff x="7480300" y="575111"/>
            <a:chExt cx="4711700" cy="6282888"/>
          </a:xfrm>
        </p:grpSpPr>
        <p:sp>
          <p:nvSpPr>
            <p:cNvPr id="9" name="Rectangle 8">
              <a:extLst>
                <a:ext uri="{FF2B5EF4-FFF2-40B4-BE49-F238E27FC236}">
                  <a16:creationId xmlns:a16="http://schemas.microsoft.com/office/drawing/2014/main" id="{C73AD7F4-9146-21A9-7BE8-2B049B8DEE49}"/>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The Review acknowledged that on-screen assessment may deliver some benefits but evidence of the potential for wider implementation is still in its early stages. </a:t>
              </a:r>
            </a:p>
            <a:p>
              <a:endParaRPr lang="en-GB" i="1" dirty="0"/>
            </a:p>
            <a:p>
              <a:r>
                <a:rPr lang="en-GB" i="1" dirty="0"/>
                <a:t>We want to realise the benefits and opportunities that on-screen assessment may present, </a:t>
              </a:r>
              <a:r>
                <a:rPr lang="en-GB" b="1" i="1" dirty="0"/>
                <a:t>and we will work with awarding organisations and Ofqual on this so that any wider use of on-screen assessment in GCSEs and A levels is introduced in a way that is fair, proportionate and manageable.</a:t>
              </a:r>
              <a:r>
                <a:rPr lang="en-GB" i="1" dirty="0"/>
                <a:t> </a:t>
              </a:r>
            </a:p>
            <a:p>
              <a:endParaRPr lang="en-GB" i="1" dirty="0"/>
            </a:p>
            <a:p>
              <a:r>
                <a:rPr lang="en-GB" i="1" dirty="0"/>
                <a:t>We want to allow space for innovation, but we must also manage the risks, maintain public confidence and protect the quality and integrity of qualifications.</a:t>
              </a:r>
            </a:p>
          </p:txBody>
        </p:sp>
        <p:grpSp>
          <p:nvGrpSpPr>
            <p:cNvPr id="10" name="Group 9">
              <a:extLst>
                <a:ext uri="{FF2B5EF4-FFF2-40B4-BE49-F238E27FC236}">
                  <a16:creationId xmlns:a16="http://schemas.microsoft.com/office/drawing/2014/main" id="{083557AF-17B4-61F6-311A-A43BE6B8E144}"/>
                </a:ext>
              </a:extLst>
            </p:cNvPr>
            <p:cNvGrpSpPr/>
            <p:nvPr/>
          </p:nvGrpSpPr>
          <p:grpSpPr>
            <a:xfrm>
              <a:off x="7480300" y="575111"/>
              <a:ext cx="4711700" cy="968388"/>
              <a:chOff x="7480300" y="575111"/>
              <a:chExt cx="4711700" cy="968388"/>
            </a:xfrm>
          </p:grpSpPr>
          <p:pic>
            <p:nvPicPr>
              <p:cNvPr id="11" name="Picture 10">
                <a:extLst>
                  <a:ext uri="{FF2B5EF4-FFF2-40B4-BE49-F238E27FC236}">
                    <a16:creationId xmlns:a16="http://schemas.microsoft.com/office/drawing/2014/main" id="{244C90DE-93EE-ABE9-55BE-933B3B168912}"/>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2" name="Rectangle 11">
                <a:extLst>
                  <a:ext uri="{FF2B5EF4-FFF2-40B4-BE49-F238E27FC236}">
                    <a16:creationId xmlns:a16="http://schemas.microsoft.com/office/drawing/2014/main" id="{71CACA68-2B4B-F31C-48AA-C1B7FBD23B25}"/>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Title 1">
            <a:extLst>
              <a:ext uri="{FF2B5EF4-FFF2-40B4-BE49-F238E27FC236}">
                <a16:creationId xmlns:a16="http://schemas.microsoft.com/office/drawing/2014/main" id="{17B6BD2E-1F3C-2FC5-6B25-0EB7361B493A}"/>
              </a:ext>
            </a:extLst>
          </p:cNvPr>
          <p:cNvSpPr txBox="1">
            <a:spLocks/>
          </p:cNvSpPr>
          <p:nvPr/>
        </p:nvSpPr>
        <p:spPr>
          <a:xfrm>
            <a:off x="8847227" y="792010"/>
            <a:ext cx="3268573"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Official response</a:t>
            </a:r>
          </a:p>
        </p:txBody>
      </p:sp>
    </p:spTree>
    <p:extLst>
      <p:ext uri="{BB962C8B-B14F-4D97-AF65-F5344CB8AC3E}">
        <p14:creationId xmlns:p14="http://schemas.microsoft.com/office/powerpoint/2010/main" val="396837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6093-EBA0-12C8-7657-499A11AA8EC9}"/>
              </a:ext>
            </a:extLst>
          </p:cNvPr>
          <p:cNvSpPr>
            <a:spLocks noGrp="1"/>
          </p:cNvSpPr>
          <p:nvPr>
            <p:ph type="title"/>
          </p:nvPr>
        </p:nvSpPr>
        <p:spPr/>
        <p:txBody>
          <a:bodyPr/>
          <a:lstStyle/>
          <a:p>
            <a:r>
              <a:rPr lang="en-GB" b="1" dirty="0"/>
              <a:t>Curriculum shape &amp; subject choice</a:t>
            </a:r>
            <a:endParaRPr lang="en-GB" dirty="0"/>
          </a:p>
        </p:txBody>
      </p:sp>
      <p:sp>
        <p:nvSpPr>
          <p:cNvPr id="3" name="Content Placeholder 2">
            <a:extLst>
              <a:ext uri="{FF2B5EF4-FFF2-40B4-BE49-F238E27FC236}">
                <a16:creationId xmlns:a16="http://schemas.microsoft.com/office/drawing/2014/main" id="{6DE902DD-4E8B-10C5-64FB-75053AB2AB6C}"/>
              </a:ext>
            </a:extLst>
          </p:cNvPr>
          <p:cNvSpPr>
            <a:spLocks noGrp="1"/>
          </p:cNvSpPr>
          <p:nvPr>
            <p:ph idx="1"/>
          </p:nvPr>
        </p:nvSpPr>
        <p:spPr>
          <a:xfrm>
            <a:off x="319177" y="1610686"/>
            <a:ext cx="7161123" cy="4379053"/>
          </a:xfrm>
        </p:spPr>
        <p:txBody>
          <a:bodyPr/>
          <a:lstStyle/>
          <a:p>
            <a:pPr lvl="0"/>
            <a:r>
              <a:rPr lang="en-GB" dirty="0"/>
              <a:t>EBacc structure limits student choice at KS4: 7–8 subjects pre-selected.</a:t>
            </a:r>
          </a:p>
          <a:p>
            <a:pPr lvl="0"/>
            <a:r>
              <a:rPr lang="en-GB" dirty="0"/>
              <a:t>Religious-designated schools often mandate GCSE RS, further narrowing options.</a:t>
            </a:r>
          </a:p>
          <a:p>
            <a:pPr lvl="0"/>
            <a:r>
              <a:rPr lang="en-GB" dirty="0"/>
              <a:t>Computing, arts, and vocational subjects frequently excluded.</a:t>
            </a:r>
          </a:p>
          <a:p>
            <a:pPr lvl="0"/>
            <a:r>
              <a:rPr lang="en-GB" b="1" dirty="0"/>
              <a:t>Recommendation:</a:t>
            </a:r>
            <a:r>
              <a:rPr lang="en-GB" dirty="0"/>
              <a:t> </a:t>
            </a:r>
          </a:p>
          <a:p>
            <a:pPr lvl="1"/>
            <a:r>
              <a:rPr lang="en-GB" dirty="0"/>
              <a:t>Scrap EBacc as a headline performance metric.</a:t>
            </a:r>
          </a:p>
          <a:p>
            <a:pPr lvl="1"/>
            <a:r>
              <a:rPr lang="en-GB" dirty="0"/>
              <a:t>Rename EBacc bucket to “Academic Breadth” in Progress 8.</a:t>
            </a:r>
          </a:p>
          <a:p>
            <a:pPr lvl="1"/>
            <a:r>
              <a:rPr lang="en-GB" dirty="0"/>
              <a:t>No structural changes to Progress 8 buckets — but shift in framing for both Progress 8 and Attainment 8.</a:t>
            </a:r>
          </a:p>
          <a:p>
            <a:endParaRPr lang="en-GB" dirty="0"/>
          </a:p>
        </p:txBody>
      </p:sp>
      <p:grpSp>
        <p:nvGrpSpPr>
          <p:cNvPr id="8" name="Group 7">
            <a:extLst>
              <a:ext uri="{FF2B5EF4-FFF2-40B4-BE49-F238E27FC236}">
                <a16:creationId xmlns:a16="http://schemas.microsoft.com/office/drawing/2014/main" id="{9189824A-99CD-37F8-0F38-80545FBD0AA6}"/>
              </a:ext>
            </a:extLst>
          </p:cNvPr>
          <p:cNvGrpSpPr/>
          <p:nvPr/>
        </p:nvGrpSpPr>
        <p:grpSpPr>
          <a:xfrm>
            <a:off x="7480300" y="575111"/>
            <a:ext cx="4711700" cy="6282888"/>
            <a:chOff x="7480300" y="575111"/>
            <a:chExt cx="4711700" cy="6282888"/>
          </a:xfrm>
        </p:grpSpPr>
        <p:sp>
          <p:nvSpPr>
            <p:cNvPr id="9" name="Rectangle 8">
              <a:extLst>
                <a:ext uri="{FF2B5EF4-FFF2-40B4-BE49-F238E27FC236}">
                  <a16:creationId xmlns:a16="http://schemas.microsoft.com/office/drawing/2014/main" id="{8F0CF0FF-4E6D-26E7-C214-E3ECE8D268DD}"/>
                </a:ext>
              </a:extLst>
            </p:cNvPr>
            <p:cNvSpPr/>
            <p:nvPr/>
          </p:nvSpPr>
          <p:spPr>
            <a:xfrm>
              <a:off x="7480300" y="1521670"/>
              <a:ext cx="4711700" cy="53363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i="1" dirty="0"/>
                <a:t>Reflecting the importance of a curriculum that supports high standards, we will develop and consult on an improved version of Progress 8 and Attainment 8 that balances a strong academic core with breadth and student choice.</a:t>
              </a:r>
            </a:p>
            <a:p>
              <a:endParaRPr lang="en-GB" i="1" dirty="0"/>
            </a:p>
            <a:p>
              <a:r>
                <a:rPr lang="en-GB" i="1" dirty="0"/>
                <a:t>We will remove EBacc headline and additional measures at key stage 4.</a:t>
              </a:r>
            </a:p>
          </p:txBody>
        </p:sp>
        <p:grpSp>
          <p:nvGrpSpPr>
            <p:cNvPr id="10" name="Group 9">
              <a:extLst>
                <a:ext uri="{FF2B5EF4-FFF2-40B4-BE49-F238E27FC236}">
                  <a16:creationId xmlns:a16="http://schemas.microsoft.com/office/drawing/2014/main" id="{C14BE356-7398-F5F6-DF01-E9C5099884DB}"/>
                </a:ext>
              </a:extLst>
            </p:cNvPr>
            <p:cNvGrpSpPr/>
            <p:nvPr/>
          </p:nvGrpSpPr>
          <p:grpSpPr>
            <a:xfrm>
              <a:off x="7480300" y="575111"/>
              <a:ext cx="4711700" cy="968388"/>
              <a:chOff x="7480300" y="575111"/>
              <a:chExt cx="4711700" cy="968388"/>
            </a:xfrm>
          </p:grpSpPr>
          <p:pic>
            <p:nvPicPr>
              <p:cNvPr id="11" name="Picture 10">
                <a:extLst>
                  <a:ext uri="{FF2B5EF4-FFF2-40B4-BE49-F238E27FC236}">
                    <a16:creationId xmlns:a16="http://schemas.microsoft.com/office/drawing/2014/main" id="{65A44499-EA73-57CA-ADE6-B37D1C66C695}"/>
                  </a:ext>
                </a:extLst>
              </p:cNvPr>
              <p:cNvPicPr>
                <a:picLocks noChangeAspect="1"/>
              </p:cNvPicPr>
              <p:nvPr/>
            </p:nvPicPr>
            <p:blipFill>
              <a:blip r:embed="rId2"/>
              <a:srcRect l="42668" t="23461" b="21001"/>
              <a:stretch>
                <a:fillRect/>
              </a:stretch>
            </p:blipFill>
            <p:spPr>
              <a:xfrm>
                <a:off x="7480300" y="575111"/>
                <a:ext cx="1788828" cy="968388"/>
              </a:xfrm>
              <a:prstGeom prst="rect">
                <a:avLst/>
              </a:prstGeom>
            </p:spPr>
          </p:pic>
          <p:sp>
            <p:nvSpPr>
              <p:cNvPr id="12" name="Rectangle 11">
                <a:extLst>
                  <a:ext uri="{FF2B5EF4-FFF2-40B4-BE49-F238E27FC236}">
                    <a16:creationId xmlns:a16="http://schemas.microsoft.com/office/drawing/2014/main" id="{BF006B95-D5E4-1DED-D4F1-E282AFA062E7}"/>
                  </a:ext>
                </a:extLst>
              </p:cNvPr>
              <p:cNvSpPr/>
              <p:nvPr/>
            </p:nvSpPr>
            <p:spPr>
              <a:xfrm>
                <a:off x="9269128" y="575111"/>
                <a:ext cx="2922872" cy="968388"/>
              </a:xfrm>
              <a:prstGeom prst="rect">
                <a:avLst/>
              </a:prstGeom>
              <a:solidFill>
                <a:srgbClr val="003A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Title 1">
            <a:extLst>
              <a:ext uri="{FF2B5EF4-FFF2-40B4-BE49-F238E27FC236}">
                <a16:creationId xmlns:a16="http://schemas.microsoft.com/office/drawing/2014/main" id="{ED9D4279-B1A8-B01F-63EE-1F4958807E25}"/>
              </a:ext>
            </a:extLst>
          </p:cNvPr>
          <p:cNvSpPr txBox="1">
            <a:spLocks/>
          </p:cNvSpPr>
          <p:nvPr/>
        </p:nvSpPr>
        <p:spPr>
          <a:xfrm>
            <a:off x="8847227" y="792010"/>
            <a:ext cx="3268573" cy="512761"/>
          </a:xfrm>
          <a:prstGeom prst="rect">
            <a:avLst/>
          </a:prstGeom>
        </p:spPr>
        <p:txBody>
          <a:bodyPr anchor="ctr" anchorCtr="0"/>
          <a:lstStyle>
            <a:lvl1pPr algn="l" defTabSz="1125444"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a:lstStyle>
          <a:p>
            <a:pPr algn="ctr"/>
            <a:r>
              <a:rPr lang="en-GB" dirty="0">
                <a:solidFill>
                  <a:schemeClr val="bg1"/>
                </a:solidFill>
              </a:rPr>
              <a:t>Official response</a:t>
            </a:r>
          </a:p>
        </p:txBody>
      </p:sp>
    </p:spTree>
    <p:extLst>
      <p:ext uri="{BB962C8B-B14F-4D97-AF65-F5344CB8AC3E}">
        <p14:creationId xmlns:p14="http://schemas.microsoft.com/office/powerpoint/2010/main" val="1606799741"/>
      </p:ext>
    </p:extLst>
  </p:cSld>
  <p:clrMapOvr>
    <a:masterClrMapping/>
  </p:clrMapOvr>
</p:sld>
</file>

<file path=ppt/theme/theme1.xml><?xml version="1.0" encoding="utf-8"?>
<a:theme xmlns:a="http://schemas.openxmlformats.org/drawingml/2006/main" name="Default">
  <a:themeElements>
    <a:clrScheme name="CraignDave">
      <a:dk1>
        <a:srgbClr val="16102C"/>
      </a:dk1>
      <a:lt1>
        <a:sysClr val="window" lastClr="FFFFFF"/>
      </a:lt1>
      <a:dk2>
        <a:srgbClr val="5C5873"/>
      </a:dk2>
      <a:lt2>
        <a:srgbClr val="BCCDD8"/>
      </a:lt2>
      <a:accent1>
        <a:srgbClr val="7B58FC"/>
      </a:accent1>
      <a:accent2>
        <a:srgbClr val="FD6F9D"/>
      </a:accent2>
      <a:accent3>
        <a:srgbClr val="B5E019"/>
      </a:accent3>
      <a:accent4>
        <a:srgbClr val="828D95"/>
      </a:accent4>
      <a:accent5>
        <a:srgbClr val="82CE1A"/>
      </a:accent5>
      <a:accent6>
        <a:srgbClr val="7B58FC"/>
      </a:accent6>
      <a:hlink>
        <a:srgbClr val="7B58FC"/>
      </a:hlink>
      <a:folHlink>
        <a:srgbClr val="7B58F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with no footer">
  <a:themeElements>
    <a:clrScheme name="CraignDave">
      <a:dk1>
        <a:srgbClr val="16102C"/>
      </a:dk1>
      <a:lt1>
        <a:sysClr val="window" lastClr="FFFFFF"/>
      </a:lt1>
      <a:dk2>
        <a:srgbClr val="5C5873"/>
      </a:dk2>
      <a:lt2>
        <a:srgbClr val="BCCDD8"/>
      </a:lt2>
      <a:accent1>
        <a:srgbClr val="7B58FC"/>
      </a:accent1>
      <a:accent2>
        <a:srgbClr val="FD6F9D"/>
      </a:accent2>
      <a:accent3>
        <a:srgbClr val="B5E019"/>
      </a:accent3>
      <a:accent4>
        <a:srgbClr val="828D95"/>
      </a:accent4>
      <a:accent5>
        <a:srgbClr val="82CE1A"/>
      </a:accent5>
      <a:accent6>
        <a:srgbClr val="7B58FC"/>
      </a:accent6>
      <a:hlink>
        <a:srgbClr val="7B58FC"/>
      </a:hlink>
      <a:folHlink>
        <a:srgbClr val="7B58F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lanets">
  <a:themeElements>
    <a:clrScheme name="CraignDave">
      <a:dk1>
        <a:srgbClr val="16102C"/>
      </a:dk1>
      <a:lt1>
        <a:sysClr val="window" lastClr="FFFFFF"/>
      </a:lt1>
      <a:dk2>
        <a:srgbClr val="5C5873"/>
      </a:dk2>
      <a:lt2>
        <a:srgbClr val="BCCDD8"/>
      </a:lt2>
      <a:accent1>
        <a:srgbClr val="7B58FC"/>
      </a:accent1>
      <a:accent2>
        <a:srgbClr val="FD6F9D"/>
      </a:accent2>
      <a:accent3>
        <a:srgbClr val="B5E019"/>
      </a:accent3>
      <a:accent4>
        <a:srgbClr val="828D95"/>
      </a:accent4>
      <a:accent5>
        <a:srgbClr val="82CE1A"/>
      </a:accent5>
      <a:accent6>
        <a:srgbClr val="7B58FC"/>
      </a:accent6>
      <a:hlink>
        <a:srgbClr val="7B58FC"/>
      </a:hlink>
      <a:folHlink>
        <a:srgbClr val="7B58F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slide">
  <a:themeElements>
    <a:clrScheme name="CraignDave">
      <a:dk1>
        <a:srgbClr val="16102C"/>
      </a:dk1>
      <a:lt1>
        <a:sysClr val="window" lastClr="FFFFFF"/>
      </a:lt1>
      <a:dk2>
        <a:srgbClr val="5C5873"/>
      </a:dk2>
      <a:lt2>
        <a:srgbClr val="BCCDD8"/>
      </a:lt2>
      <a:accent1>
        <a:srgbClr val="7B58FC"/>
      </a:accent1>
      <a:accent2>
        <a:srgbClr val="FD6F9D"/>
      </a:accent2>
      <a:accent3>
        <a:srgbClr val="B5E019"/>
      </a:accent3>
      <a:accent4>
        <a:srgbClr val="828D95"/>
      </a:accent4>
      <a:accent5>
        <a:srgbClr val="82CE1A"/>
      </a:accent5>
      <a:accent6>
        <a:srgbClr val="7B58FC"/>
      </a:accent6>
      <a:hlink>
        <a:srgbClr val="7B58FC"/>
      </a:hlink>
      <a:folHlink>
        <a:srgbClr val="7B58F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96a6cb-d8b5-417b-9d9a-24df8a1dc5ad">
      <Terms xmlns="http://schemas.microsoft.com/office/infopath/2007/PartnerControls"/>
    </lcf76f155ced4ddcb4097134ff3c332f>
    <TaxCatchAll xmlns="ab65be31-62c5-4dd7-b090-2dcd9fed406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EA23994980294FB0F60FF1E1053E79" ma:contentTypeVersion="15" ma:contentTypeDescription="Create a new document." ma:contentTypeScope="" ma:versionID="27c41e2458ab96c78dd6f1cdffaa7e44">
  <xsd:schema xmlns:xsd="http://www.w3.org/2001/XMLSchema" xmlns:xs="http://www.w3.org/2001/XMLSchema" xmlns:p="http://schemas.microsoft.com/office/2006/metadata/properties" xmlns:ns2="0596a6cb-d8b5-417b-9d9a-24df8a1dc5ad" xmlns:ns3="ab65be31-62c5-4dd7-b090-2dcd9fed406f" targetNamespace="http://schemas.microsoft.com/office/2006/metadata/properties" ma:root="true" ma:fieldsID="9006407465b9d1f00bc788dae1039bad" ns2:_="" ns3:_="">
    <xsd:import namespace="0596a6cb-d8b5-417b-9d9a-24df8a1dc5ad"/>
    <xsd:import namespace="ab65be31-62c5-4dd7-b090-2dcd9fed40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a6cb-d8b5-417b-9d9a-24df8a1dc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7c9674-b15e-4854-b78e-f873e0bd21d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65be31-62c5-4dd7-b090-2dcd9fed40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605c6b0-0e02-4dc7-a6b3-f3dbaab54185}" ma:internalName="TaxCatchAll" ma:showField="CatchAllData" ma:web="ab65be31-62c5-4dd7-b090-2dcd9fed406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2A7075-AD1C-48E3-8BB7-8001EE19E9FB}">
  <ds:schemaRefs>
    <ds:schemaRef ds:uri="0596a6cb-d8b5-417b-9d9a-24df8a1dc5ad"/>
    <ds:schemaRef ds:uri="ab65be31-62c5-4dd7-b090-2dcd9fed406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4B18DC5-ECE9-4CAC-868D-7D3865D70384}">
  <ds:schemaRefs>
    <ds:schemaRef ds:uri="http://schemas.microsoft.com/sharepoint/v3/contenttype/forms"/>
  </ds:schemaRefs>
</ds:datastoreItem>
</file>

<file path=customXml/itemProps3.xml><?xml version="1.0" encoding="utf-8"?>
<ds:datastoreItem xmlns:ds="http://schemas.openxmlformats.org/officeDocument/2006/customXml" ds:itemID="{CDB3F057-01F4-4D21-96E5-421DA3695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6a6cb-d8b5-417b-9d9a-24df8a1dc5ad"/>
    <ds:schemaRef ds:uri="ab65be31-62c5-4dd7-b090-2dcd9fed40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4569</TotalTime>
  <Words>3287</Words>
  <Application>Microsoft Office PowerPoint</Application>
  <PresentationFormat>Widescreen</PresentationFormat>
  <Paragraphs>356</Paragraphs>
  <Slides>36</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36</vt:i4>
      </vt:variant>
    </vt:vector>
  </HeadingPairs>
  <TitlesOfParts>
    <vt:vector size="46" baseType="lpstr">
      <vt:lpstr>Arial</vt:lpstr>
      <vt:lpstr>Calibri</vt:lpstr>
      <vt:lpstr>Century Gothic</vt:lpstr>
      <vt:lpstr>Lato Light</vt:lpstr>
      <vt:lpstr>Poppins</vt:lpstr>
      <vt:lpstr>Default</vt:lpstr>
      <vt:lpstr>Default with no footer</vt:lpstr>
      <vt:lpstr>Planets</vt:lpstr>
      <vt:lpstr>Cover slide</vt:lpstr>
      <vt:lpstr>Blank</vt:lpstr>
      <vt:lpstr>Curriculum Assessment Review Key Implications for Secondary Schools</vt:lpstr>
      <vt:lpstr>Purpose of this briefing</vt:lpstr>
      <vt:lpstr>Key take aways for Computing teachers</vt:lpstr>
      <vt:lpstr>Key take aways for Computing teachers</vt:lpstr>
      <vt:lpstr>Curriculum shape, design and assessment reform</vt:lpstr>
      <vt:lpstr>Curriculum design principles</vt:lpstr>
      <vt:lpstr>Assessment reform</vt:lpstr>
      <vt:lpstr>Digital assessment &amp; SEND</vt:lpstr>
      <vt:lpstr>Curriculum shape &amp; subject choice</vt:lpstr>
      <vt:lpstr>Key Stage 5 reform — V Levels</vt:lpstr>
      <vt:lpstr>Computing curriculum reform</vt:lpstr>
      <vt:lpstr>Computing curriculum reform</vt:lpstr>
      <vt:lpstr>GCSE reform — A broader computing qualification</vt:lpstr>
      <vt:lpstr>Cross-curricular integration</vt:lpstr>
      <vt:lpstr>Digital literacy and  AI in the curriculum</vt:lpstr>
      <vt:lpstr>Digital literacy — A national priority</vt:lpstr>
      <vt:lpstr>Digital literacy — What is it?</vt:lpstr>
      <vt:lpstr>AI in the curriculum</vt:lpstr>
      <vt:lpstr>Other interesting points of note</vt:lpstr>
      <vt:lpstr>Media literacy</vt:lpstr>
      <vt:lpstr>Financial education</vt:lpstr>
      <vt:lpstr>Curriculum as a teacher tool</vt:lpstr>
      <vt:lpstr>What this means for schools</vt:lpstr>
      <vt:lpstr>Future curriculum reviews</vt:lpstr>
      <vt:lpstr>Timeline</vt:lpstr>
      <vt:lpstr>PowerPoint Presentation</vt:lpstr>
      <vt:lpstr>Progress 8 and Attainment 8</vt:lpstr>
      <vt:lpstr>Progress 8 and Attainment 8 proposed model</vt:lpstr>
      <vt:lpstr>Progress 8 and Attainment 8 proposed model</vt:lpstr>
      <vt:lpstr>Progress 8 and Attainment 8 proposed model</vt:lpstr>
      <vt:lpstr>Progress 8 and Attainment 8 proposed model</vt:lpstr>
      <vt:lpstr>Progress 8 and Attainment 8 proposed model</vt:lpstr>
      <vt:lpstr>Progress 8 and Attainment 8 proposed model</vt:lpstr>
      <vt:lpstr>Progress 8 and Attainment 8 proposed model</vt:lpstr>
      <vt:lpstr>Progress 8 and Attainment 8 proposed model</vt:lpstr>
      <vt:lpstr>Useful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Sargent</dc:creator>
  <cp:lastModifiedBy>Craig Sargent</cp:lastModifiedBy>
  <cp:revision>3</cp:revision>
  <dcterms:created xsi:type="dcterms:W3CDTF">2014-10-30T19:23:19Z</dcterms:created>
  <dcterms:modified xsi:type="dcterms:W3CDTF">2025-11-06T14:46:04Z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0x010100A0EA23994980294FB0F60FF1E1053E79</vt:lpwstr>
  </property>
  <property fmtid="{D5CDD505-2E9C-101B-9397-08002B2CF9AE}" pid="3" name="MediaServiceImageTags">
    <vt:lpwstr/>
  </property>
</Properties>
</file>