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Layouts/slideLayout7.xml" ContentType="application/vnd.openxmlformats-officedocument.presentationml.slideLayout+xml"/>
  <Override PartName="/ppt/theme/theme4.xml" ContentType="application/vnd.openxmlformats-officedocument.theme+xml"/>
  <Override PartName="/ppt/slideLayouts/slideLayout8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8" r:id="rId4"/>
    <p:sldMasterId id="2147483692" r:id="rId5"/>
    <p:sldMasterId id="2147483687" r:id="rId6"/>
    <p:sldMasterId id="2147483690" r:id="rId7"/>
    <p:sldMasterId id="2147483685" r:id="rId8"/>
  </p:sldMasterIdLst>
  <p:notesMasterIdLst>
    <p:notesMasterId r:id="rId20"/>
  </p:notesMasterIdLst>
  <p:sldIdLst>
    <p:sldId id="280" r:id="rId9"/>
    <p:sldId id="281" r:id="rId10"/>
    <p:sldId id="282" r:id="rId11"/>
    <p:sldId id="283" r:id="rId12"/>
    <p:sldId id="284" r:id="rId13"/>
    <p:sldId id="285" r:id="rId14"/>
    <p:sldId id="287" r:id="rId15"/>
    <p:sldId id="286" r:id="rId16"/>
    <p:sldId id="288" r:id="rId17"/>
    <p:sldId id="289" r:id="rId18"/>
    <p:sldId id="290" r:id="rId1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37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D Hillyard" initials="DH" lastIdx="2" clrIdx="0">
    <p:extLst>
      <p:ext uri="{19B8F6BF-5375-455C-9EA6-DF929625EA0E}">
        <p15:presenceInfo xmlns:p15="http://schemas.microsoft.com/office/powerpoint/2012/main" userId="S-1-5-21-1520834447-1259991464-1277087124-11879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EA72E"/>
    <a:srgbClr val="70AD47"/>
    <a:srgbClr val="43BB8D"/>
    <a:srgbClr val="40BF79"/>
    <a:srgbClr val="FF3A4B"/>
    <a:srgbClr val="43BEB9"/>
    <a:srgbClr val="4472C4"/>
    <a:srgbClr val="FF9999"/>
    <a:srgbClr val="7ED599"/>
    <a:srgbClr val="448EC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236A23D-63FC-4485-9B14-39D03D72ECC6}" v="95" dt="2026-06-19T12:14:28.98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360" autoAdjust="0"/>
    <p:restoredTop sz="96238" autoAdjust="0"/>
  </p:normalViewPr>
  <p:slideViewPr>
    <p:cSldViewPr snapToGrid="0">
      <p:cViewPr varScale="1">
        <p:scale>
          <a:sx n="107" d="100"/>
          <a:sy n="107" d="100"/>
        </p:scale>
        <p:origin x="648" y="102"/>
      </p:cViewPr>
      <p:guideLst>
        <p:guide orient="horz" pos="2137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50" d="100"/>
        <a:sy n="150" d="100"/>
      </p:scale>
      <p:origin x="0" y="-1008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5.xml"/><Relationship Id="rId13" Type="http://schemas.openxmlformats.org/officeDocument/2006/relationships/slide" Target="slides/slide5.xml"/><Relationship Id="rId18" Type="http://schemas.openxmlformats.org/officeDocument/2006/relationships/slide" Target="slides/slide10.xml"/><Relationship Id="rId26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21" Type="http://schemas.openxmlformats.org/officeDocument/2006/relationships/commentAuthors" Target="commentAuthors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4.xml"/><Relationship Id="rId17" Type="http://schemas.openxmlformats.org/officeDocument/2006/relationships/slide" Target="slides/slide9.xml"/><Relationship Id="rId25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8.xml"/><Relationship Id="rId20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3.xml"/><Relationship Id="rId24" Type="http://schemas.openxmlformats.org/officeDocument/2006/relationships/theme" Target="theme/theme1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7.xml"/><Relationship Id="rId23" Type="http://schemas.openxmlformats.org/officeDocument/2006/relationships/viewProps" Target="viewProps.xml"/><Relationship Id="rId10" Type="http://schemas.openxmlformats.org/officeDocument/2006/relationships/slide" Target="slides/slide2.xml"/><Relationship Id="rId19" Type="http://schemas.openxmlformats.org/officeDocument/2006/relationships/slide" Target="slides/slide1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1.xml"/><Relationship Id="rId14" Type="http://schemas.openxmlformats.org/officeDocument/2006/relationships/slide" Target="slides/slide6.xml"/><Relationship Id="rId22" Type="http://schemas.openxmlformats.org/officeDocument/2006/relationships/presProps" Target="presProps.xml"/><Relationship Id="rId27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ve Hillyard" userId="20cccc86-4eb7-4cc3-8b30-7880f7611180" providerId="ADAL" clId="{A9CFE8E3-28C1-4CE9-9D22-8DE1D99E4AED}"/>
    <pc:docChg chg="undo custSel addSld delSld modSld sldOrd addMainMaster modMainMaster">
      <pc:chgData name="Dave Hillyard" userId="20cccc86-4eb7-4cc3-8b30-7880f7611180" providerId="ADAL" clId="{A9CFE8E3-28C1-4CE9-9D22-8DE1D99E4AED}" dt="2026-06-19T12:15:41.041" v="2931" actId="20577"/>
      <pc:docMkLst>
        <pc:docMk/>
      </pc:docMkLst>
      <pc:sldChg chg="addSp delSp modSp mod">
        <pc:chgData name="Dave Hillyard" userId="20cccc86-4eb7-4cc3-8b30-7880f7611180" providerId="ADAL" clId="{A9CFE8E3-28C1-4CE9-9D22-8DE1D99E4AED}" dt="2026-06-19T08:21:44.006" v="2552" actId="20577"/>
        <pc:sldMkLst>
          <pc:docMk/>
          <pc:sldMk cId="804541600" sldId="280"/>
        </pc:sldMkLst>
        <pc:spChg chg="mod">
          <ac:chgData name="Dave Hillyard" userId="20cccc86-4eb7-4cc3-8b30-7880f7611180" providerId="ADAL" clId="{A9CFE8E3-28C1-4CE9-9D22-8DE1D99E4AED}" dt="2026-06-19T08:21:44.006" v="2552" actId="20577"/>
          <ac:spMkLst>
            <pc:docMk/>
            <pc:sldMk cId="804541600" sldId="280"/>
            <ac:spMk id="2" creationId="{F9139C4C-005D-0737-CDF3-A92EE8C14F4D}"/>
          </ac:spMkLst>
        </pc:spChg>
        <pc:spChg chg="mod">
          <ac:chgData name="Dave Hillyard" userId="20cccc86-4eb7-4cc3-8b30-7880f7611180" providerId="ADAL" clId="{A9CFE8E3-28C1-4CE9-9D22-8DE1D99E4AED}" dt="2026-06-19T07:05:12.880" v="58" actId="20577"/>
          <ac:spMkLst>
            <pc:docMk/>
            <pc:sldMk cId="804541600" sldId="280"/>
            <ac:spMk id="3" creationId="{73829F68-1EA4-213B-B156-E1C1213D8778}"/>
          </ac:spMkLst>
        </pc:spChg>
        <pc:picChg chg="add mod">
          <ac:chgData name="Dave Hillyard" userId="20cccc86-4eb7-4cc3-8b30-7880f7611180" providerId="ADAL" clId="{A9CFE8E3-28C1-4CE9-9D22-8DE1D99E4AED}" dt="2026-06-19T07:07:01.575" v="64" actId="208"/>
          <ac:picMkLst>
            <pc:docMk/>
            <pc:sldMk cId="804541600" sldId="280"/>
            <ac:picMk id="5" creationId="{8FF68FB3-78B1-ABDF-D898-4E17802F23E2}"/>
          </ac:picMkLst>
        </pc:picChg>
        <pc:picChg chg="add del mod">
          <ac:chgData name="Dave Hillyard" userId="20cccc86-4eb7-4cc3-8b30-7880f7611180" providerId="ADAL" clId="{A9CFE8E3-28C1-4CE9-9D22-8DE1D99E4AED}" dt="2026-06-19T07:07:37.741" v="71" actId="478"/>
          <ac:picMkLst>
            <pc:docMk/>
            <pc:sldMk cId="804541600" sldId="280"/>
            <ac:picMk id="7" creationId="{2D983CB9-F549-F061-775F-D7D37925B888}"/>
          </ac:picMkLst>
        </pc:picChg>
      </pc:sldChg>
      <pc:sldChg chg="addSp delSp modSp mod">
        <pc:chgData name="Dave Hillyard" userId="20cccc86-4eb7-4cc3-8b30-7880f7611180" providerId="ADAL" clId="{A9CFE8E3-28C1-4CE9-9D22-8DE1D99E4AED}" dt="2026-06-19T08:20:48.676" v="2544" actId="2085"/>
        <pc:sldMkLst>
          <pc:docMk/>
          <pc:sldMk cId="2826648462" sldId="281"/>
        </pc:sldMkLst>
        <pc:spChg chg="mod">
          <ac:chgData name="Dave Hillyard" userId="20cccc86-4eb7-4cc3-8b30-7880f7611180" providerId="ADAL" clId="{A9CFE8E3-28C1-4CE9-9D22-8DE1D99E4AED}" dt="2026-06-19T07:13:38.372" v="270" actId="1076"/>
          <ac:spMkLst>
            <pc:docMk/>
            <pc:sldMk cId="2826648462" sldId="281"/>
            <ac:spMk id="2" creationId="{E5AEF980-4753-D24C-6094-3D96EF3439BC}"/>
          </ac:spMkLst>
        </pc:spChg>
        <pc:spChg chg="del">
          <ac:chgData name="Dave Hillyard" userId="20cccc86-4eb7-4cc3-8b30-7880f7611180" providerId="ADAL" clId="{A9CFE8E3-28C1-4CE9-9D22-8DE1D99E4AED}" dt="2026-06-19T07:07:21.194" v="66"/>
          <ac:spMkLst>
            <pc:docMk/>
            <pc:sldMk cId="2826648462" sldId="281"/>
            <ac:spMk id="3" creationId="{FF06CE69-EB8D-78A9-DDAA-5CE57729ABB5}"/>
          </ac:spMkLst>
        </pc:spChg>
        <pc:spChg chg="add del mod">
          <ac:chgData name="Dave Hillyard" userId="20cccc86-4eb7-4cc3-8b30-7880f7611180" providerId="ADAL" clId="{A9CFE8E3-28C1-4CE9-9D22-8DE1D99E4AED}" dt="2026-06-19T07:09:01.491" v="80" actId="478"/>
          <ac:spMkLst>
            <pc:docMk/>
            <pc:sldMk cId="2826648462" sldId="281"/>
            <ac:spMk id="7" creationId="{9ACD3631-8E7E-CD85-707F-B01EB4558811}"/>
          </ac:spMkLst>
        </pc:spChg>
        <pc:spChg chg="add del mod">
          <ac:chgData name="Dave Hillyard" userId="20cccc86-4eb7-4cc3-8b30-7880f7611180" providerId="ADAL" clId="{A9CFE8E3-28C1-4CE9-9D22-8DE1D99E4AED}" dt="2026-06-19T07:09:12.468" v="84" actId="478"/>
          <ac:spMkLst>
            <pc:docMk/>
            <pc:sldMk cId="2826648462" sldId="281"/>
            <ac:spMk id="14" creationId="{81843FB9-23C1-FA30-3154-EDA330BE5661}"/>
          </ac:spMkLst>
        </pc:spChg>
        <pc:spChg chg="add del mod">
          <ac:chgData name="Dave Hillyard" userId="20cccc86-4eb7-4cc3-8b30-7880f7611180" providerId="ADAL" clId="{A9CFE8E3-28C1-4CE9-9D22-8DE1D99E4AED}" dt="2026-06-19T07:09:11.368" v="83" actId="478"/>
          <ac:spMkLst>
            <pc:docMk/>
            <pc:sldMk cId="2826648462" sldId="281"/>
            <ac:spMk id="15" creationId="{E6EBF21A-0EC9-31F2-406B-A9B7A9281AAF}"/>
          </ac:spMkLst>
        </pc:spChg>
        <pc:spChg chg="mod topLvl">
          <ac:chgData name="Dave Hillyard" userId="20cccc86-4eb7-4cc3-8b30-7880f7611180" providerId="ADAL" clId="{A9CFE8E3-28C1-4CE9-9D22-8DE1D99E4AED}" dt="2026-06-19T07:13:45.769" v="271" actId="164"/>
          <ac:spMkLst>
            <pc:docMk/>
            <pc:sldMk cId="2826648462" sldId="281"/>
            <ac:spMk id="16" creationId="{0D4B55AA-D1CC-D5C3-CBAB-63A9BA7717C5}"/>
          </ac:spMkLst>
        </pc:spChg>
        <pc:spChg chg="mod">
          <ac:chgData name="Dave Hillyard" userId="20cccc86-4eb7-4cc3-8b30-7880f7611180" providerId="ADAL" clId="{A9CFE8E3-28C1-4CE9-9D22-8DE1D99E4AED}" dt="2026-06-19T07:09:02.013" v="81"/>
          <ac:spMkLst>
            <pc:docMk/>
            <pc:sldMk cId="2826648462" sldId="281"/>
            <ac:spMk id="19" creationId="{F3828BD0-24A5-1792-7741-6D9CEF7DEE99}"/>
          </ac:spMkLst>
        </pc:spChg>
        <pc:spChg chg="add mod">
          <ac:chgData name="Dave Hillyard" userId="20cccc86-4eb7-4cc3-8b30-7880f7611180" providerId="ADAL" clId="{A9CFE8E3-28C1-4CE9-9D22-8DE1D99E4AED}" dt="2026-06-19T07:12:59.048" v="264" actId="403"/>
          <ac:spMkLst>
            <pc:docMk/>
            <pc:sldMk cId="2826648462" sldId="281"/>
            <ac:spMk id="21" creationId="{D3C2482E-459D-4AF8-448D-32DBFF279CAA}"/>
          </ac:spMkLst>
        </pc:spChg>
        <pc:spChg chg="mod topLvl">
          <ac:chgData name="Dave Hillyard" userId="20cccc86-4eb7-4cc3-8b30-7880f7611180" providerId="ADAL" clId="{A9CFE8E3-28C1-4CE9-9D22-8DE1D99E4AED}" dt="2026-06-19T07:13:45.769" v="271" actId="164"/>
          <ac:spMkLst>
            <pc:docMk/>
            <pc:sldMk cId="2826648462" sldId="281"/>
            <ac:spMk id="23" creationId="{1C4E6A71-DD5A-3B54-3A21-2A9EC6D70547}"/>
          </ac:spMkLst>
        </pc:spChg>
        <pc:spChg chg="mod topLvl">
          <ac:chgData name="Dave Hillyard" userId="20cccc86-4eb7-4cc3-8b30-7880f7611180" providerId="ADAL" clId="{A9CFE8E3-28C1-4CE9-9D22-8DE1D99E4AED}" dt="2026-06-19T07:13:45.769" v="271" actId="164"/>
          <ac:spMkLst>
            <pc:docMk/>
            <pc:sldMk cId="2826648462" sldId="281"/>
            <ac:spMk id="24" creationId="{C5256EB9-28A9-F0E1-2A69-4B3FFBDCC05E}"/>
          </ac:spMkLst>
        </pc:spChg>
        <pc:spChg chg="mod topLvl">
          <ac:chgData name="Dave Hillyard" userId="20cccc86-4eb7-4cc3-8b30-7880f7611180" providerId="ADAL" clId="{A9CFE8E3-28C1-4CE9-9D22-8DE1D99E4AED}" dt="2026-06-19T07:13:45.769" v="271" actId="164"/>
          <ac:spMkLst>
            <pc:docMk/>
            <pc:sldMk cId="2826648462" sldId="281"/>
            <ac:spMk id="25" creationId="{4B4CDF38-0CA7-C47B-1EE8-512DDE17326C}"/>
          </ac:spMkLst>
        </pc:spChg>
        <pc:spChg chg="add mod">
          <ac:chgData name="Dave Hillyard" userId="20cccc86-4eb7-4cc3-8b30-7880f7611180" providerId="ADAL" clId="{A9CFE8E3-28C1-4CE9-9D22-8DE1D99E4AED}" dt="2026-06-19T07:09:08.686" v="82" actId="1076"/>
          <ac:spMkLst>
            <pc:docMk/>
            <pc:sldMk cId="2826648462" sldId="281"/>
            <ac:spMk id="26" creationId="{BAB97AA2-9076-50EF-B2B6-7DDBA2280D56}"/>
          </ac:spMkLst>
        </pc:spChg>
        <pc:spChg chg="add mod">
          <ac:chgData name="Dave Hillyard" userId="20cccc86-4eb7-4cc3-8b30-7880f7611180" providerId="ADAL" clId="{A9CFE8E3-28C1-4CE9-9D22-8DE1D99E4AED}" dt="2026-06-19T07:12:59.048" v="264" actId="403"/>
          <ac:spMkLst>
            <pc:docMk/>
            <pc:sldMk cId="2826648462" sldId="281"/>
            <ac:spMk id="27" creationId="{D42F282A-D838-6F17-8D77-6A15E6157F70}"/>
          </ac:spMkLst>
        </pc:spChg>
        <pc:spChg chg="del">
          <ac:chgData name="Dave Hillyard" userId="20cccc86-4eb7-4cc3-8b30-7880f7611180" providerId="ADAL" clId="{A9CFE8E3-28C1-4CE9-9D22-8DE1D99E4AED}" dt="2026-06-19T07:09:34.853" v="90" actId="478"/>
          <ac:spMkLst>
            <pc:docMk/>
            <pc:sldMk cId="2826648462" sldId="281"/>
            <ac:spMk id="28" creationId="{523FDDC1-EC9D-1F02-45A0-E94018B78CF8}"/>
          </ac:spMkLst>
        </pc:spChg>
        <pc:spChg chg="del">
          <ac:chgData name="Dave Hillyard" userId="20cccc86-4eb7-4cc3-8b30-7880f7611180" providerId="ADAL" clId="{A9CFE8E3-28C1-4CE9-9D22-8DE1D99E4AED}" dt="2026-06-19T07:09:16.329" v="86" actId="478"/>
          <ac:spMkLst>
            <pc:docMk/>
            <pc:sldMk cId="2826648462" sldId="281"/>
            <ac:spMk id="29" creationId="{30D43B18-ACBD-D211-2B4F-29833709BFBC}"/>
          </ac:spMkLst>
        </pc:spChg>
        <pc:spChg chg="add mod topLvl">
          <ac:chgData name="Dave Hillyard" userId="20cccc86-4eb7-4cc3-8b30-7880f7611180" providerId="ADAL" clId="{A9CFE8E3-28C1-4CE9-9D22-8DE1D99E4AED}" dt="2026-06-19T08:20:23.700" v="2528" actId="1035"/>
          <ac:spMkLst>
            <pc:docMk/>
            <pc:sldMk cId="2826648462" sldId="281"/>
            <ac:spMk id="30" creationId="{8B1A6E56-CAE0-5470-E247-A4FD309EF69D}"/>
          </ac:spMkLst>
        </pc:spChg>
        <pc:spChg chg="add mod topLvl">
          <ac:chgData name="Dave Hillyard" userId="20cccc86-4eb7-4cc3-8b30-7880f7611180" providerId="ADAL" clId="{A9CFE8E3-28C1-4CE9-9D22-8DE1D99E4AED}" dt="2026-06-19T08:20:23.700" v="2528" actId="1035"/>
          <ac:spMkLst>
            <pc:docMk/>
            <pc:sldMk cId="2826648462" sldId="281"/>
            <ac:spMk id="31" creationId="{4F0F2568-C7DA-B7E4-1CBF-5DB80334C7F9}"/>
          </ac:spMkLst>
        </pc:spChg>
        <pc:spChg chg="del">
          <ac:chgData name="Dave Hillyard" userId="20cccc86-4eb7-4cc3-8b30-7880f7611180" providerId="ADAL" clId="{A9CFE8E3-28C1-4CE9-9D22-8DE1D99E4AED}" dt="2026-06-19T07:09:32.127" v="89" actId="478"/>
          <ac:spMkLst>
            <pc:docMk/>
            <pc:sldMk cId="2826648462" sldId="281"/>
            <ac:spMk id="32" creationId="{35BADF21-48D8-3B32-6BD5-694CD8BF3139}"/>
          </ac:spMkLst>
        </pc:spChg>
        <pc:spChg chg="add del mod">
          <ac:chgData name="Dave Hillyard" userId="20cccc86-4eb7-4cc3-8b30-7880f7611180" providerId="ADAL" clId="{A9CFE8E3-28C1-4CE9-9D22-8DE1D99E4AED}" dt="2026-06-19T07:09:28.234" v="87" actId="478"/>
          <ac:spMkLst>
            <pc:docMk/>
            <pc:sldMk cId="2826648462" sldId="281"/>
            <ac:spMk id="33" creationId="{968E9035-45F7-4C12-03DB-AA3BCB4D2FAA}"/>
          </ac:spMkLst>
        </pc:spChg>
        <pc:spChg chg="add del mod">
          <ac:chgData name="Dave Hillyard" userId="20cccc86-4eb7-4cc3-8b30-7880f7611180" providerId="ADAL" clId="{A9CFE8E3-28C1-4CE9-9D22-8DE1D99E4AED}" dt="2026-06-19T07:09:30.060" v="88" actId="478"/>
          <ac:spMkLst>
            <pc:docMk/>
            <pc:sldMk cId="2826648462" sldId="281"/>
            <ac:spMk id="34" creationId="{5437EF3B-F33F-FC71-46FE-9517F0F06F62}"/>
          </ac:spMkLst>
        </pc:spChg>
        <pc:spChg chg="add mod topLvl">
          <ac:chgData name="Dave Hillyard" userId="20cccc86-4eb7-4cc3-8b30-7880f7611180" providerId="ADAL" clId="{A9CFE8E3-28C1-4CE9-9D22-8DE1D99E4AED}" dt="2026-06-19T08:20:23.700" v="2528" actId="1035"/>
          <ac:spMkLst>
            <pc:docMk/>
            <pc:sldMk cId="2826648462" sldId="281"/>
            <ac:spMk id="35" creationId="{E55F5732-0049-3B54-04B9-3B8E5AD55039}"/>
          </ac:spMkLst>
        </pc:spChg>
        <pc:spChg chg="add mod topLvl">
          <ac:chgData name="Dave Hillyard" userId="20cccc86-4eb7-4cc3-8b30-7880f7611180" providerId="ADAL" clId="{A9CFE8E3-28C1-4CE9-9D22-8DE1D99E4AED}" dt="2026-06-19T08:20:23.700" v="2528" actId="1035"/>
          <ac:spMkLst>
            <pc:docMk/>
            <pc:sldMk cId="2826648462" sldId="281"/>
            <ac:spMk id="36" creationId="{8B2482C1-9121-E679-915D-4DD74A003380}"/>
          </ac:spMkLst>
        </pc:spChg>
        <pc:spChg chg="add mod topLvl">
          <ac:chgData name="Dave Hillyard" userId="20cccc86-4eb7-4cc3-8b30-7880f7611180" providerId="ADAL" clId="{A9CFE8E3-28C1-4CE9-9D22-8DE1D99E4AED}" dt="2026-06-19T08:20:38.522" v="2543" actId="1035"/>
          <ac:spMkLst>
            <pc:docMk/>
            <pc:sldMk cId="2826648462" sldId="281"/>
            <ac:spMk id="37" creationId="{3FDD854D-C91C-0C22-1A44-E0432F79A011}"/>
          </ac:spMkLst>
        </pc:spChg>
        <pc:spChg chg="add mod topLvl">
          <ac:chgData name="Dave Hillyard" userId="20cccc86-4eb7-4cc3-8b30-7880f7611180" providerId="ADAL" clId="{A9CFE8E3-28C1-4CE9-9D22-8DE1D99E4AED}" dt="2026-06-19T08:20:48.676" v="2544" actId="2085"/>
          <ac:spMkLst>
            <pc:docMk/>
            <pc:sldMk cId="2826648462" sldId="281"/>
            <ac:spMk id="40" creationId="{C287E028-6A7D-4300-15D1-55755A43D48F}"/>
          </ac:spMkLst>
        </pc:spChg>
        <pc:grpChg chg="del">
          <ac:chgData name="Dave Hillyard" userId="20cccc86-4eb7-4cc3-8b30-7880f7611180" providerId="ADAL" clId="{A9CFE8E3-28C1-4CE9-9D22-8DE1D99E4AED}" dt="2026-06-19T07:09:14.424" v="85" actId="478"/>
          <ac:grpSpMkLst>
            <pc:docMk/>
            <pc:sldMk cId="2826648462" sldId="281"/>
            <ac:grpSpMk id="17" creationId="{17B28B70-499E-17EA-B0B7-F8737460C0AA}"/>
          </ac:grpSpMkLst>
        </pc:grpChg>
        <pc:grpChg chg="add mod ord">
          <ac:chgData name="Dave Hillyard" userId="20cccc86-4eb7-4cc3-8b30-7880f7611180" providerId="ADAL" clId="{A9CFE8E3-28C1-4CE9-9D22-8DE1D99E4AED}" dt="2026-06-19T07:13:35.049" v="268" actId="14100"/>
          <ac:grpSpMkLst>
            <pc:docMk/>
            <pc:sldMk cId="2826648462" sldId="281"/>
            <ac:grpSpMk id="41" creationId="{982D8FBB-CA7F-290E-AD7A-580B6C667443}"/>
          </ac:grpSpMkLst>
        </pc:grpChg>
        <pc:grpChg chg="mod">
          <ac:chgData name="Dave Hillyard" userId="20cccc86-4eb7-4cc3-8b30-7880f7611180" providerId="ADAL" clId="{A9CFE8E3-28C1-4CE9-9D22-8DE1D99E4AED}" dt="2026-06-19T07:13:13.760" v="265" actId="1076"/>
          <ac:grpSpMkLst>
            <pc:docMk/>
            <pc:sldMk cId="2826648462" sldId="281"/>
            <ac:grpSpMk id="42" creationId="{3315B31C-497F-DA20-FE4F-56376DAC96F4}"/>
          </ac:grpSpMkLst>
        </pc:grpChg>
        <pc:grpChg chg="mod">
          <ac:chgData name="Dave Hillyard" userId="20cccc86-4eb7-4cc3-8b30-7880f7611180" providerId="ADAL" clId="{A9CFE8E3-28C1-4CE9-9D22-8DE1D99E4AED}" dt="2026-06-19T07:13:49.237" v="272" actId="1076"/>
          <ac:grpSpMkLst>
            <pc:docMk/>
            <pc:sldMk cId="2826648462" sldId="281"/>
            <ac:grpSpMk id="43" creationId="{D8878EA1-8755-836F-C78B-9C37FF3E8096}"/>
          </ac:grpSpMkLst>
        </pc:grpChg>
        <pc:picChg chg="add del mod ord">
          <ac:chgData name="Dave Hillyard" userId="20cccc86-4eb7-4cc3-8b30-7880f7611180" providerId="ADAL" clId="{A9CFE8E3-28C1-4CE9-9D22-8DE1D99E4AED}" dt="2026-06-19T07:07:25.324" v="67" actId="478"/>
          <ac:picMkLst>
            <pc:docMk/>
            <pc:sldMk cId="2826648462" sldId="281"/>
            <ac:picMk id="5" creationId="{D42462A3-AE81-71E6-6E07-E326924C6D7B}"/>
          </ac:picMkLst>
        </pc:picChg>
        <pc:cxnChg chg="mod">
          <ac:chgData name="Dave Hillyard" userId="20cccc86-4eb7-4cc3-8b30-7880f7611180" providerId="ADAL" clId="{A9CFE8E3-28C1-4CE9-9D22-8DE1D99E4AED}" dt="2026-06-19T07:12:19.557" v="256" actId="164"/>
          <ac:cxnSpMkLst>
            <pc:docMk/>
            <pc:sldMk cId="2826648462" sldId="281"/>
            <ac:cxnSpMk id="9" creationId="{1E95D980-C852-E11F-F69A-F11F65ACF3F9}"/>
          </ac:cxnSpMkLst>
        </pc:cxnChg>
        <pc:cxnChg chg="mod">
          <ac:chgData name="Dave Hillyard" userId="20cccc86-4eb7-4cc3-8b30-7880f7611180" providerId="ADAL" clId="{A9CFE8E3-28C1-4CE9-9D22-8DE1D99E4AED}" dt="2026-06-19T07:12:19.557" v="256" actId="164"/>
          <ac:cxnSpMkLst>
            <pc:docMk/>
            <pc:sldMk cId="2826648462" sldId="281"/>
            <ac:cxnSpMk id="10" creationId="{FC167A55-1760-6741-BD1E-26A735CE15AD}"/>
          </ac:cxnSpMkLst>
        </pc:cxnChg>
        <pc:cxnChg chg="mod">
          <ac:chgData name="Dave Hillyard" userId="20cccc86-4eb7-4cc3-8b30-7880f7611180" providerId="ADAL" clId="{A9CFE8E3-28C1-4CE9-9D22-8DE1D99E4AED}" dt="2026-06-19T07:12:19.557" v="256" actId="164"/>
          <ac:cxnSpMkLst>
            <pc:docMk/>
            <pc:sldMk cId="2826648462" sldId="281"/>
            <ac:cxnSpMk id="11" creationId="{D1246FB1-302E-AFEB-2500-7DB7510AB7A2}"/>
          </ac:cxnSpMkLst>
        </pc:cxnChg>
        <pc:cxnChg chg="mod">
          <ac:chgData name="Dave Hillyard" userId="20cccc86-4eb7-4cc3-8b30-7880f7611180" providerId="ADAL" clId="{A9CFE8E3-28C1-4CE9-9D22-8DE1D99E4AED}" dt="2026-06-19T07:12:19.557" v="256" actId="164"/>
          <ac:cxnSpMkLst>
            <pc:docMk/>
            <pc:sldMk cId="2826648462" sldId="281"/>
            <ac:cxnSpMk id="12" creationId="{1FACD54A-0978-C10D-518F-FBBC2464D7F2}"/>
          </ac:cxnSpMkLst>
        </pc:cxnChg>
        <pc:cxnChg chg="mod">
          <ac:chgData name="Dave Hillyard" userId="20cccc86-4eb7-4cc3-8b30-7880f7611180" providerId="ADAL" clId="{A9CFE8E3-28C1-4CE9-9D22-8DE1D99E4AED}" dt="2026-06-19T07:12:19.557" v="256" actId="164"/>
          <ac:cxnSpMkLst>
            <pc:docMk/>
            <pc:sldMk cId="2826648462" sldId="281"/>
            <ac:cxnSpMk id="13" creationId="{EEAA0558-6631-EA0A-0E61-7F6E6D7F2E35}"/>
          </ac:cxnSpMkLst>
        </pc:cxnChg>
        <pc:cxnChg chg="add del mod">
          <ac:chgData name="Dave Hillyard" userId="20cccc86-4eb7-4cc3-8b30-7880f7611180" providerId="ADAL" clId="{A9CFE8E3-28C1-4CE9-9D22-8DE1D99E4AED}" dt="2026-06-19T07:11:44.099" v="247" actId="478"/>
          <ac:cxnSpMkLst>
            <pc:docMk/>
            <pc:sldMk cId="2826648462" sldId="281"/>
            <ac:cxnSpMk id="39" creationId="{DB668A36-60E9-5986-0FC1-EC8E921528EF}"/>
          </ac:cxnSpMkLst>
        </pc:cxnChg>
      </pc:sldChg>
      <pc:sldChg chg="addSp delSp modSp new mod modClrScheme chgLayout">
        <pc:chgData name="Dave Hillyard" userId="20cccc86-4eb7-4cc3-8b30-7880f7611180" providerId="ADAL" clId="{A9CFE8E3-28C1-4CE9-9D22-8DE1D99E4AED}" dt="2026-06-19T08:25:28.151" v="2601" actId="20577"/>
        <pc:sldMkLst>
          <pc:docMk/>
          <pc:sldMk cId="1210125756" sldId="282"/>
        </pc:sldMkLst>
        <pc:spChg chg="add mod">
          <ac:chgData name="Dave Hillyard" userId="20cccc86-4eb7-4cc3-8b30-7880f7611180" providerId="ADAL" clId="{A9CFE8E3-28C1-4CE9-9D22-8DE1D99E4AED}" dt="2026-06-19T07:14:15.151" v="295" actId="20577"/>
          <ac:spMkLst>
            <pc:docMk/>
            <pc:sldMk cId="1210125756" sldId="282"/>
            <ac:spMk id="2" creationId="{8251E2D8-91F8-1B33-67D5-764BFEE7017F}"/>
          </ac:spMkLst>
        </pc:spChg>
        <pc:spChg chg="add mod">
          <ac:chgData name="Dave Hillyard" userId="20cccc86-4eb7-4cc3-8b30-7880f7611180" providerId="ADAL" clId="{A9CFE8E3-28C1-4CE9-9D22-8DE1D99E4AED}" dt="2026-06-19T08:25:28.151" v="2601" actId="20577"/>
          <ac:spMkLst>
            <pc:docMk/>
            <pc:sldMk cId="1210125756" sldId="282"/>
            <ac:spMk id="3" creationId="{9BAD122B-19A2-133F-417E-D47D9235C7DD}"/>
          </ac:spMkLst>
        </pc:spChg>
        <pc:spChg chg="mod">
          <ac:chgData name="Dave Hillyard" userId="20cccc86-4eb7-4cc3-8b30-7880f7611180" providerId="ADAL" clId="{A9CFE8E3-28C1-4CE9-9D22-8DE1D99E4AED}" dt="2026-06-19T07:15:28.323" v="498" actId="404"/>
          <ac:spMkLst>
            <pc:docMk/>
            <pc:sldMk cId="1210125756" sldId="282"/>
            <ac:spMk id="6" creationId="{B6A805FF-EC63-6A60-4C5C-C69130A1BD2D}"/>
          </ac:spMkLst>
        </pc:spChg>
        <pc:spChg chg="mod">
          <ac:chgData name="Dave Hillyard" userId="20cccc86-4eb7-4cc3-8b30-7880f7611180" providerId="ADAL" clId="{A9CFE8E3-28C1-4CE9-9D22-8DE1D99E4AED}" dt="2026-06-19T07:15:58.864" v="507" actId="255"/>
          <ac:spMkLst>
            <pc:docMk/>
            <pc:sldMk cId="1210125756" sldId="282"/>
            <ac:spMk id="7" creationId="{9F3869BF-939F-4171-A358-03495EC60808}"/>
          </ac:spMkLst>
        </pc:spChg>
        <pc:spChg chg="mod">
          <ac:chgData name="Dave Hillyard" userId="20cccc86-4eb7-4cc3-8b30-7880f7611180" providerId="ADAL" clId="{A9CFE8E3-28C1-4CE9-9D22-8DE1D99E4AED}" dt="2026-06-19T07:15:58.864" v="507" actId="255"/>
          <ac:spMkLst>
            <pc:docMk/>
            <pc:sldMk cId="1210125756" sldId="282"/>
            <ac:spMk id="8" creationId="{44C2A2C0-A065-F30A-BF3C-FE5AFA517BD6}"/>
          </ac:spMkLst>
        </pc:spChg>
        <pc:spChg chg="mod">
          <ac:chgData name="Dave Hillyard" userId="20cccc86-4eb7-4cc3-8b30-7880f7611180" providerId="ADAL" clId="{A9CFE8E3-28C1-4CE9-9D22-8DE1D99E4AED}" dt="2026-06-19T07:15:28.323" v="498" actId="404"/>
          <ac:spMkLst>
            <pc:docMk/>
            <pc:sldMk cId="1210125756" sldId="282"/>
            <ac:spMk id="9" creationId="{D9510C3A-1761-796F-6CCA-05764E7FD72D}"/>
          </ac:spMkLst>
        </pc:spChg>
        <pc:spChg chg="mod">
          <ac:chgData name="Dave Hillyard" userId="20cccc86-4eb7-4cc3-8b30-7880f7611180" providerId="ADAL" clId="{A9CFE8E3-28C1-4CE9-9D22-8DE1D99E4AED}" dt="2026-06-19T07:15:58.864" v="507" actId="255"/>
          <ac:spMkLst>
            <pc:docMk/>
            <pc:sldMk cId="1210125756" sldId="282"/>
            <ac:spMk id="10" creationId="{2B61BF7C-EC89-4256-010C-184380683CF4}"/>
          </ac:spMkLst>
        </pc:spChg>
        <pc:spChg chg="mod">
          <ac:chgData name="Dave Hillyard" userId="20cccc86-4eb7-4cc3-8b30-7880f7611180" providerId="ADAL" clId="{A9CFE8E3-28C1-4CE9-9D22-8DE1D99E4AED}" dt="2026-06-19T07:15:28.323" v="498" actId="404"/>
          <ac:spMkLst>
            <pc:docMk/>
            <pc:sldMk cId="1210125756" sldId="282"/>
            <ac:spMk id="11" creationId="{3BE905C0-A90E-488C-3D85-37F71E136A5C}"/>
          </ac:spMkLst>
        </pc:spChg>
        <pc:spChg chg="mod">
          <ac:chgData name="Dave Hillyard" userId="20cccc86-4eb7-4cc3-8b30-7880f7611180" providerId="ADAL" clId="{A9CFE8E3-28C1-4CE9-9D22-8DE1D99E4AED}" dt="2026-06-19T07:15:58.864" v="507" actId="255"/>
          <ac:spMkLst>
            <pc:docMk/>
            <pc:sldMk cId="1210125756" sldId="282"/>
            <ac:spMk id="12" creationId="{5347A8B6-6A0B-2D42-8E22-F12580812AD5}"/>
          </ac:spMkLst>
        </pc:spChg>
        <pc:spChg chg="mod">
          <ac:chgData name="Dave Hillyard" userId="20cccc86-4eb7-4cc3-8b30-7880f7611180" providerId="ADAL" clId="{A9CFE8E3-28C1-4CE9-9D22-8DE1D99E4AED}" dt="2026-06-19T07:15:28.323" v="498" actId="404"/>
          <ac:spMkLst>
            <pc:docMk/>
            <pc:sldMk cId="1210125756" sldId="282"/>
            <ac:spMk id="13" creationId="{F6EFAF7C-D2E8-CA8A-56A3-4BD1B09C8E3C}"/>
          </ac:spMkLst>
        </pc:spChg>
        <pc:spChg chg="mod">
          <ac:chgData name="Dave Hillyard" userId="20cccc86-4eb7-4cc3-8b30-7880f7611180" providerId="ADAL" clId="{A9CFE8E3-28C1-4CE9-9D22-8DE1D99E4AED}" dt="2026-06-19T07:15:58.864" v="507" actId="255"/>
          <ac:spMkLst>
            <pc:docMk/>
            <pc:sldMk cId="1210125756" sldId="282"/>
            <ac:spMk id="14" creationId="{7A738E08-4595-8A2B-E1F4-D1D6F36A235C}"/>
          </ac:spMkLst>
        </pc:spChg>
        <pc:spChg chg="mod">
          <ac:chgData name="Dave Hillyard" userId="20cccc86-4eb7-4cc3-8b30-7880f7611180" providerId="ADAL" clId="{A9CFE8E3-28C1-4CE9-9D22-8DE1D99E4AED}" dt="2026-06-19T07:15:47.740" v="504" actId="404"/>
          <ac:spMkLst>
            <pc:docMk/>
            <pc:sldMk cId="1210125756" sldId="282"/>
            <ac:spMk id="15" creationId="{C94E020C-D2AE-CBF8-E8B6-404EB43D6737}"/>
          </ac:spMkLst>
        </pc:spChg>
        <pc:spChg chg="mod">
          <ac:chgData name="Dave Hillyard" userId="20cccc86-4eb7-4cc3-8b30-7880f7611180" providerId="ADAL" clId="{A9CFE8E3-28C1-4CE9-9D22-8DE1D99E4AED}" dt="2026-06-19T07:15:47.740" v="504" actId="404"/>
          <ac:spMkLst>
            <pc:docMk/>
            <pc:sldMk cId="1210125756" sldId="282"/>
            <ac:spMk id="16" creationId="{E179A1D6-C96B-D9F1-D7E8-5CF8E8A74B62}"/>
          </ac:spMkLst>
        </pc:spChg>
        <pc:spChg chg="mod">
          <ac:chgData name="Dave Hillyard" userId="20cccc86-4eb7-4cc3-8b30-7880f7611180" providerId="ADAL" clId="{A9CFE8E3-28C1-4CE9-9D22-8DE1D99E4AED}" dt="2026-06-19T07:15:47.740" v="504" actId="404"/>
          <ac:spMkLst>
            <pc:docMk/>
            <pc:sldMk cId="1210125756" sldId="282"/>
            <ac:spMk id="17" creationId="{245E02F2-615E-1469-8F3C-860E7B656910}"/>
          </ac:spMkLst>
        </pc:spChg>
        <pc:spChg chg="mod">
          <ac:chgData name="Dave Hillyard" userId="20cccc86-4eb7-4cc3-8b30-7880f7611180" providerId="ADAL" clId="{A9CFE8E3-28C1-4CE9-9D22-8DE1D99E4AED}" dt="2026-06-19T07:15:47.740" v="504" actId="404"/>
          <ac:spMkLst>
            <pc:docMk/>
            <pc:sldMk cId="1210125756" sldId="282"/>
            <ac:spMk id="18" creationId="{16C22BF3-FA09-6BE3-910E-AE197EB4B882}"/>
          </ac:spMkLst>
        </pc:spChg>
        <pc:spChg chg="mod">
          <ac:chgData name="Dave Hillyard" userId="20cccc86-4eb7-4cc3-8b30-7880f7611180" providerId="ADAL" clId="{A9CFE8E3-28C1-4CE9-9D22-8DE1D99E4AED}" dt="2026-06-19T07:15:41.779" v="502" actId="404"/>
          <ac:spMkLst>
            <pc:docMk/>
            <pc:sldMk cId="1210125756" sldId="282"/>
            <ac:spMk id="19" creationId="{FA0C7F66-F735-6B12-EEB0-C4F000E5DACA}"/>
          </ac:spMkLst>
        </pc:spChg>
        <pc:spChg chg="mod">
          <ac:chgData name="Dave Hillyard" userId="20cccc86-4eb7-4cc3-8b30-7880f7611180" providerId="ADAL" clId="{A9CFE8E3-28C1-4CE9-9D22-8DE1D99E4AED}" dt="2026-06-19T07:15:28.323" v="498" actId="404"/>
          <ac:spMkLst>
            <pc:docMk/>
            <pc:sldMk cId="1210125756" sldId="282"/>
            <ac:spMk id="20" creationId="{815CD7AD-EE47-904A-F75F-FDB357EBE7CF}"/>
          </ac:spMkLst>
        </pc:spChg>
        <pc:spChg chg="mod">
          <ac:chgData name="Dave Hillyard" userId="20cccc86-4eb7-4cc3-8b30-7880f7611180" providerId="ADAL" clId="{A9CFE8E3-28C1-4CE9-9D22-8DE1D99E4AED}" dt="2026-06-19T08:21:25.720" v="2550" actId="404"/>
          <ac:spMkLst>
            <pc:docMk/>
            <pc:sldMk cId="1210125756" sldId="282"/>
            <ac:spMk id="28" creationId="{FE68588E-B1F6-48F3-4951-6948476A183F}"/>
          </ac:spMkLst>
        </pc:spChg>
        <pc:spChg chg="mod">
          <ac:chgData name="Dave Hillyard" userId="20cccc86-4eb7-4cc3-8b30-7880f7611180" providerId="ADAL" clId="{A9CFE8E3-28C1-4CE9-9D22-8DE1D99E4AED}" dt="2026-06-19T08:21:25.720" v="2550" actId="404"/>
          <ac:spMkLst>
            <pc:docMk/>
            <pc:sldMk cId="1210125756" sldId="282"/>
            <ac:spMk id="29" creationId="{7E7C6979-13ED-0C31-00BC-E2B972CEBFAF}"/>
          </ac:spMkLst>
        </pc:spChg>
        <pc:spChg chg="mod">
          <ac:chgData name="Dave Hillyard" userId="20cccc86-4eb7-4cc3-8b30-7880f7611180" providerId="ADAL" clId="{A9CFE8E3-28C1-4CE9-9D22-8DE1D99E4AED}" dt="2026-06-19T08:21:25.720" v="2550" actId="404"/>
          <ac:spMkLst>
            <pc:docMk/>
            <pc:sldMk cId="1210125756" sldId="282"/>
            <ac:spMk id="30" creationId="{AB3A7EE3-436E-AE12-0F83-84722B8BC222}"/>
          </ac:spMkLst>
        </pc:spChg>
        <pc:spChg chg="mod">
          <ac:chgData name="Dave Hillyard" userId="20cccc86-4eb7-4cc3-8b30-7880f7611180" providerId="ADAL" clId="{A9CFE8E3-28C1-4CE9-9D22-8DE1D99E4AED}" dt="2026-06-19T08:21:25.720" v="2550" actId="404"/>
          <ac:spMkLst>
            <pc:docMk/>
            <pc:sldMk cId="1210125756" sldId="282"/>
            <ac:spMk id="32" creationId="{2FC16A4E-7D4E-ED03-2A00-8D4F17131419}"/>
          </ac:spMkLst>
        </pc:spChg>
        <pc:spChg chg="mod">
          <ac:chgData name="Dave Hillyard" userId="20cccc86-4eb7-4cc3-8b30-7880f7611180" providerId="ADAL" clId="{A9CFE8E3-28C1-4CE9-9D22-8DE1D99E4AED}" dt="2026-06-19T08:21:25.720" v="2550" actId="404"/>
          <ac:spMkLst>
            <pc:docMk/>
            <pc:sldMk cId="1210125756" sldId="282"/>
            <ac:spMk id="34" creationId="{DA87A29C-6708-7224-77D7-8D85C97FBD84}"/>
          </ac:spMkLst>
        </pc:spChg>
        <pc:spChg chg="mod">
          <ac:chgData name="Dave Hillyard" userId="20cccc86-4eb7-4cc3-8b30-7880f7611180" providerId="ADAL" clId="{A9CFE8E3-28C1-4CE9-9D22-8DE1D99E4AED}" dt="2026-06-19T08:21:25.720" v="2550" actId="404"/>
          <ac:spMkLst>
            <pc:docMk/>
            <pc:sldMk cId="1210125756" sldId="282"/>
            <ac:spMk id="37" creationId="{EB1FC28C-D396-008D-FCDC-368452040B01}"/>
          </ac:spMkLst>
        </pc:spChg>
        <pc:spChg chg="mod">
          <ac:chgData name="Dave Hillyard" userId="20cccc86-4eb7-4cc3-8b30-7880f7611180" providerId="ADAL" clId="{A9CFE8E3-28C1-4CE9-9D22-8DE1D99E4AED}" dt="2026-06-19T08:21:25.720" v="2550" actId="404"/>
          <ac:spMkLst>
            <pc:docMk/>
            <pc:sldMk cId="1210125756" sldId="282"/>
            <ac:spMk id="39" creationId="{97B22292-0E31-A601-6993-47BAA63CA6BA}"/>
          </ac:spMkLst>
        </pc:spChg>
        <pc:spChg chg="mod">
          <ac:chgData name="Dave Hillyard" userId="20cccc86-4eb7-4cc3-8b30-7880f7611180" providerId="ADAL" clId="{A9CFE8E3-28C1-4CE9-9D22-8DE1D99E4AED}" dt="2026-06-19T08:21:25.720" v="2550" actId="404"/>
          <ac:spMkLst>
            <pc:docMk/>
            <pc:sldMk cId="1210125756" sldId="282"/>
            <ac:spMk id="40" creationId="{5859B2F7-96D8-6CA7-F5EE-4C8DC024ECEB}"/>
          </ac:spMkLst>
        </pc:spChg>
        <pc:spChg chg="mod">
          <ac:chgData name="Dave Hillyard" userId="20cccc86-4eb7-4cc3-8b30-7880f7611180" providerId="ADAL" clId="{A9CFE8E3-28C1-4CE9-9D22-8DE1D99E4AED}" dt="2026-06-19T08:21:25.720" v="2550" actId="404"/>
          <ac:spMkLst>
            <pc:docMk/>
            <pc:sldMk cId="1210125756" sldId="282"/>
            <ac:spMk id="41" creationId="{34F4948A-FEC3-3A81-60BB-320178279602}"/>
          </ac:spMkLst>
        </pc:spChg>
        <pc:spChg chg="mod">
          <ac:chgData name="Dave Hillyard" userId="20cccc86-4eb7-4cc3-8b30-7880f7611180" providerId="ADAL" clId="{A9CFE8E3-28C1-4CE9-9D22-8DE1D99E4AED}" dt="2026-06-19T08:21:25.720" v="2550" actId="404"/>
          <ac:spMkLst>
            <pc:docMk/>
            <pc:sldMk cId="1210125756" sldId="282"/>
            <ac:spMk id="42" creationId="{1F2C76E7-8316-0C81-8A36-908768EE8DD8}"/>
          </ac:spMkLst>
        </pc:spChg>
        <pc:grpChg chg="del mod">
          <ac:chgData name="Dave Hillyard" userId="20cccc86-4eb7-4cc3-8b30-7880f7611180" providerId="ADAL" clId="{A9CFE8E3-28C1-4CE9-9D22-8DE1D99E4AED}" dt="2026-06-19T08:21:14.158" v="2545" actId="478"/>
          <ac:grpSpMkLst>
            <pc:docMk/>
            <pc:sldMk cId="1210125756" sldId="282"/>
            <ac:grpSpMk id="4" creationId="{D5401C1C-48A7-98B9-18F4-044E597CE522}"/>
          </ac:grpSpMkLst>
        </pc:grpChg>
        <pc:grpChg chg="mod">
          <ac:chgData name="Dave Hillyard" userId="20cccc86-4eb7-4cc3-8b30-7880f7611180" providerId="ADAL" clId="{A9CFE8E3-28C1-4CE9-9D22-8DE1D99E4AED}" dt="2026-06-19T08:21:20.642" v="2548" actId="14100"/>
          <ac:grpSpMkLst>
            <pc:docMk/>
            <pc:sldMk cId="1210125756" sldId="282"/>
            <ac:grpSpMk id="26" creationId="{7C3458AC-2E63-1D80-2B60-141A48EE0238}"/>
          </ac:grpSpMkLst>
        </pc:grpChg>
      </pc:sldChg>
      <pc:sldChg chg="addSp modSp new mod modClrScheme chgLayout">
        <pc:chgData name="Dave Hillyard" userId="20cccc86-4eb7-4cc3-8b30-7880f7611180" providerId="ADAL" clId="{A9CFE8E3-28C1-4CE9-9D22-8DE1D99E4AED}" dt="2026-06-19T08:32:01.637" v="2767" actId="20577"/>
        <pc:sldMkLst>
          <pc:docMk/>
          <pc:sldMk cId="2197260048" sldId="283"/>
        </pc:sldMkLst>
        <pc:spChg chg="add mod">
          <ac:chgData name="Dave Hillyard" userId="20cccc86-4eb7-4cc3-8b30-7880f7611180" providerId="ADAL" clId="{A9CFE8E3-28C1-4CE9-9D22-8DE1D99E4AED}" dt="2026-06-19T08:27:33.150" v="2719" actId="20577"/>
          <ac:spMkLst>
            <pc:docMk/>
            <pc:sldMk cId="2197260048" sldId="283"/>
            <ac:spMk id="2" creationId="{1DE2BA11-E004-0A64-FC28-7A67662337C5}"/>
          </ac:spMkLst>
        </pc:spChg>
        <pc:spChg chg="add mod">
          <ac:chgData name="Dave Hillyard" userId="20cccc86-4eb7-4cc3-8b30-7880f7611180" providerId="ADAL" clId="{A9CFE8E3-28C1-4CE9-9D22-8DE1D99E4AED}" dt="2026-06-19T08:32:01.637" v="2767" actId="20577"/>
          <ac:spMkLst>
            <pc:docMk/>
            <pc:sldMk cId="2197260048" sldId="283"/>
            <ac:spMk id="3" creationId="{8B48CB7B-9261-7CC9-39C4-61E4D44A6EA8}"/>
          </ac:spMkLst>
        </pc:spChg>
      </pc:sldChg>
      <pc:sldChg chg="modSp add mod">
        <pc:chgData name="Dave Hillyard" userId="20cccc86-4eb7-4cc3-8b30-7880f7611180" providerId="ADAL" clId="{A9CFE8E3-28C1-4CE9-9D22-8DE1D99E4AED}" dt="2026-06-19T07:25:56.055" v="1105" actId="207"/>
        <pc:sldMkLst>
          <pc:docMk/>
          <pc:sldMk cId="2248308913" sldId="284"/>
        </pc:sldMkLst>
        <pc:spChg chg="mod">
          <ac:chgData name="Dave Hillyard" userId="20cccc86-4eb7-4cc3-8b30-7880f7611180" providerId="ADAL" clId="{A9CFE8E3-28C1-4CE9-9D22-8DE1D99E4AED}" dt="2026-06-19T07:22:01.218" v="1008" actId="20577"/>
          <ac:spMkLst>
            <pc:docMk/>
            <pc:sldMk cId="2248308913" sldId="284"/>
            <ac:spMk id="2" creationId="{8A496CB2-8740-888F-09AE-1453B947CD00}"/>
          </ac:spMkLst>
        </pc:spChg>
        <pc:spChg chg="mod">
          <ac:chgData name="Dave Hillyard" userId="20cccc86-4eb7-4cc3-8b30-7880f7611180" providerId="ADAL" clId="{A9CFE8E3-28C1-4CE9-9D22-8DE1D99E4AED}" dt="2026-06-19T07:25:56.055" v="1105" actId="207"/>
          <ac:spMkLst>
            <pc:docMk/>
            <pc:sldMk cId="2248308913" sldId="284"/>
            <ac:spMk id="3" creationId="{68BB5133-E3D2-0BCA-6FC9-BF2126DF7D82}"/>
          </ac:spMkLst>
        </pc:spChg>
      </pc:sldChg>
      <pc:sldChg chg="modSp add mod">
        <pc:chgData name="Dave Hillyard" userId="20cccc86-4eb7-4cc3-8b30-7880f7611180" providerId="ADAL" clId="{A9CFE8E3-28C1-4CE9-9D22-8DE1D99E4AED}" dt="2026-06-19T07:26:21.091" v="1111" actId="207"/>
        <pc:sldMkLst>
          <pc:docMk/>
          <pc:sldMk cId="1840582413" sldId="285"/>
        </pc:sldMkLst>
        <pc:spChg chg="mod">
          <ac:chgData name="Dave Hillyard" userId="20cccc86-4eb7-4cc3-8b30-7880f7611180" providerId="ADAL" clId="{A9CFE8E3-28C1-4CE9-9D22-8DE1D99E4AED}" dt="2026-06-19T07:26:21.091" v="1111" actId="207"/>
          <ac:spMkLst>
            <pc:docMk/>
            <pc:sldMk cId="1840582413" sldId="285"/>
            <ac:spMk id="3" creationId="{E9EA0CA8-73E3-E0BF-ADA1-2C35ED4F4279}"/>
          </ac:spMkLst>
        </pc:spChg>
      </pc:sldChg>
      <pc:sldChg chg="modSp add del mod">
        <pc:chgData name="Dave Hillyard" userId="20cccc86-4eb7-4cc3-8b30-7880f7611180" providerId="ADAL" clId="{A9CFE8E3-28C1-4CE9-9D22-8DE1D99E4AED}" dt="2026-06-19T07:27:52.335" v="1158" actId="47"/>
        <pc:sldMkLst>
          <pc:docMk/>
          <pc:sldMk cId="1203436260" sldId="286"/>
        </pc:sldMkLst>
        <pc:spChg chg="mod">
          <ac:chgData name="Dave Hillyard" userId="20cccc86-4eb7-4cc3-8b30-7880f7611180" providerId="ADAL" clId="{A9CFE8E3-28C1-4CE9-9D22-8DE1D99E4AED}" dt="2026-06-19T07:27:49.467" v="1157" actId="20577"/>
          <ac:spMkLst>
            <pc:docMk/>
            <pc:sldMk cId="1203436260" sldId="286"/>
            <ac:spMk id="2" creationId="{20634B5C-B87A-AA04-85FD-781386C062DC}"/>
          </ac:spMkLst>
        </pc:spChg>
      </pc:sldChg>
      <pc:sldChg chg="modSp add mod">
        <pc:chgData name="Dave Hillyard" userId="20cccc86-4eb7-4cc3-8b30-7880f7611180" providerId="ADAL" clId="{A9CFE8E3-28C1-4CE9-9D22-8DE1D99E4AED}" dt="2026-06-19T12:15:41.041" v="2931" actId="20577"/>
        <pc:sldMkLst>
          <pc:docMk/>
          <pc:sldMk cId="2077823869" sldId="286"/>
        </pc:sldMkLst>
        <pc:spChg chg="mod">
          <ac:chgData name="Dave Hillyard" userId="20cccc86-4eb7-4cc3-8b30-7880f7611180" providerId="ADAL" clId="{A9CFE8E3-28C1-4CE9-9D22-8DE1D99E4AED}" dt="2026-06-19T12:15:41.041" v="2931" actId="20577"/>
          <ac:spMkLst>
            <pc:docMk/>
            <pc:sldMk cId="2077823869" sldId="286"/>
            <ac:spMk id="2" creationId="{9DEA8B63-A7DE-AFB4-98F7-FFD5C6320DF5}"/>
          </ac:spMkLst>
        </pc:spChg>
        <pc:spChg chg="mod">
          <ac:chgData name="Dave Hillyard" userId="20cccc86-4eb7-4cc3-8b30-7880f7611180" providerId="ADAL" clId="{A9CFE8E3-28C1-4CE9-9D22-8DE1D99E4AED}" dt="2026-06-19T08:22:18.556" v="2580" actId="20577"/>
          <ac:spMkLst>
            <pc:docMk/>
            <pc:sldMk cId="2077823869" sldId="286"/>
            <ac:spMk id="3" creationId="{B1A48F03-64AB-597E-5B03-4AF83FEA456E}"/>
          </ac:spMkLst>
        </pc:spChg>
      </pc:sldChg>
      <pc:sldChg chg="modSp add mod ord">
        <pc:chgData name="Dave Hillyard" userId="20cccc86-4eb7-4cc3-8b30-7880f7611180" providerId="ADAL" clId="{A9CFE8E3-28C1-4CE9-9D22-8DE1D99E4AED}" dt="2026-06-19T12:14:34.144" v="2837" actId="313"/>
        <pc:sldMkLst>
          <pc:docMk/>
          <pc:sldMk cId="590829258" sldId="287"/>
        </pc:sldMkLst>
        <pc:spChg chg="mod">
          <ac:chgData name="Dave Hillyard" userId="20cccc86-4eb7-4cc3-8b30-7880f7611180" providerId="ADAL" clId="{A9CFE8E3-28C1-4CE9-9D22-8DE1D99E4AED}" dt="2026-06-19T12:14:34.144" v="2837" actId="313"/>
          <ac:spMkLst>
            <pc:docMk/>
            <pc:sldMk cId="590829258" sldId="287"/>
            <ac:spMk id="2" creationId="{069B0DFB-8D4B-930D-B6AE-BF8A8CCB37FF}"/>
          </ac:spMkLst>
        </pc:spChg>
        <pc:spChg chg="mod">
          <ac:chgData name="Dave Hillyard" userId="20cccc86-4eb7-4cc3-8b30-7880f7611180" providerId="ADAL" clId="{A9CFE8E3-28C1-4CE9-9D22-8DE1D99E4AED}" dt="2026-06-19T07:35:27.522" v="1788" actId="20577"/>
          <ac:spMkLst>
            <pc:docMk/>
            <pc:sldMk cId="590829258" sldId="287"/>
            <ac:spMk id="3" creationId="{51246FA1-C38B-D782-AE7C-F8D749EC0F9D}"/>
          </ac:spMkLst>
        </pc:spChg>
      </pc:sldChg>
      <pc:sldChg chg="addSp modSp add mod">
        <pc:chgData name="Dave Hillyard" userId="20cccc86-4eb7-4cc3-8b30-7880f7611180" providerId="ADAL" clId="{A9CFE8E3-28C1-4CE9-9D22-8DE1D99E4AED}" dt="2026-06-19T12:08:23.044" v="2808" actId="20577"/>
        <pc:sldMkLst>
          <pc:docMk/>
          <pc:sldMk cId="3330778256" sldId="288"/>
        </pc:sldMkLst>
        <pc:spChg chg="mod">
          <ac:chgData name="Dave Hillyard" userId="20cccc86-4eb7-4cc3-8b30-7880f7611180" providerId="ADAL" clId="{A9CFE8E3-28C1-4CE9-9D22-8DE1D99E4AED}" dt="2026-06-19T07:36:04.063" v="1810" actId="20577"/>
          <ac:spMkLst>
            <pc:docMk/>
            <pc:sldMk cId="3330778256" sldId="288"/>
            <ac:spMk id="2" creationId="{8384200B-E0CB-65D2-66F1-83116EE6D701}"/>
          </ac:spMkLst>
        </pc:spChg>
        <pc:spChg chg="mod">
          <ac:chgData name="Dave Hillyard" userId="20cccc86-4eb7-4cc3-8b30-7880f7611180" providerId="ADAL" clId="{A9CFE8E3-28C1-4CE9-9D22-8DE1D99E4AED}" dt="2026-06-19T07:39:51.592" v="2121" actId="20577"/>
          <ac:spMkLst>
            <pc:docMk/>
            <pc:sldMk cId="3330778256" sldId="288"/>
            <ac:spMk id="3" creationId="{B7266610-C6C2-793F-572A-1D7DC2920B73}"/>
          </ac:spMkLst>
        </pc:spChg>
        <pc:graphicFrameChg chg="add mod modGraphic">
          <ac:chgData name="Dave Hillyard" userId="20cccc86-4eb7-4cc3-8b30-7880f7611180" providerId="ADAL" clId="{A9CFE8E3-28C1-4CE9-9D22-8DE1D99E4AED}" dt="2026-06-19T12:08:23.044" v="2808" actId="20577"/>
          <ac:graphicFrameMkLst>
            <pc:docMk/>
            <pc:sldMk cId="3330778256" sldId="288"/>
            <ac:graphicFrameMk id="4" creationId="{02906F25-A100-D592-00A8-1A049EA09586}"/>
          </ac:graphicFrameMkLst>
        </pc:graphicFrameChg>
        <pc:graphicFrameChg chg="add mod modGraphic">
          <ac:chgData name="Dave Hillyard" userId="20cccc86-4eb7-4cc3-8b30-7880f7611180" providerId="ADAL" clId="{A9CFE8E3-28C1-4CE9-9D22-8DE1D99E4AED}" dt="2026-06-19T07:43:19.188" v="2269" actId="122"/>
          <ac:graphicFrameMkLst>
            <pc:docMk/>
            <pc:sldMk cId="3330778256" sldId="288"/>
            <ac:graphicFrameMk id="5" creationId="{357273AD-3C0E-B2CC-D323-60F3A78A72FB}"/>
          </ac:graphicFrameMkLst>
        </pc:graphicFrameChg>
      </pc:sldChg>
      <pc:sldChg chg="addSp delSp modSp new mod modClrScheme chgLayout">
        <pc:chgData name="Dave Hillyard" userId="20cccc86-4eb7-4cc3-8b30-7880f7611180" providerId="ADAL" clId="{A9CFE8E3-28C1-4CE9-9D22-8DE1D99E4AED}" dt="2026-06-19T08:11:19.697" v="2480" actId="1076"/>
        <pc:sldMkLst>
          <pc:docMk/>
          <pc:sldMk cId="758985592" sldId="289"/>
        </pc:sldMkLst>
        <pc:spChg chg="mod">
          <ac:chgData name="Dave Hillyard" userId="20cccc86-4eb7-4cc3-8b30-7880f7611180" providerId="ADAL" clId="{A9CFE8E3-28C1-4CE9-9D22-8DE1D99E4AED}" dt="2026-06-19T08:10:17.035" v="2472"/>
          <ac:spMkLst>
            <pc:docMk/>
            <pc:sldMk cId="758985592" sldId="289"/>
            <ac:spMk id="31" creationId="{165B1023-1031-ADB9-438B-EB0A1D60B36E}"/>
          </ac:spMkLst>
        </pc:spChg>
        <pc:spChg chg="mod">
          <ac:chgData name="Dave Hillyard" userId="20cccc86-4eb7-4cc3-8b30-7880f7611180" providerId="ADAL" clId="{A9CFE8E3-28C1-4CE9-9D22-8DE1D99E4AED}" dt="2026-06-19T08:10:17.035" v="2472"/>
          <ac:spMkLst>
            <pc:docMk/>
            <pc:sldMk cId="758985592" sldId="289"/>
            <ac:spMk id="32" creationId="{1FEA4C29-EC32-A1CB-C588-76D3DA9047FD}"/>
          </ac:spMkLst>
        </pc:spChg>
        <pc:spChg chg="mod">
          <ac:chgData name="Dave Hillyard" userId="20cccc86-4eb7-4cc3-8b30-7880f7611180" providerId="ADAL" clId="{A9CFE8E3-28C1-4CE9-9D22-8DE1D99E4AED}" dt="2026-06-19T08:10:17.035" v="2472"/>
          <ac:spMkLst>
            <pc:docMk/>
            <pc:sldMk cId="758985592" sldId="289"/>
            <ac:spMk id="33" creationId="{829F9D83-A9AB-7270-BBD6-58E8042FF431}"/>
          </ac:spMkLst>
        </pc:spChg>
        <pc:spChg chg="mod">
          <ac:chgData name="Dave Hillyard" userId="20cccc86-4eb7-4cc3-8b30-7880f7611180" providerId="ADAL" clId="{A9CFE8E3-28C1-4CE9-9D22-8DE1D99E4AED}" dt="2026-06-19T08:10:17.035" v="2472"/>
          <ac:spMkLst>
            <pc:docMk/>
            <pc:sldMk cId="758985592" sldId="289"/>
            <ac:spMk id="34" creationId="{CC85E165-63D7-5702-D66C-6FB4AFC2AECA}"/>
          </ac:spMkLst>
        </pc:spChg>
        <pc:spChg chg="mod">
          <ac:chgData name="Dave Hillyard" userId="20cccc86-4eb7-4cc3-8b30-7880f7611180" providerId="ADAL" clId="{A9CFE8E3-28C1-4CE9-9D22-8DE1D99E4AED}" dt="2026-06-19T08:10:17.035" v="2472"/>
          <ac:spMkLst>
            <pc:docMk/>
            <pc:sldMk cId="758985592" sldId="289"/>
            <ac:spMk id="35" creationId="{49318A76-447D-9C97-C89A-D192A8DB39C3}"/>
          </ac:spMkLst>
        </pc:spChg>
        <pc:spChg chg="mod">
          <ac:chgData name="Dave Hillyard" userId="20cccc86-4eb7-4cc3-8b30-7880f7611180" providerId="ADAL" clId="{A9CFE8E3-28C1-4CE9-9D22-8DE1D99E4AED}" dt="2026-06-19T08:10:17.035" v="2472"/>
          <ac:spMkLst>
            <pc:docMk/>
            <pc:sldMk cId="758985592" sldId="289"/>
            <ac:spMk id="36" creationId="{21A28777-ACC0-DCE8-9507-04239D8D28C3}"/>
          </ac:spMkLst>
        </pc:spChg>
        <pc:grpChg chg="add del mod">
          <ac:chgData name="Dave Hillyard" userId="20cccc86-4eb7-4cc3-8b30-7880f7611180" providerId="ADAL" clId="{A9CFE8E3-28C1-4CE9-9D22-8DE1D99E4AED}" dt="2026-06-19T08:10:20.519" v="2473" actId="478"/>
          <ac:grpSpMkLst>
            <pc:docMk/>
            <pc:sldMk cId="758985592" sldId="289"/>
            <ac:grpSpMk id="30" creationId="{ED4AD297-4FF8-F34F-3D12-52594596811C}"/>
          </ac:grpSpMkLst>
        </pc:grpChg>
        <pc:graphicFrameChg chg="add mod">
          <ac:chgData name="Dave Hillyard" userId="20cccc86-4eb7-4cc3-8b30-7880f7611180" providerId="ADAL" clId="{A9CFE8E3-28C1-4CE9-9D22-8DE1D99E4AED}" dt="2026-06-19T07:49:07.617" v="2291"/>
          <ac:graphicFrameMkLst>
            <pc:docMk/>
            <pc:sldMk cId="758985592" sldId="289"/>
            <ac:graphicFrameMk id="2" creationId="{A1559246-BD5F-3D0B-054C-C325BD2A45F1}"/>
          </ac:graphicFrameMkLst>
        </pc:graphicFrameChg>
        <pc:graphicFrameChg chg="add del mod">
          <ac:chgData name="Dave Hillyard" userId="20cccc86-4eb7-4cc3-8b30-7880f7611180" providerId="ADAL" clId="{A9CFE8E3-28C1-4CE9-9D22-8DE1D99E4AED}" dt="2026-06-19T07:49:32.967" v="2296" actId="478"/>
          <ac:graphicFrameMkLst>
            <pc:docMk/>
            <pc:sldMk cId="758985592" sldId="289"/>
            <ac:graphicFrameMk id="3" creationId="{17EFF668-FD29-B00C-8E3A-5FED7916CCEA}"/>
          </ac:graphicFrameMkLst>
        </pc:graphicFrameChg>
        <pc:graphicFrameChg chg="add mod ord modGraphic">
          <ac:chgData name="Dave Hillyard" userId="20cccc86-4eb7-4cc3-8b30-7880f7611180" providerId="ADAL" clId="{A9CFE8E3-28C1-4CE9-9D22-8DE1D99E4AED}" dt="2026-06-19T08:08:52.790" v="2458" actId="167"/>
          <ac:graphicFrameMkLst>
            <pc:docMk/>
            <pc:sldMk cId="758985592" sldId="289"/>
            <ac:graphicFrameMk id="4" creationId="{D24B997C-525F-3F57-C34D-510BEA5D4F66}"/>
          </ac:graphicFrameMkLst>
        </pc:graphicFrameChg>
        <pc:picChg chg="add mod">
          <ac:chgData name="Dave Hillyard" userId="20cccc86-4eb7-4cc3-8b30-7880f7611180" providerId="ADAL" clId="{A9CFE8E3-28C1-4CE9-9D22-8DE1D99E4AED}" dt="2026-06-19T08:09:58.598" v="2471" actId="1036"/>
          <ac:picMkLst>
            <pc:docMk/>
            <pc:sldMk cId="758985592" sldId="289"/>
            <ac:picMk id="6" creationId="{2FBD22AE-87EB-5224-1358-AF50AF26D225}"/>
          </ac:picMkLst>
        </pc:picChg>
        <pc:picChg chg="add mod">
          <ac:chgData name="Dave Hillyard" userId="20cccc86-4eb7-4cc3-8b30-7880f7611180" providerId="ADAL" clId="{A9CFE8E3-28C1-4CE9-9D22-8DE1D99E4AED}" dt="2026-06-19T08:07:34.230" v="2448" actId="555"/>
          <ac:picMkLst>
            <pc:docMk/>
            <pc:sldMk cId="758985592" sldId="289"/>
            <ac:picMk id="7" creationId="{9178500C-281E-613F-A501-31E04DF58399}"/>
          </ac:picMkLst>
        </pc:picChg>
        <pc:picChg chg="add del mod">
          <ac:chgData name="Dave Hillyard" userId="20cccc86-4eb7-4cc3-8b30-7880f7611180" providerId="ADAL" clId="{A9CFE8E3-28C1-4CE9-9D22-8DE1D99E4AED}" dt="2026-06-19T08:08:46.369" v="2457" actId="478"/>
          <ac:picMkLst>
            <pc:docMk/>
            <pc:sldMk cId="758985592" sldId="289"/>
            <ac:picMk id="8" creationId="{DDB7F4F6-E51B-DC6F-66ED-9397F6BF51AF}"/>
          </ac:picMkLst>
        </pc:picChg>
        <pc:picChg chg="add mod">
          <ac:chgData name="Dave Hillyard" userId="20cccc86-4eb7-4cc3-8b30-7880f7611180" providerId="ADAL" clId="{A9CFE8E3-28C1-4CE9-9D22-8DE1D99E4AED}" dt="2026-06-19T08:09:58.598" v="2471" actId="1036"/>
          <ac:picMkLst>
            <pc:docMk/>
            <pc:sldMk cId="758985592" sldId="289"/>
            <ac:picMk id="9" creationId="{6BFCA350-A440-BFCD-6D67-D151BF79D694}"/>
          </ac:picMkLst>
        </pc:picChg>
        <pc:picChg chg="add mod">
          <ac:chgData name="Dave Hillyard" userId="20cccc86-4eb7-4cc3-8b30-7880f7611180" providerId="ADAL" clId="{A9CFE8E3-28C1-4CE9-9D22-8DE1D99E4AED}" dt="2026-06-19T08:09:58.598" v="2471" actId="1036"/>
          <ac:picMkLst>
            <pc:docMk/>
            <pc:sldMk cId="758985592" sldId="289"/>
            <ac:picMk id="11" creationId="{40BCADF8-B410-FAA0-390D-F087F7065078}"/>
          </ac:picMkLst>
        </pc:picChg>
        <pc:picChg chg="add mod ord">
          <ac:chgData name="Dave Hillyard" userId="20cccc86-4eb7-4cc3-8b30-7880f7611180" providerId="ADAL" clId="{A9CFE8E3-28C1-4CE9-9D22-8DE1D99E4AED}" dt="2026-06-19T08:09:58.598" v="2471" actId="1036"/>
          <ac:picMkLst>
            <pc:docMk/>
            <pc:sldMk cId="758985592" sldId="289"/>
            <ac:picMk id="12" creationId="{717BFC8C-DC16-71E9-EF42-23F254F5F0F9}"/>
          </ac:picMkLst>
        </pc:picChg>
        <pc:picChg chg="add mod">
          <ac:chgData name="Dave Hillyard" userId="20cccc86-4eb7-4cc3-8b30-7880f7611180" providerId="ADAL" clId="{A9CFE8E3-28C1-4CE9-9D22-8DE1D99E4AED}" dt="2026-06-19T08:09:58.598" v="2471" actId="1036"/>
          <ac:picMkLst>
            <pc:docMk/>
            <pc:sldMk cId="758985592" sldId="289"/>
            <ac:picMk id="13" creationId="{0E2DFC47-3547-50F3-4849-99462F1F7C0B}"/>
          </ac:picMkLst>
        </pc:picChg>
        <pc:picChg chg="add mod">
          <ac:chgData name="Dave Hillyard" userId="20cccc86-4eb7-4cc3-8b30-7880f7611180" providerId="ADAL" clId="{A9CFE8E3-28C1-4CE9-9D22-8DE1D99E4AED}" dt="2026-06-19T08:09:58.598" v="2471" actId="1036"/>
          <ac:picMkLst>
            <pc:docMk/>
            <pc:sldMk cId="758985592" sldId="289"/>
            <ac:picMk id="15" creationId="{F6EF127E-D56D-25B0-8A5C-305954FA060B}"/>
          </ac:picMkLst>
        </pc:picChg>
        <pc:picChg chg="add mod">
          <ac:chgData name="Dave Hillyard" userId="20cccc86-4eb7-4cc3-8b30-7880f7611180" providerId="ADAL" clId="{A9CFE8E3-28C1-4CE9-9D22-8DE1D99E4AED}" dt="2026-06-19T08:09:58.598" v="2471" actId="1036"/>
          <ac:picMkLst>
            <pc:docMk/>
            <pc:sldMk cId="758985592" sldId="289"/>
            <ac:picMk id="16" creationId="{CEA1E192-6E79-7985-E3A5-A2C547BDAD0B}"/>
          </ac:picMkLst>
        </pc:picChg>
        <pc:picChg chg="add mod">
          <ac:chgData name="Dave Hillyard" userId="20cccc86-4eb7-4cc3-8b30-7880f7611180" providerId="ADAL" clId="{A9CFE8E3-28C1-4CE9-9D22-8DE1D99E4AED}" dt="2026-06-19T08:09:58.598" v="2471" actId="1036"/>
          <ac:picMkLst>
            <pc:docMk/>
            <pc:sldMk cId="758985592" sldId="289"/>
            <ac:picMk id="17" creationId="{D7FB7438-CE28-2A76-8418-C5AE0089EB65}"/>
          </ac:picMkLst>
        </pc:picChg>
        <pc:picChg chg="add mod">
          <ac:chgData name="Dave Hillyard" userId="20cccc86-4eb7-4cc3-8b30-7880f7611180" providerId="ADAL" clId="{A9CFE8E3-28C1-4CE9-9D22-8DE1D99E4AED}" dt="2026-06-19T08:07:16.143" v="2446" actId="555"/>
          <ac:picMkLst>
            <pc:docMk/>
            <pc:sldMk cId="758985592" sldId="289"/>
            <ac:picMk id="19" creationId="{22841906-CD9C-BD83-9FC6-92A9203A5DBA}"/>
          </ac:picMkLst>
        </pc:picChg>
        <pc:picChg chg="add mod">
          <ac:chgData name="Dave Hillyard" userId="20cccc86-4eb7-4cc3-8b30-7880f7611180" providerId="ADAL" clId="{A9CFE8E3-28C1-4CE9-9D22-8DE1D99E4AED}" dt="2026-06-19T08:07:16.143" v="2446" actId="555"/>
          <ac:picMkLst>
            <pc:docMk/>
            <pc:sldMk cId="758985592" sldId="289"/>
            <ac:picMk id="20" creationId="{EE569D44-DCB1-2033-ECCC-E284BCA46559}"/>
          </ac:picMkLst>
        </pc:picChg>
        <pc:picChg chg="add mod">
          <ac:chgData name="Dave Hillyard" userId="20cccc86-4eb7-4cc3-8b30-7880f7611180" providerId="ADAL" clId="{A9CFE8E3-28C1-4CE9-9D22-8DE1D99E4AED}" dt="2026-06-19T08:07:16.143" v="2446" actId="555"/>
          <ac:picMkLst>
            <pc:docMk/>
            <pc:sldMk cId="758985592" sldId="289"/>
            <ac:picMk id="21" creationId="{7D841945-BC01-822E-3D46-3D7BD2E33D56}"/>
          </ac:picMkLst>
        </pc:picChg>
        <pc:picChg chg="add mod">
          <ac:chgData name="Dave Hillyard" userId="20cccc86-4eb7-4cc3-8b30-7880f7611180" providerId="ADAL" clId="{A9CFE8E3-28C1-4CE9-9D22-8DE1D99E4AED}" dt="2026-06-19T08:09:58.598" v="2471" actId="1036"/>
          <ac:picMkLst>
            <pc:docMk/>
            <pc:sldMk cId="758985592" sldId="289"/>
            <ac:picMk id="22" creationId="{83053080-4A9C-CF3D-E9BB-8FCF821C6B44}"/>
          </ac:picMkLst>
        </pc:picChg>
        <pc:picChg chg="add mod">
          <ac:chgData name="Dave Hillyard" userId="20cccc86-4eb7-4cc3-8b30-7880f7611180" providerId="ADAL" clId="{A9CFE8E3-28C1-4CE9-9D22-8DE1D99E4AED}" dt="2026-06-19T08:07:41.727" v="2449" actId="555"/>
          <ac:picMkLst>
            <pc:docMk/>
            <pc:sldMk cId="758985592" sldId="289"/>
            <ac:picMk id="24" creationId="{1086B85F-D9F8-1D85-8720-79E834FE4CB4}"/>
          </ac:picMkLst>
        </pc:picChg>
        <pc:picChg chg="add mod">
          <ac:chgData name="Dave Hillyard" userId="20cccc86-4eb7-4cc3-8b30-7880f7611180" providerId="ADAL" clId="{A9CFE8E3-28C1-4CE9-9D22-8DE1D99E4AED}" dt="2026-06-19T08:07:41.727" v="2449" actId="555"/>
          <ac:picMkLst>
            <pc:docMk/>
            <pc:sldMk cId="758985592" sldId="289"/>
            <ac:picMk id="25" creationId="{4036F037-D170-9BDD-87A9-15D67FD56581}"/>
          </ac:picMkLst>
        </pc:picChg>
        <pc:picChg chg="add mod">
          <ac:chgData name="Dave Hillyard" userId="20cccc86-4eb7-4cc3-8b30-7880f7611180" providerId="ADAL" clId="{A9CFE8E3-28C1-4CE9-9D22-8DE1D99E4AED}" dt="2026-06-19T08:07:58.805" v="2451" actId="555"/>
          <ac:picMkLst>
            <pc:docMk/>
            <pc:sldMk cId="758985592" sldId="289"/>
            <ac:picMk id="27" creationId="{40C4E023-85AB-7D61-78C8-DBCC47B1E43B}"/>
          </ac:picMkLst>
        </pc:picChg>
        <pc:picChg chg="add mod">
          <ac:chgData name="Dave Hillyard" userId="20cccc86-4eb7-4cc3-8b30-7880f7611180" providerId="ADAL" clId="{A9CFE8E3-28C1-4CE9-9D22-8DE1D99E4AED}" dt="2026-06-19T08:07:58.805" v="2451" actId="555"/>
          <ac:picMkLst>
            <pc:docMk/>
            <pc:sldMk cId="758985592" sldId="289"/>
            <ac:picMk id="28" creationId="{0DEFCE9A-7E23-4912-501F-22C87779309D}"/>
          </ac:picMkLst>
        </pc:picChg>
        <pc:picChg chg="add mod">
          <ac:chgData name="Dave Hillyard" userId="20cccc86-4eb7-4cc3-8b30-7880f7611180" providerId="ADAL" clId="{A9CFE8E3-28C1-4CE9-9D22-8DE1D99E4AED}" dt="2026-06-19T08:09:58.598" v="2471" actId="1036"/>
          <ac:picMkLst>
            <pc:docMk/>
            <pc:sldMk cId="758985592" sldId="289"/>
            <ac:picMk id="29" creationId="{B9ED4B9D-72F7-A304-1FD4-C6B5116E1C57}"/>
          </ac:picMkLst>
        </pc:picChg>
        <pc:picChg chg="add mod">
          <ac:chgData name="Dave Hillyard" userId="20cccc86-4eb7-4cc3-8b30-7880f7611180" providerId="ADAL" clId="{A9CFE8E3-28C1-4CE9-9D22-8DE1D99E4AED}" dt="2026-06-19T08:11:19.697" v="2480" actId="1076"/>
          <ac:picMkLst>
            <pc:docMk/>
            <pc:sldMk cId="758985592" sldId="289"/>
            <ac:picMk id="38" creationId="{0633FE84-CBC9-BF5A-41D6-EB91E6F6F20A}"/>
          </ac:picMkLst>
        </pc:picChg>
      </pc:sldChg>
      <pc:sldChg chg="addSp modSp add mod">
        <pc:chgData name="Dave Hillyard" userId="20cccc86-4eb7-4cc3-8b30-7880f7611180" providerId="ADAL" clId="{A9CFE8E3-28C1-4CE9-9D22-8DE1D99E4AED}" dt="2026-06-19T08:29:46.084" v="2739" actId="14100"/>
        <pc:sldMkLst>
          <pc:docMk/>
          <pc:sldMk cId="1784513630" sldId="290"/>
        </pc:sldMkLst>
        <pc:spChg chg="add mod">
          <ac:chgData name="Dave Hillyard" userId="20cccc86-4eb7-4cc3-8b30-7880f7611180" providerId="ADAL" clId="{A9CFE8E3-28C1-4CE9-9D22-8DE1D99E4AED}" dt="2026-06-19T08:29:43.027" v="2738" actId="14100"/>
          <ac:spMkLst>
            <pc:docMk/>
            <pc:sldMk cId="1784513630" sldId="290"/>
            <ac:spMk id="2" creationId="{51462183-FBB7-2F36-66D6-4CFBE8906586}"/>
          </ac:spMkLst>
        </pc:spChg>
        <pc:spChg chg="add mod">
          <ac:chgData name="Dave Hillyard" userId="20cccc86-4eb7-4cc3-8b30-7880f7611180" providerId="ADAL" clId="{A9CFE8E3-28C1-4CE9-9D22-8DE1D99E4AED}" dt="2026-06-19T08:29:46.084" v="2739" actId="14100"/>
          <ac:spMkLst>
            <pc:docMk/>
            <pc:sldMk cId="1784513630" sldId="290"/>
            <ac:spMk id="3" creationId="{7DE76CD6-4C8D-74C1-9EEA-E36E5D2E3F8E}"/>
          </ac:spMkLst>
        </pc:spChg>
        <pc:spChg chg="add mod">
          <ac:chgData name="Dave Hillyard" userId="20cccc86-4eb7-4cc3-8b30-7880f7611180" providerId="ADAL" clId="{A9CFE8E3-28C1-4CE9-9D22-8DE1D99E4AED}" dt="2026-06-19T08:15:27.535" v="2494" actId="14100"/>
          <ac:spMkLst>
            <pc:docMk/>
            <pc:sldMk cId="1784513630" sldId="290"/>
            <ac:spMk id="5" creationId="{E64BB2B0-8E37-3DB1-5CAD-8F5157F00D73}"/>
          </ac:spMkLst>
        </pc:spChg>
        <pc:spChg chg="add mod">
          <ac:chgData name="Dave Hillyard" userId="20cccc86-4eb7-4cc3-8b30-7880f7611180" providerId="ADAL" clId="{A9CFE8E3-28C1-4CE9-9D22-8DE1D99E4AED}" dt="2026-06-19T08:15:44.504" v="2497" actId="14100"/>
          <ac:spMkLst>
            <pc:docMk/>
            <pc:sldMk cId="1784513630" sldId="290"/>
            <ac:spMk id="8" creationId="{A5D39AD4-5D68-AF44-B437-710441408F23}"/>
          </ac:spMkLst>
        </pc:spChg>
        <pc:spChg chg="add mod">
          <ac:chgData name="Dave Hillyard" userId="20cccc86-4eb7-4cc3-8b30-7880f7611180" providerId="ADAL" clId="{A9CFE8E3-28C1-4CE9-9D22-8DE1D99E4AED}" dt="2026-06-19T08:16:24.917" v="2499" actId="1076"/>
          <ac:spMkLst>
            <pc:docMk/>
            <pc:sldMk cId="1784513630" sldId="290"/>
            <ac:spMk id="10" creationId="{6286BD97-A51F-DE00-5247-EB8AFCB4FA19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D77D6DC-BEB4-4DF1-8B14-54F62FBE8DAC}" type="datetimeFigureOut">
              <a:rPr lang="en-GB" smtClean="0"/>
              <a:t>19/06/2026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B1BA4FB-BBAB-458E-ACCC-D57659C1B0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509453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svg"/><Relationship Id="rId1" Type="http://schemas.openxmlformats.org/officeDocument/2006/relationships/slideMaster" Target="../slideMasters/slideMaster4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faul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488E4C15-60AD-E963-8223-0159295EB7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9177" y="1008909"/>
            <a:ext cx="11550267" cy="512761"/>
          </a:xfrm>
          <a:prstGeom prst="rect">
            <a:avLst/>
          </a:prstGeom>
        </p:spPr>
        <p:txBody>
          <a:bodyPr anchor="ctr" anchorCtr="0"/>
          <a:lstStyle>
            <a:lvl1pPr>
              <a:defRPr sz="2400"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4AA5BDBB-CCE1-D5AA-CF57-C3BE6D727A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9177" y="1610686"/>
            <a:ext cx="11550267" cy="4379053"/>
          </a:xfrm>
          <a:prstGeom prst="rect">
            <a:avLst/>
          </a:prstGeo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5686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Default 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162425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faul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488E4C15-60AD-E963-8223-0159295EB7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9177" y="1008909"/>
            <a:ext cx="11550267" cy="512761"/>
          </a:xfrm>
          <a:prstGeom prst="rect">
            <a:avLst/>
          </a:prstGeom>
        </p:spPr>
        <p:txBody>
          <a:bodyPr anchor="ctr" anchorCtr="0"/>
          <a:lstStyle>
            <a:lvl1pPr>
              <a:defRPr sz="2400"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4AA5BDBB-CCE1-D5AA-CF57-C3BE6D727A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9177" y="1610686"/>
            <a:ext cx="11550267" cy="4379053"/>
          </a:xfrm>
          <a:prstGeom prst="rect">
            <a:avLst/>
          </a:prstGeo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8246640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Default 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373115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with plan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488E4C15-60AD-E963-8223-0159295EB7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9177" y="1008909"/>
            <a:ext cx="11550267" cy="512761"/>
          </a:xfrm>
          <a:prstGeom prst="rect">
            <a:avLst/>
          </a:prstGeom>
        </p:spPr>
        <p:txBody>
          <a:bodyPr anchor="ctr" anchorCtr="0"/>
          <a:lstStyle>
            <a:lvl1pPr>
              <a:defRPr sz="2400"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4AA5BDBB-CCE1-D5AA-CF57-C3BE6D727A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9177" y="1610686"/>
            <a:ext cx="11550267" cy="4379053"/>
          </a:xfrm>
          <a:prstGeom prst="rect">
            <a:avLst/>
          </a:prstGeo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9973813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with plan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554900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488E4C15-60AD-E963-8223-0159295EB7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9177" y="2183907"/>
            <a:ext cx="11550267" cy="747115"/>
          </a:xfrm>
          <a:prstGeom prst="rect">
            <a:avLst/>
          </a:prstGeom>
        </p:spPr>
        <p:txBody>
          <a:bodyPr anchor="ctr" anchorCtr="0"/>
          <a:lstStyle>
            <a:lvl1pPr algn="ctr">
              <a:defRPr sz="4800"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4AA5BDBB-CCE1-D5AA-CF57-C3BE6D727A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9177" y="3020038"/>
            <a:ext cx="11550267" cy="1937856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800">
                <a:solidFill>
                  <a:schemeClr val="accent2"/>
                </a:solidFill>
              </a:defRPr>
            </a:lvl1pPr>
            <a:lvl2pPr algn="ctr">
              <a:defRPr sz="1100"/>
            </a:lvl2pPr>
            <a:lvl3pPr algn="ctr">
              <a:defRPr sz="1100"/>
            </a:lvl3pPr>
            <a:lvl4pPr algn="ctr">
              <a:defRPr sz="1100"/>
            </a:lvl4pPr>
            <a:lvl5pPr algn="ctr"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pic>
        <p:nvPicPr>
          <p:cNvPr id="5" name="Graphic 4">
            <a:extLst>
              <a:ext uri="{FF2B5EF4-FFF2-40B4-BE49-F238E27FC236}">
                <a16:creationId xmlns:a16="http://schemas.microsoft.com/office/drawing/2014/main" id="{C322D3CD-03C4-3A53-5087-EA72015DC06D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920955" y="3489931"/>
            <a:ext cx="2728256" cy="33680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45846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456844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theme" Target="../theme/theme3.xml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2.svg"/><Relationship Id="rId4" Type="http://schemas.openxmlformats.org/officeDocument/2006/relationships/image" Target="../media/image1.png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svg"/></Relationships>
</file>

<file path=ppt/slideMasters/_rels/slideMaster5.xml.rels><?xml version="1.0" encoding="UTF-8" standalone="yes"?>
<Relationships xmlns="http://schemas.openxmlformats.org/package/2006/relationships"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08DCB23D-644B-A345-CCAE-4FEB27000747}"/>
              </a:ext>
            </a:extLst>
          </p:cNvPr>
          <p:cNvSpPr/>
          <p:nvPr userDrawn="1"/>
        </p:nvSpPr>
        <p:spPr>
          <a:xfrm>
            <a:off x="0" y="0"/>
            <a:ext cx="12192000" cy="577850"/>
          </a:xfrm>
          <a:prstGeom prst="rect">
            <a:avLst/>
          </a:prstGeom>
          <a:solidFill>
            <a:schemeClr val="tx1"/>
          </a:solidFill>
        </p:spPr>
        <p:txBody>
          <a:bodyPr vert="horz" lIns="91440" tIns="45720" rIns="91440" bIns="45720" rtlCol="0" anchor="ctr">
            <a:normAutofit fontScale="85000" lnSpcReduction="20000"/>
          </a:bodyPr>
          <a:lstStyle/>
          <a:p>
            <a:pPr marL="444500" marR="0" lvl="0" indent="0" defTabSz="444500" fontAlgn="auto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GB" sz="4400" b="1" i="0" u="none" strike="noStrike" cap="none" spc="0" normalizeH="0" baseline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grpSp>
        <p:nvGrpSpPr>
          <p:cNvPr id="9" name="Graphic 11">
            <a:extLst>
              <a:ext uri="{FF2B5EF4-FFF2-40B4-BE49-F238E27FC236}">
                <a16:creationId xmlns:a16="http://schemas.microsoft.com/office/drawing/2014/main" id="{44F5BE10-D66C-FB48-F923-11086F52C6CA}"/>
              </a:ext>
            </a:extLst>
          </p:cNvPr>
          <p:cNvGrpSpPr/>
          <p:nvPr userDrawn="1"/>
        </p:nvGrpSpPr>
        <p:grpSpPr>
          <a:xfrm>
            <a:off x="10185327" y="79330"/>
            <a:ext cx="1808702" cy="362603"/>
            <a:chOff x="7449733" y="53782"/>
            <a:chExt cx="2335515" cy="468216"/>
          </a:xfrm>
        </p:grpSpPr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5823585B-FBBF-07BE-87FC-ADCAB2B115FE}"/>
                </a:ext>
              </a:extLst>
            </p:cNvPr>
            <p:cNvSpPr/>
            <p:nvPr/>
          </p:nvSpPr>
          <p:spPr>
            <a:xfrm>
              <a:off x="7449733" y="53782"/>
              <a:ext cx="501208" cy="468216"/>
            </a:xfrm>
            <a:custGeom>
              <a:avLst/>
              <a:gdLst>
                <a:gd name="connsiteX0" fmla="*/ 193904 w 501208"/>
                <a:gd name="connsiteY0" fmla="*/ 434603 h 468216"/>
                <a:gd name="connsiteX1" fmla="*/ 7295 w 501208"/>
                <a:gd name="connsiteY1" fmla="*/ 94321 h 468216"/>
                <a:gd name="connsiteX2" fmla="*/ 32543 w 501208"/>
                <a:gd name="connsiteY2" fmla="*/ 7505 h 468216"/>
                <a:gd name="connsiteX3" fmla="*/ 63363 w 501208"/>
                <a:gd name="connsiteY3" fmla="*/ -394 h 468216"/>
                <a:gd name="connsiteX4" fmla="*/ 436616 w 501208"/>
                <a:gd name="connsiteY4" fmla="*/ -394 h 468216"/>
                <a:gd name="connsiteX5" fmla="*/ 500593 w 501208"/>
                <a:gd name="connsiteY5" fmla="*/ 63562 h 468216"/>
                <a:gd name="connsiteX6" fmla="*/ 492718 w 501208"/>
                <a:gd name="connsiteY6" fmla="*/ 94321 h 468216"/>
                <a:gd name="connsiteX7" fmla="*/ 306074 w 501208"/>
                <a:gd name="connsiteY7" fmla="*/ 434603 h 468216"/>
                <a:gd name="connsiteX8" fmla="*/ 219230 w 501208"/>
                <a:gd name="connsiteY8" fmla="*/ 459929 h 468216"/>
                <a:gd name="connsiteX9" fmla="*/ 193904 w 501208"/>
                <a:gd name="connsiteY9" fmla="*/ 434603 h 4682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501208" h="468216">
                  <a:moveTo>
                    <a:pt x="193904" y="434603"/>
                  </a:moveTo>
                  <a:lnTo>
                    <a:pt x="7295" y="94321"/>
                  </a:lnTo>
                  <a:cubicBezTo>
                    <a:pt x="-9705" y="63375"/>
                    <a:pt x="1597" y="24509"/>
                    <a:pt x="32543" y="7505"/>
                  </a:cubicBezTo>
                  <a:cubicBezTo>
                    <a:pt x="41987" y="2318"/>
                    <a:pt x="52587" y="-401"/>
                    <a:pt x="63363" y="-394"/>
                  </a:cubicBezTo>
                  <a:lnTo>
                    <a:pt x="436616" y="-394"/>
                  </a:lnTo>
                  <a:cubicBezTo>
                    <a:pt x="471942" y="-401"/>
                    <a:pt x="500586" y="28232"/>
                    <a:pt x="500593" y="63562"/>
                  </a:cubicBezTo>
                  <a:cubicBezTo>
                    <a:pt x="500596" y="74313"/>
                    <a:pt x="497888" y="84892"/>
                    <a:pt x="492718" y="94321"/>
                  </a:cubicBezTo>
                  <a:lnTo>
                    <a:pt x="306074" y="434603"/>
                  </a:lnTo>
                  <a:cubicBezTo>
                    <a:pt x="289085" y="465578"/>
                    <a:pt x="250204" y="476918"/>
                    <a:pt x="219230" y="459929"/>
                  </a:cubicBezTo>
                  <a:cubicBezTo>
                    <a:pt x="208549" y="454072"/>
                    <a:pt x="199761" y="445284"/>
                    <a:pt x="193904" y="434603"/>
                  </a:cubicBezTo>
                </a:path>
              </a:pathLst>
            </a:custGeom>
            <a:solidFill>
              <a:srgbClr val="BBF41E"/>
            </a:solidFill>
            <a:ln w="3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7F68123F-D1A8-3199-E79D-9337C446AC96}"/>
                </a:ext>
              </a:extLst>
            </p:cNvPr>
            <p:cNvSpPr/>
            <p:nvPr/>
          </p:nvSpPr>
          <p:spPr>
            <a:xfrm>
              <a:off x="7594197" y="115668"/>
              <a:ext cx="212317" cy="245199"/>
            </a:xfrm>
            <a:custGeom>
              <a:avLst/>
              <a:gdLst>
                <a:gd name="connsiteX0" fmla="*/ 105543 w 212317"/>
                <a:gd name="connsiteY0" fmla="*/ 207231 h 245199"/>
                <a:gd name="connsiteX1" fmla="*/ 37501 w 212317"/>
                <a:gd name="connsiteY1" fmla="*/ 138530 h 245199"/>
                <a:gd name="connsiteX2" fmla="*/ 86678 w 212317"/>
                <a:gd name="connsiteY2" fmla="*/ 73234 h 245199"/>
                <a:gd name="connsiteX3" fmla="*/ 86678 w 212317"/>
                <a:gd name="connsiteY3" fmla="*/ 112834 h 245199"/>
                <a:gd name="connsiteX4" fmla="*/ 105543 w 212317"/>
                <a:gd name="connsiteY4" fmla="*/ 131699 h 245199"/>
                <a:gd name="connsiteX5" fmla="*/ 124408 w 212317"/>
                <a:gd name="connsiteY5" fmla="*/ 112834 h 245199"/>
                <a:gd name="connsiteX6" fmla="*/ 124408 w 212317"/>
                <a:gd name="connsiteY6" fmla="*/ 72987 h 245199"/>
                <a:gd name="connsiteX7" fmla="*/ 170563 w 212317"/>
                <a:gd name="connsiteY7" fmla="*/ 158012 h 245199"/>
                <a:gd name="connsiteX8" fmla="*/ 105543 w 212317"/>
                <a:gd name="connsiteY8" fmla="*/ 206985 h 245199"/>
                <a:gd name="connsiteX9" fmla="*/ 124408 w 212317"/>
                <a:gd name="connsiteY9" fmla="*/ 34199 h 245199"/>
                <a:gd name="connsiteX10" fmla="*/ 124408 w 212317"/>
                <a:gd name="connsiteY10" fmla="*/ 18472 h 245199"/>
                <a:gd name="connsiteX11" fmla="*/ 105543 w 212317"/>
                <a:gd name="connsiteY11" fmla="*/ -394 h 245199"/>
                <a:gd name="connsiteX12" fmla="*/ 86678 w 212317"/>
                <a:gd name="connsiteY12" fmla="*/ 18472 h 245199"/>
                <a:gd name="connsiteX13" fmla="*/ 86678 w 212317"/>
                <a:gd name="connsiteY13" fmla="*/ 34199 h 245199"/>
                <a:gd name="connsiteX14" fmla="*/ 1092 w 212317"/>
                <a:gd name="connsiteY14" fmla="*/ 157515 h 245199"/>
                <a:gd name="connsiteX15" fmla="*/ 124408 w 212317"/>
                <a:gd name="connsiteY15" fmla="*/ 243097 h 245199"/>
                <a:gd name="connsiteX16" fmla="*/ 209994 w 212317"/>
                <a:gd name="connsiteY16" fmla="*/ 119784 h 245199"/>
                <a:gd name="connsiteX17" fmla="*/ 124408 w 212317"/>
                <a:gd name="connsiteY17" fmla="*/ 34199 h 2451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212317" h="245199">
                  <a:moveTo>
                    <a:pt x="105543" y="207231"/>
                  </a:moveTo>
                  <a:cubicBezTo>
                    <a:pt x="67780" y="207048"/>
                    <a:pt x="37317" y="176289"/>
                    <a:pt x="37501" y="138530"/>
                  </a:cubicBezTo>
                  <a:cubicBezTo>
                    <a:pt x="37645" y="108282"/>
                    <a:pt x="57646" y="81725"/>
                    <a:pt x="86678" y="73234"/>
                  </a:cubicBezTo>
                  <a:lnTo>
                    <a:pt x="86678" y="112834"/>
                  </a:lnTo>
                  <a:cubicBezTo>
                    <a:pt x="86678" y="123254"/>
                    <a:pt x="95123" y="131699"/>
                    <a:pt x="105543" y="131699"/>
                  </a:cubicBezTo>
                  <a:cubicBezTo>
                    <a:pt x="115963" y="131699"/>
                    <a:pt x="124408" y="123254"/>
                    <a:pt x="124408" y="112834"/>
                  </a:cubicBezTo>
                  <a:lnTo>
                    <a:pt x="124408" y="72987"/>
                  </a:lnTo>
                  <a:cubicBezTo>
                    <a:pt x="160634" y="83721"/>
                    <a:pt x="181297" y="121787"/>
                    <a:pt x="170563" y="158012"/>
                  </a:cubicBezTo>
                  <a:cubicBezTo>
                    <a:pt x="162016" y="186857"/>
                    <a:pt x="135629" y="206734"/>
                    <a:pt x="105543" y="206985"/>
                  </a:cubicBezTo>
                  <a:moveTo>
                    <a:pt x="124408" y="34199"/>
                  </a:moveTo>
                  <a:lnTo>
                    <a:pt x="124408" y="18472"/>
                  </a:lnTo>
                  <a:cubicBezTo>
                    <a:pt x="124408" y="8052"/>
                    <a:pt x="115963" y="-394"/>
                    <a:pt x="105543" y="-394"/>
                  </a:cubicBezTo>
                  <a:cubicBezTo>
                    <a:pt x="95123" y="-394"/>
                    <a:pt x="86678" y="8052"/>
                    <a:pt x="86678" y="18472"/>
                  </a:cubicBezTo>
                  <a:lnTo>
                    <a:pt x="86678" y="34199"/>
                  </a:lnTo>
                  <a:cubicBezTo>
                    <a:pt x="28992" y="44619"/>
                    <a:pt x="-9324" y="99829"/>
                    <a:pt x="1092" y="157515"/>
                  </a:cubicBezTo>
                  <a:cubicBezTo>
                    <a:pt x="11512" y="215201"/>
                    <a:pt x="66723" y="253517"/>
                    <a:pt x="124408" y="243097"/>
                  </a:cubicBezTo>
                  <a:cubicBezTo>
                    <a:pt x="182094" y="232680"/>
                    <a:pt x="220410" y="177470"/>
                    <a:pt x="209994" y="119784"/>
                  </a:cubicBezTo>
                  <a:cubicBezTo>
                    <a:pt x="202120" y="76189"/>
                    <a:pt x="168000" y="42073"/>
                    <a:pt x="124408" y="34199"/>
                  </a:cubicBezTo>
                </a:path>
              </a:pathLst>
            </a:custGeom>
            <a:solidFill>
              <a:srgbClr val="FFFFFF"/>
            </a:solidFill>
            <a:ln w="3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1771A2C3-9288-953A-8B90-B65422BBE325}"/>
                </a:ext>
              </a:extLst>
            </p:cNvPr>
            <p:cNvSpPr/>
            <p:nvPr/>
          </p:nvSpPr>
          <p:spPr>
            <a:xfrm>
              <a:off x="8860314" y="302312"/>
              <a:ext cx="135196" cy="106351"/>
            </a:xfrm>
            <a:custGeom>
              <a:avLst/>
              <a:gdLst>
                <a:gd name="connsiteX0" fmla="*/ 94151 w 135196"/>
                <a:gd name="connsiteY0" fmla="*/ 0 h 106351"/>
                <a:gd name="connsiteX1" fmla="*/ 83607 w 135196"/>
                <a:gd name="connsiteY1" fmla="*/ 39106 h 106351"/>
                <a:gd name="connsiteX2" fmla="*/ 65024 w 135196"/>
                <a:gd name="connsiteY2" fmla="*/ 0 h 106351"/>
                <a:gd name="connsiteX3" fmla="*/ 28563 w 135196"/>
                <a:gd name="connsiteY3" fmla="*/ 0 h 106351"/>
                <a:gd name="connsiteX4" fmla="*/ 0 w 135196"/>
                <a:gd name="connsiteY4" fmla="*/ 106351 h 106351"/>
                <a:gd name="connsiteX5" fmla="*/ 41045 w 135196"/>
                <a:gd name="connsiteY5" fmla="*/ 106351 h 106351"/>
                <a:gd name="connsiteX6" fmla="*/ 52153 w 135196"/>
                <a:gd name="connsiteY6" fmla="*/ 65306 h 106351"/>
                <a:gd name="connsiteX7" fmla="*/ 71724 w 135196"/>
                <a:gd name="connsiteY7" fmla="*/ 106351 h 106351"/>
                <a:gd name="connsiteX8" fmla="*/ 106634 w 135196"/>
                <a:gd name="connsiteY8" fmla="*/ 106351 h 106351"/>
                <a:gd name="connsiteX9" fmla="*/ 135196 w 135196"/>
                <a:gd name="connsiteY9" fmla="*/ 0 h 106351"/>
                <a:gd name="connsiteX10" fmla="*/ 94151 w 135196"/>
                <a:gd name="connsiteY10" fmla="*/ 0 h 1063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35196" h="106351">
                  <a:moveTo>
                    <a:pt x="94151" y="0"/>
                  </a:moveTo>
                  <a:lnTo>
                    <a:pt x="83607" y="39106"/>
                  </a:lnTo>
                  <a:lnTo>
                    <a:pt x="65024" y="0"/>
                  </a:lnTo>
                  <a:lnTo>
                    <a:pt x="28563" y="0"/>
                  </a:lnTo>
                  <a:lnTo>
                    <a:pt x="0" y="106351"/>
                  </a:lnTo>
                  <a:lnTo>
                    <a:pt x="41045" y="106351"/>
                  </a:lnTo>
                  <a:lnTo>
                    <a:pt x="52153" y="65306"/>
                  </a:lnTo>
                  <a:lnTo>
                    <a:pt x="71724" y="106351"/>
                  </a:lnTo>
                  <a:lnTo>
                    <a:pt x="106634" y="106351"/>
                  </a:lnTo>
                  <a:lnTo>
                    <a:pt x="135196" y="0"/>
                  </a:lnTo>
                  <a:lnTo>
                    <a:pt x="94151" y="0"/>
                  </a:lnTo>
                  <a:close/>
                </a:path>
              </a:pathLst>
            </a:custGeom>
            <a:solidFill>
              <a:srgbClr val="BCCDD8"/>
            </a:solidFill>
            <a:ln w="3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6BD8DCAD-FE55-9CAB-824E-6B3CB3AAA5AF}"/>
                </a:ext>
              </a:extLst>
            </p:cNvPr>
            <p:cNvSpPr/>
            <p:nvPr/>
          </p:nvSpPr>
          <p:spPr>
            <a:xfrm>
              <a:off x="7938765" y="246632"/>
              <a:ext cx="931528" cy="217604"/>
            </a:xfrm>
            <a:custGeom>
              <a:avLst/>
              <a:gdLst>
                <a:gd name="connsiteX0" fmla="*/ 481951 w 931528"/>
                <a:gd name="connsiteY0" fmla="*/ 150494 h 217604"/>
                <a:gd name="connsiteX1" fmla="*/ 513511 w 931528"/>
                <a:gd name="connsiteY1" fmla="*/ 100704 h 217604"/>
                <a:gd name="connsiteX2" fmla="*/ 519047 w 931528"/>
                <a:gd name="connsiteY2" fmla="*/ 150388 h 217604"/>
                <a:gd name="connsiteX3" fmla="*/ 328454 w 931528"/>
                <a:gd name="connsiteY3" fmla="*/ 99998 h 217604"/>
                <a:gd name="connsiteX4" fmla="*/ 303770 w 931528"/>
                <a:gd name="connsiteY4" fmla="*/ 105535 h 217604"/>
                <a:gd name="connsiteX5" fmla="*/ 290265 w 931528"/>
                <a:gd name="connsiteY5" fmla="*/ 105535 h 217604"/>
                <a:gd name="connsiteX6" fmla="*/ 304123 w 931528"/>
                <a:gd name="connsiteY6" fmla="*/ 54757 h 217604"/>
                <a:gd name="connsiteX7" fmla="*/ 320449 w 931528"/>
                <a:gd name="connsiteY7" fmla="*/ 54757 h 217604"/>
                <a:gd name="connsiteX8" fmla="*/ 341607 w 931528"/>
                <a:gd name="connsiteY8" fmla="*/ 71648 h 217604"/>
                <a:gd name="connsiteX9" fmla="*/ 328277 w 931528"/>
                <a:gd name="connsiteY9" fmla="*/ 99857 h 217604"/>
                <a:gd name="connsiteX10" fmla="*/ 651035 w 931528"/>
                <a:gd name="connsiteY10" fmla="*/ 2533 h 217604"/>
                <a:gd name="connsiteX11" fmla="*/ 602478 w 931528"/>
                <a:gd name="connsiteY11" fmla="*/ 183394 h 217604"/>
                <a:gd name="connsiteX12" fmla="*/ 575291 w 931528"/>
                <a:gd name="connsiteY12" fmla="*/ 2533 h 217604"/>
                <a:gd name="connsiteX13" fmla="*/ 502368 w 931528"/>
                <a:gd name="connsiteY13" fmla="*/ 2533 h 217604"/>
                <a:gd name="connsiteX14" fmla="*/ 378562 w 931528"/>
                <a:gd name="connsiteY14" fmla="*/ 182865 h 217604"/>
                <a:gd name="connsiteX15" fmla="*/ 363117 w 931528"/>
                <a:gd name="connsiteY15" fmla="*/ 143230 h 217604"/>
                <a:gd name="connsiteX16" fmla="*/ 396193 w 931528"/>
                <a:gd name="connsiteY16" fmla="*/ 123060 h 217604"/>
                <a:gd name="connsiteX17" fmla="*/ 416998 w 931528"/>
                <a:gd name="connsiteY17" fmla="*/ 70343 h 217604"/>
                <a:gd name="connsiteX18" fmla="*/ 399896 w 931528"/>
                <a:gd name="connsiteY18" fmla="*/ 25313 h 217604"/>
                <a:gd name="connsiteX19" fmla="*/ 323023 w 931528"/>
                <a:gd name="connsiteY19" fmla="*/ 2533 h 217604"/>
                <a:gd name="connsiteX20" fmla="*/ 241567 w 931528"/>
                <a:gd name="connsiteY20" fmla="*/ 2533 h 217604"/>
                <a:gd name="connsiteX21" fmla="*/ 197031 w 931528"/>
                <a:gd name="connsiteY21" fmla="*/ 167949 h 217604"/>
                <a:gd name="connsiteX22" fmla="*/ 143396 w 931528"/>
                <a:gd name="connsiteY22" fmla="*/ 125634 h 217604"/>
                <a:gd name="connsiteX23" fmla="*/ 140328 w 931528"/>
                <a:gd name="connsiteY23" fmla="*/ 129161 h 217604"/>
                <a:gd name="connsiteX24" fmla="*/ 105419 w 931528"/>
                <a:gd name="connsiteY24" fmla="*/ 148167 h 217604"/>
                <a:gd name="connsiteX25" fmla="*/ 79042 w 931528"/>
                <a:gd name="connsiteY25" fmla="*/ 118934 h 217604"/>
                <a:gd name="connsiteX26" fmla="*/ 94099 w 931528"/>
                <a:gd name="connsiteY26" fmla="*/ 81451 h 217604"/>
                <a:gd name="connsiteX27" fmla="*/ 123332 w 931528"/>
                <a:gd name="connsiteY27" fmla="*/ 69214 h 217604"/>
                <a:gd name="connsiteX28" fmla="*/ 149603 w 931528"/>
                <a:gd name="connsiteY28" fmla="*/ 89737 h 217604"/>
                <a:gd name="connsiteX29" fmla="*/ 151048 w 931528"/>
                <a:gd name="connsiteY29" fmla="*/ 95309 h 217604"/>
                <a:gd name="connsiteX30" fmla="*/ 219599 w 931528"/>
                <a:gd name="connsiteY30" fmla="*/ 65441 h 217604"/>
                <a:gd name="connsiteX31" fmla="*/ 218611 w 931528"/>
                <a:gd name="connsiteY31" fmla="*/ 61421 h 217604"/>
                <a:gd name="connsiteX32" fmla="*/ 132148 w 931528"/>
                <a:gd name="connsiteY32" fmla="*/ -358 h 217604"/>
                <a:gd name="connsiteX33" fmla="*/ 36939 w 931528"/>
                <a:gd name="connsiteY33" fmla="*/ 36350 h 217604"/>
                <a:gd name="connsiteX34" fmla="*/ -616 w 931528"/>
                <a:gd name="connsiteY34" fmla="*/ 124894 h 217604"/>
                <a:gd name="connsiteX35" fmla="*/ 98754 w 931528"/>
                <a:gd name="connsiteY35" fmla="*/ 217175 h 217604"/>
                <a:gd name="connsiteX36" fmla="*/ 193963 w 931528"/>
                <a:gd name="connsiteY36" fmla="*/ 171757 h 217604"/>
                <a:gd name="connsiteX37" fmla="*/ 196890 w 931528"/>
                <a:gd name="connsiteY37" fmla="*/ 167949 h 217604"/>
                <a:gd name="connsiteX38" fmla="*/ 184795 w 931528"/>
                <a:gd name="connsiteY38" fmla="*/ 212909 h 217604"/>
                <a:gd name="connsiteX39" fmla="*/ 261561 w 931528"/>
                <a:gd name="connsiteY39" fmla="*/ 212909 h 217604"/>
                <a:gd name="connsiteX40" fmla="*/ 277429 w 931528"/>
                <a:gd name="connsiteY40" fmla="*/ 154585 h 217604"/>
                <a:gd name="connsiteX41" fmla="*/ 286774 w 931528"/>
                <a:gd name="connsiteY41" fmla="*/ 154585 h 217604"/>
                <a:gd name="connsiteX42" fmla="*/ 308495 w 931528"/>
                <a:gd name="connsiteY42" fmla="*/ 212909 h 217604"/>
                <a:gd name="connsiteX43" fmla="*/ 442493 w 931528"/>
                <a:gd name="connsiteY43" fmla="*/ 212909 h 217604"/>
                <a:gd name="connsiteX44" fmla="*/ 459560 w 931528"/>
                <a:gd name="connsiteY44" fmla="*/ 186180 h 217604"/>
                <a:gd name="connsiteX45" fmla="*/ 523279 w 931528"/>
                <a:gd name="connsiteY45" fmla="*/ 186180 h 217604"/>
                <a:gd name="connsiteX46" fmla="*/ 525994 w 931528"/>
                <a:gd name="connsiteY46" fmla="*/ 212909 h 217604"/>
                <a:gd name="connsiteX47" fmla="*/ 671240 w 931528"/>
                <a:gd name="connsiteY47" fmla="*/ 212909 h 217604"/>
                <a:gd name="connsiteX48" fmla="*/ 727660 w 931528"/>
                <a:gd name="connsiteY48" fmla="*/ 2463 h 217604"/>
                <a:gd name="connsiteX49" fmla="*/ 832178 w 931528"/>
                <a:gd name="connsiteY49" fmla="*/ 137870 h 217604"/>
                <a:gd name="connsiteX50" fmla="*/ 828299 w 931528"/>
                <a:gd name="connsiteY50" fmla="*/ 150530 h 217604"/>
                <a:gd name="connsiteX51" fmla="*/ 814935 w 931528"/>
                <a:gd name="connsiteY51" fmla="*/ 152504 h 217604"/>
                <a:gd name="connsiteX52" fmla="*/ 781153 w 931528"/>
                <a:gd name="connsiteY52" fmla="*/ 120451 h 217604"/>
                <a:gd name="connsiteX53" fmla="*/ 795928 w 931528"/>
                <a:gd name="connsiteY53" fmla="*/ 82649 h 217604"/>
                <a:gd name="connsiteX54" fmla="*/ 836551 w 931528"/>
                <a:gd name="connsiteY54" fmla="*/ 67310 h 217604"/>
                <a:gd name="connsiteX55" fmla="*/ 879324 w 931528"/>
                <a:gd name="connsiteY55" fmla="*/ 83919 h 217604"/>
                <a:gd name="connsiteX56" fmla="*/ 880840 w 931528"/>
                <a:gd name="connsiteY56" fmla="*/ 85329 h 217604"/>
                <a:gd name="connsiteX57" fmla="*/ 813031 w 931528"/>
                <a:gd name="connsiteY57" fmla="*/ 85329 h 217604"/>
                <a:gd name="connsiteX58" fmla="*/ 799701 w 931528"/>
                <a:gd name="connsiteY58" fmla="*/ 137870 h 217604"/>
                <a:gd name="connsiteX59" fmla="*/ 930913 w 931528"/>
                <a:gd name="connsiteY59" fmla="*/ 37937 h 217604"/>
                <a:gd name="connsiteX60" fmla="*/ 928163 w 931528"/>
                <a:gd name="connsiteY60" fmla="*/ 34410 h 217604"/>
                <a:gd name="connsiteX61" fmla="*/ 840958 w 931528"/>
                <a:gd name="connsiteY61" fmla="*/ -394 h 217604"/>
                <a:gd name="connsiteX62" fmla="*/ 739297 w 931528"/>
                <a:gd name="connsiteY62" fmla="*/ 38395 h 217604"/>
                <a:gd name="connsiteX63" fmla="*/ 704563 w 931528"/>
                <a:gd name="connsiteY63" fmla="*/ 123519 h 217604"/>
                <a:gd name="connsiteX64" fmla="*/ 807953 w 931528"/>
                <a:gd name="connsiteY64" fmla="*/ 217211 h 217604"/>
                <a:gd name="connsiteX65" fmla="*/ 887011 w 931528"/>
                <a:gd name="connsiteY65" fmla="*/ 196053 h 217604"/>
                <a:gd name="connsiteX66" fmla="*/ 888704 w 931528"/>
                <a:gd name="connsiteY66" fmla="*/ 195031 h 217604"/>
                <a:gd name="connsiteX67" fmla="*/ 916914 w 931528"/>
                <a:gd name="connsiteY67" fmla="*/ 85294 h 217604"/>
                <a:gd name="connsiteX68" fmla="*/ 884684 w 931528"/>
                <a:gd name="connsiteY68" fmla="*/ 85294 h 2176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</a:cxnLst>
              <a:rect l="l" t="t" r="r" b="b"/>
              <a:pathLst>
                <a:path w="931528" h="217604">
                  <a:moveTo>
                    <a:pt x="481951" y="150494"/>
                  </a:moveTo>
                  <a:lnTo>
                    <a:pt x="513511" y="100704"/>
                  </a:lnTo>
                  <a:lnTo>
                    <a:pt x="519047" y="150388"/>
                  </a:lnTo>
                  <a:close/>
                  <a:moveTo>
                    <a:pt x="328454" y="99998"/>
                  </a:moveTo>
                  <a:cubicBezTo>
                    <a:pt x="320901" y="104096"/>
                    <a:pt x="312353" y="106014"/>
                    <a:pt x="303770" y="105535"/>
                  </a:cubicBezTo>
                  <a:lnTo>
                    <a:pt x="290265" y="105535"/>
                  </a:lnTo>
                  <a:lnTo>
                    <a:pt x="304123" y="54757"/>
                  </a:lnTo>
                  <a:lnTo>
                    <a:pt x="320449" y="54757"/>
                  </a:lnTo>
                  <a:cubicBezTo>
                    <a:pt x="331028" y="54757"/>
                    <a:pt x="340619" y="60082"/>
                    <a:pt x="341607" y="71648"/>
                  </a:cubicBezTo>
                  <a:cubicBezTo>
                    <a:pt x="342657" y="82780"/>
                    <a:pt x="337545" y="93598"/>
                    <a:pt x="328277" y="99857"/>
                  </a:cubicBezTo>
                  <a:moveTo>
                    <a:pt x="651035" y="2533"/>
                  </a:moveTo>
                  <a:lnTo>
                    <a:pt x="602478" y="183394"/>
                  </a:lnTo>
                  <a:lnTo>
                    <a:pt x="575291" y="2533"/>
                  </a:lnTo>
                  <a:lnTo>
                    <a:pt x="502368" y="2533"/>
                  </a:lnTo>
                  <a:lnTo>
                    <a:pt x="378562" y="182865"/>
                  </a:lnTo>
                  <a:lnTo>
                    <a:pt x="363117" y="143230"/>
                  </a:lnTo>
                  <a:cubicBezTo>
                    <a:pt x="375476" y="138992"/>
                    <a:pt x="386764" y="132108"/>
                    <a:pt x="396193" y="123060"/>
                  </a:cubicBezTo>
                  <a:cubicBezTo>
                    <a:pt x="410160" y="109149"/>
                    <a:pt x="417699" y="90044"/>
                    <a:pt x="416998" y="70343"/>
                  </a:cubicBezTo>
                  <a:cubicBezTo>
                    <a:pt x="416998" y="51830"/>
                    <a:pt x="411250" y="36667"/>
                    <a:pt x="399896" y="25313"/>
                  </a:cubicBezTo>
                  <a:cubicBezTo>
                    <a:pt x="384803" y="10220"/>
                    <a:pt x="358920" y="2533"/>
                    <a:pt x="323023" y="2533"/>
                  </a:cubicBezTo>
                  <a:lnTo>
                    <a:pt x="241567" y="2533"/>
                  </a:lnTo>
                  <a:lnTo>
                    <a:pt x="197031" y="167949"/>
                  </a:lnTo>
                  <a:lnTo>
                    <a:pt x="143396" y="125634"/>
                  </a:lnTo>
                  <a:lnTo>
                    <a:pt x="140328" y="129161"/>
                  </a:lnTo>
                  <a:cubicBezTo>
                    <a:pt x="129432" y="142313"/>
                    <a:pt x="118642" y="148167"/>
                    <a:pt x="105419" y="148167"/>
                  </a:cubicBezTo>
                  <a:cubicBezTo>
                    <a:pt x="89128" y="148167"/>
                    <a:pt x="79042" y="136954"/>
                    <a:pt x="79042" y="118934"/>
                  </a:cubicBezTo>
                  <a:cubicBezTo>
                    <a:pt x="79004" y="104960"/>
                    <a:pt x="84402" y="91514"/>
                    <a:pt x="94099" y="81451"/>
                  </a:cubicBezTo>
                  <a:cubicBezTo>
                    <a:pt x="101776" y="73569"/>
                    <a:pt x="112330" y="69151"/>
                    <a:pt x="123332" y="69214"/>
                  </a:cubicBezTo>
                  <a:cubicBezTo>
                    <a:pt x="136978" y="69214"/>
                    <a:pt x="146076" y="76267"/>
                    <a:pt x="149603" y="89737"/>
                  </a:cubicBezTo>
                  <a:lnTo>
                    <a:pt x="151048" y="95309"/>
                  </a:lnTo>
                  <a:lnTo>
                    <a:pt x="219599" y="65441"/>
                  </a:lnTo>
                  <a:lnTo>
                    <a:pt x="218611" y="61421"/>
                  </a:lnTo>
                  <a:cubicBezTo>
                    <a:pt x="209372" y="23303"/>
                    <a:pt x="176296" y="-358"/>
                    <a:pt x="132148" y="-358"/>
                  </a:cubicBezTo>
                  <a:cubicBezTo>
                    <a:pt x="83909" y="-358"/>
                    <a:pt x="53794" y="19600"/>
                    <a:pt x="36939" y="36350"/>
                  </a:cubicBezTo>
                  <a:cubicBezTo>
                    <a:pt x="13102" y="59669"/>
                    <a:pt x="-418" y="91550"/>
                    <a:pt x="-616" y="124894"/>
                  </a:cubicBezTo>
                  <a:cubicBezTo>
                    <a:pt x="-616" y="180115"/>
                    <a:pt x="39302" y="217175"/>
                    <a:pt x="98754" y="217175"/>
                  </a:cubicBezTo>
                  <a:cubicBezTo>
                    <a:pt x="138671" y="217175"/>
                    <a:pt x="170725" y="201907"/>
                    <a:pt x="193963" y="171757"/>
                  </a:cubicBezTo>
                  <a:lnTo>
                    <a:pt x="196890" y="167949"/>
                  </a:lnTo>
                  <a:lnTo>
                    <a:pt x="184795" y="212909"/>
                  </a:lnTo>
                  <a:lnTo>
                    <a:pt x="261561" y="212909"/>
                  </a:lnTo>
                  <a:lnTo>
                    <a:pt x="277429" y="154585"/>
                  </a:lnTo>
                  <a:lnTo>
                    <a:pt x="286774" y="154585"/>
                  </a:lnTo>
                  <a:lnTo>
                    <a:pt x="308495" y="212909"/>
                  </a:lnTo>
                  <a:lnTo>
                    <a:pt x="442493" y="212909"/>
                  </a:lnTo>
                  <a:lnTo>
                    <a:pt x="459560" y="186180"/>
                  </a:lnTo>
                  <a:lnTo>
                    <a:pt x="523279" y="186180"/>
                  </a:lnTo>
                  <a:lnTo>
                    <a:pt x="525994" y="212909"/>
                  </a:lnTo>
                  <a:lnTo>
                    <a:pt x="671240" y="212909"/>
                  </a:lnTo>
                  <a:lnTo>
                    <a:pt x="727660" y="2463"/>
                  </a:lnTo>
                  <a:close/>
                  <a:moveTo>
                    <a:pt x="832178" y="137870"/>
                  </a:moveTo>
                  <a:lnTo>
                    <a:pt x="828299" y="150530"/>
                  </a:lnTo>
                  <a:cubicBezTo>
                    <a:pt x="823983" y="151912"/>
                    <a:pt x="819466" y="152578"/>
                    <a:pt x="814935" y="152504"/>
                  </a:cubicBezTo>
                  <a:cubicBezTo>
                    <a:pt x="798608" y="152504"/>
                    <a:pt x="781153" y="144076"/>
                    <a:pt x="781153" y="120451"/>
                  </a:cubicBezTo>
                  <a:cubicBezTo>
                    <a:pt x="780600" y="106342"/>
                    <a:pt x="785956" y="92643"/>
                    <a:pt x="795928" y="82649"/>
                  </a:cubicBezTo>
                  <a:cubicBezTo>
                    <a:pt x="806845" y="72268"/>
                    <a:pt x="821497" y="66735"/>
                    <a:pt x="836551" y="67310"/>
                  </a:cubicBezTo>
                  <a:cubicBezTo>
                    <a:pt x="852362" y="67427"/>
                    <a:pt x="867581" y="73337"/>
                    <a:pt x="879324" y="83919"/>
                  </a:cubicBezTo>
                  <a:lnTo>
                    <a:pt x="880840" y="85329"/>
                  </a:lnTo>
                  <a:lnTo>
                    <a:pt x="813031" y="85329"/>
                  </a:lnTo>
                  <a:lnTo>
                    <a:pt x="799701" y="137870"/>
                  </a:lnTo>
                  <a:close/>
                  <a:moveTo>
                    <a:pt x="930913" y="37937"/>
                  </a:moveTo>
                  <a:lnTo>
                    <a:pt x="928163" y="34410"/>
                  </a:lnTo>
                  <a:cubicBezTo>
                    <a:pt x="914516" y="17661"/>
                    <a:pt x="881405" y="-394"/>
                    <a:pt x="840958" y="-394"/>
                  </a:cubicBezTo>
                  <a:cubicBezTo>
                    <a:pt x="800512" y="-394"/>
                    <a:pt x="764298" y="13359"/>
                    <a:pt x="739297" y="38395"/>
                  </a:cubicBezTo>
                  <a:cubicBezTo>
                    <a:pt x="716669" y="60896"/>
                    <a:pt x="704137" y="91610"/>
                    <a:pt x="704563" y="123519"/>
                  </a:cubicBezTo>
                  <a:cubicBezTo>
                    <a:pt x="704563" y="166750"/>
                    <a:pt x="731645" y="217211"/>
                    <a:pt x="807953" y="217211"/>
                  </a:cubicBezTo>
                  <a:cubicBezTo>
                    <a:pt x="835687" y="217070"/>
                    <a:pt x="862916" y="209784"/>
                    <a:pt x="887011" y="196053"/>
                  </a:cubicBezTo>
                  <a:lnTo>
                    <a:pt x="888704" y="195031"/>
                  </a:lnTo>
                  <a:lnTo>
                    <a:pt x="916914" y="85294"/>
                  </a:lnTo>
                  <a:lnTo>
                    <a:pt x="884684" y="85294"/>
                  </a:lnTo>
                  <a:close/>
                </a:path>
              </a:pathLst>
            </a:custGeom>
            <a:solidFill>
              <a:schemeClr val="bg1"/>
            </a:solidFill>
            <a:ln w="3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C4C6F6B0-762A-C52C-D71F-B187DD35CC23}"/>
                </a:ext>
              </a:extLst>
            </p:cNvPr>
            <p:cNvSpPr/>
            <p:nvPr/>
          </p:nvSpPr>
          <p:spPr>
            <a:xfrm>
              <a:off x="8976962" y="249559"/>
              <a:ext cx="412923" cy="210446"/>
            </a:xfrm>
            <a:custGeom>
              <a:avLst/>
              <a:gdLst>
                <a:gd name="connsiteX0" fmla="*/ 286915 w 412923"/>
                <a:gd name="connsiteY0" fmla="*/ 147603 h 210446"/>
                <a:gd name="connsiteX1" fmla="*/ 318298 w 412923"/>
                <a:gd name="connsiteY1" fmla="*/ 97918 h 210446"/>
                <a:gd name="connsiteX2" fmla="*/ 323870 w 412923"/>
                <a:gd name="connsiteY2" fmla="*/ 147603 h 210446"/>
                <a:gd name="connsiteX3" fmla="*/ 143749 w 412923"/>
                <a:gd name="connsiteY3" fmla="*/ 127115 h 210446"/>
                <a:gd name="connsiteX4" fmla="*/ 99988 w 412923"/>
                <a:gd name="connsiteY4" fmla="*/ 142172 h 210446"/>
                <a:gd name="connsiteX5" fmla="*/ 94417 w 412923"/>
                <a:gd name="connsiteY5" fmla="*/ 142172 h 210446"/>
                <a:gd name="connsiteX6" fmla="*/ 113988 w 412923"/>
                <a:gd name="connsiteY6" fmla="*/ 68932 h 210446"/>
                <a:gd name="connsiteX7" fmla="*/ 121604 w 412923"/>
                <a:gd name="connsiteY7" fmla="*/ 68932 h 210446"/>
                <a:gd name="connsiteX8" fmla="*/ 150555 w 412923"/>
                <a:gd name="connsiteY8" fmla="*/ 78030 h 210446"/>
                <a:gd name="connsiteX9" fmla="*/ 156796 w 412923"/>
                <a:gd name="connsiteY9" fmla="*/ 97001 h 210446"/>
                <a:gd name="connsiteX10" fmla="*/ 143749 w 412923"/>
                <a:gd name="connsiteY10" fmla="*/ 127115 h 210446"/>
                <a:gd name="connsiteX11" fmla="*/ 307684 w 412923"/>
                <a:gd name="connsiteY11" fmla="*/ -394 h 210446"/>
                <a:gd name="connsiteX12" fmla="*/ 232752 w 412923"/>
                <a:gd name="connsiteY12" fmla="*/ 108743 h 210446"/>
                <a:gd name="connsiteX13" fmla="*/ 234374 w 412923"/>
                <a:gd name="connsiteY13" fmla="*/ 89913 h 210446"/>
                <a:gd name="connsiteX14" fmla="*/ 211312 w 412923"/>
                <a:gd name="connsiteY14" fmla="*/ 28098 h 210446"/>
                <a:gd name="connsiteX15" fmla="*/ 129856 w 412923"/>
                <a:gd name="connsiteY15" fmla="*/ 1052 h 210446"/>
                <a:gd name="connsiteX16" fmla="*/ 55522 w 412923"/>
                <a:gd name="connsiteY16" fmla="*/ 1052 h 210446"/>
                <a:gd name="connsiteX17" fmla="*/ -616 w 412923"/>
                <a:gd name="connsiteY17" fmla="*/ 210052 h 210446"/>
                <a:gd name="connsiteX18" fmla="*/ 92407 w 412923"/>
                <a:gd name="connsiteY18" fmla="*/ 210052 h 210446"/>
                <a:gd name="connsiteX19" fmla="*/ 177283 w 412923"/>
                <a:gd name="connsiteY19" fmla="*/ 189706 h 210446"/>
                <a:gd name="connsiteX20" fmla="*/ 163178 w 412923"/>
                <a:gd name="connsiteY20" fmla="*/ 210052 h 210446"/>
                <a:gd name="connsiteX21" fmla="*/ 247808 w 412923"/>
                <a:gd name="connsiteY21" fmla="*/ 210052 h 210446"/>
                <a:gd name="connsiteX22" fmla="*/ 264876 w 412923"/>
                <a:gd name="connsiteY22" fmla="*/ 183324 h 210446"/>
                <a:gd name="connsiteX23" fmla="*/ 328665 w 412923"/>
                <a:gd name="connsiteY23" fmla="*/ 183324 h 210446"/>
                <a:gd name="connsiteX24" fmla="*/ 331416 w 412923"/>
                <a:gd name="connsiteY24" fmla="*/ 210052 h 210446"/>
                <a:gd name="connsiteX25" fmla="*/ 412308 w 412923"/>
                <a:gd name="connsiteY25" fmla="*/ 210052 h 210446"/>
                <a:gd name="connsiteX26" fmla="*/ 380572 w 412923"/>
                <a:gd name="connsiteY26" fmla="*/ -394 h 21044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</a:cxnLst>
              <a:rect l="l" t="t" r="r" b="b"/>
              <a:pathLst>
                <a:path w="412923" h="210446">
                  <a:moveTo>
                    <a:pt x="286915" y="147603"/>
                  </a:moveTo>
                  <a:lnTo>
                    <a:pt x="318298" y="97918"/>
                  </a:lnTo>
                  <a:lnTo>
                    <a:pt x="323870" y="147603"/>
                  </a:lnTo>
                  <a:close/>
                  <a:moveTo>
                    <a:pt x="143749" y="127115"/>
                  </a:moveTo>
                  <a:cubicBezTo>
                    <a:pt x="133734" y="137094"/>
                    <a:pt x="119066" y="142172"/>
                    <a:pt x="99988" y="142172"/>
                  </a:cubicBezTo>
                  <a:lnTo>
                    <a:pt x="94417" y="142172"/>
                  </a:lnTo>
                  <a:lnTo>
                    <a:pt x="113988" y="68932"/>
                  </a:lnTo>
                  <a:lnTo>
                    <a:pt x="121604" y="68932"/>
                  </a:lnTo>
                  <a:cubicBezTo>
                    <a:pt x="138107" y="68932"/>
                    <a:pt x="145089" y="72459"/>
                    <a:pt x="150555" y="78030"/>
                  </a:cubicBezTo>
                  <a:cubicBezTo>
                    <a:pt x="154751" y="82226"/>
                    <a:pt x="156796" y="88609"/>
                    <a:pt x="156796" y="97001"/>
                  </a:cubicBezTo>
                  <a:cubicBezTo>
                    <a:pt x="156549" y="108363"/>
                    <a:pt x="151895" y="119174"/>
                    <a:pt x="143749" y="127115"/>
                  </a:cubicBezTo>
                  <a:moveTo>
                    <a:pt x="307684" y="-394"/>
                  </a:moveTo>
                  <a:lnTo>
                    <a:pt x="232752" y="108743"/>
                  </a:lnTo>
                  <a:cubicBezTo>
                    <a:pt x="233809" y="102520"/>
                    <a:pt x="234338" y="96222"/>
                    <a:pt x="234374" y="89913"/>
                  </a:cubicBezTo>
                  <a:cubicBezTo>
                    <a:pt x="234374" y="64207"/>
                    <a:pt x="226616" y="43402"/>
                    <a:pt x="211312" y="28098"/>
                  </a:cubicBezTo>
                  <a:cubicBezTo>
                    <a:pt x="193363" y="10150"/>
                    <a:pt x="165964" y="1052"/>
                    <a:pt x="129856" y="1052"/>
                  </a:cubicBezTo>
                  <a:lnTo>
                    <a:pt x="55522" y="1052"/>
                  </a:lnTo>
                  <a:lnTo>
                    <a:pt x="-616" y="210052"/>
                  </a:lnTo>
                  <a:lnTo>
                    <a:pt x="92407" y="210052"/>
                  </a:lnTo>
                  <a:cubicBezTo>
                    <a:pt x="126118" y="210052"/>
                    <a:pt x="154539" y="203211"/>
                    <a:pt x="177283" y="189706"/>
                  </a:cubicBezTo>
                  <a:lnTo>
                    <a:pt x="163178" y="210052"/>
                  </a:lnTo>
                  <a:lnTo>
                    <a:pt x="247808" y="210052"/>
                  </a:lnTo>
                  <a:lnTo>
                    <a:pt x="264876" y="183324"/>
                  </a:lnTo>
                  <a:lnTo>
                    <a:pt x="328665" y="183324"/>
                  </a:lnTo>
                  <a:lnTo>
                    <a:pt x="331416" y="210052"/>
                  </a:lnTo>
                  <a:lnTo>
                    <a:pt x="412308" y="210052"/>
                  </a:lnTo>
                  <a:lnTo>
                    <a:pt x="380572" y="-394"/>
                  </a:lnTo>
                  <a:close/>
                </a:path>
              </a:pathLst>
            </a:custGeom>
            <a:solidFill>
              <a:schemeClr val="bg1"/>
            </a:solidFill>
            <a:ln w="3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F564DD98-F3FF-3474-BF96-46F5CAF20E9B}"/>
                </a:ext>
              </a:extLst>
            </p:cNvPr>
            <p:cNvSpPr/>
            <p:nvPr/>
          </p:nvSpPr>
          <p:spPr>
            <a:xfrm>
              <a:off x="9377473" y="249559"/>
              <a:ext cx="407775" cy="210446"/>
            </a:xfrm>
            <a:custGeom>
              <a:avLst/>
              <a:gdLst>
                <a:gd name="connsiteX0" fmla="*/ 391766 w 407775"/>
                <a:gd name="connsiteY0" fmla="*/ 62626 h 210446"/>
                <a:gd name="connsiteX1" fmla="*/ 407775 w 407775"/>
                <a:gd name="connsiteY1" fmla="*/ 1446 h 210446"/>
                <a:gd name="connsiteX2" fmla="*/ 153568 w 407775"/>
                <a:gd name="connsiteY2" fmla="*/ 1446 h 210446"/>
                <a:gd name="connsiteX3" fmla="*/ 91224 w 407775"/>
                <a:gd name="connsiteY3" fmla="*/ 102684 h 210446"/>
                <a:gd name="connsiteX4" fmla="*/ 83396 w 407775"/>
                <a:gd name="connsiteY4" fmla="*/ 0 h 210446"/>
                <a:gd name="connsiteX5" fmla="*/ 0 w 407775"/>
                <a:gd name="connsiteY5" fmla="*/ 0 h 210446"/>
                <a:gd name="connsiteX6" fmla="*/ 28351 w 407775"/>
                <a:gd name="connsiteY6" fmla="*/ 210446 h 210446"/>
                <a:gd name="connsiteX7" fmla="*/ 100145 w 407775"/>
                <a:gd name="connsiteY7" fmla="*/ 210446 h 210446"/>
                <a:gd name="connsiteX8" fmla="*/ 219227 w 407775"/>
                <a:gd name="connsiteY8" fmla="*/ 33006 h 210446"/>
                <a:gd name="connsiteX9" fmla="*/ 171552 w 407775"/>
                <a:gd name="connsiteY9" fmla="*/ 210446 h 210446"/>
                <a:gd name="connsiteX10" fmla="*/ 353048 w 407775"/>
                <a:gd name="connsiteY10" fmla="*/ 210446 h 210446"/>
                <a:gd name="connsiteX11" fmla="*/ 369339 w 407775"/>
                <a:gd name="connsiteY11" fmla="*/ 148243 h 210446"/>
                <a:gd name="connsiteX12" fmla="*/ 264892 w 407775"/>
                <a:gd name="connsiteY12" fmla="*/ 148243 h 210446"/>
                <a:gd name="connsiteX13" fmla="*/ 269053 w 407775"/>
                <a:gd name="connsiteY13" fmla="*/ 131317 h 210446"/>
                <a:gd name="connsiteX14" fmla="*/ 373782 w 407775"/>
                <a:gd name="connsiteY14" fmla="*/ 131317 h 210446"/>
                <a:gd name="connsiteX15" fmla="*/ 387323 w 407775"/>
                <a:gd name="connsiteY15" fmla="*/ 79517 h 210446"/>
                <a:gd name="connsiteX16" fmla="*/ 282593 w 407775"/>
                <a:gd name="connsiteY16" fmla="*/ 79552 h 210446"/>
                <a:gd name="connsiteX17" fmla="*/ 287036 w 407775"/>
                <a:gd name="connsiteY17" fmla="*/ 62626 h 210446"/>
                <a:gd name="connsiteX18" fmla="*/ 391766 w 407775"/>
                <a:gd name="connsiteY18" fmla="*/ 62626 h 21044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407775" h="210446">
                  <a:moveTo>
                    <a:pt x="391766" y="62626"/>
                  </a:moveTo>
                  <a:lnTo>
                    <a:pt x="407775" y="1446"/>
                  </a:lnTo>
                  <a:lnTo>
                    <a:pt x="153568" y="1446"/>
                  </a:lnTo>
                  <a:lnTo>
                    <a:pt x="91224" y="102684"/>
                  </a:lnTo>
                  <a:lnTo>
                    <a:pt x="83396" y="0"/>
                  </a:lnTo>
                  <a:lnTo>
                    <a:pt x="0" y="0"/>
                  </a:lnTo>
                  <a:lnTo>
                    <a:pt x="28351" y="210446"/>
                  </a:lnTo>
                  <a:lnTo>
                    <a:pt x="100145" y="210446"/>
                  </a:lnTo>
                  <a:lnTo>
                    <a:pt x="219227" y="33006"/>
                  </a:lnTo>
                  <a:lnTo>
                    <a:pt x="171552" y="210446"/>
                  </a:lnTo>
                  <a:lnTo>
                    <a:pt x="353048" y="210446"/>
                  </a:lnTo>
                  <a:lnTo>
                    <a:pt x="369339" y="148243"/>
                  </a:lnTo>
                  <a:lnTo>
                    <a:pt x="264892" y="148243"/>
                  </a:lnTo>
                  <a:lnTo>
                    <a:pt x="269053" y="131317"/>
                  </a:lnTo>
                  <a:lnTo>
                    <a:pt x="373782" y="131317"/>
                  </a:lnTo>
                  <a:lnTo>
                    <a:pt x="387323" y="79517"/>
                  </a:lnTo>
                  <a:lnTo>
                    <a:pt x="282593" y="79552"/>
                  </a:lnTo>
                  <a:lnTo>
                    <a:pt x="287036" y="62626"/>
                  </a:lnTo>
                  <a:lnTo>
                    <a:pt x="391766" y="62626"/>
                  </a:lnTo>
                  <a:close/>
                </a:path>
              </a:pathLst>
            </a:custGeom>
            <a:solidFill>
              <a:schemeClr val="bg1"/>
            </a:solidFill>
            <a:ln w="3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</p:grpSp>
      <p:sp>
        <p:nvSpPr>
          <p:cNvPr id="2" name="Rectangle 1">
            <a:extLst>
              <a:ext uri="{FF2B5EF4-FFF2-40B4-BE49-F238E27FC236}">
                <a16:creationId xmlns:a16="http://schemas.microsoft.com/office/drawing/2014/main" id="{27672B4D-ECD4-EBE6-3B19-49CF64B63EF8}"/>
              </a:ext>
            </a:extLst>
          </p:cNvPr>
          <p:cNvSpPr/>
          <p:nvPr userDrawn="1"/>
        </p:nvSpPr>
        <p:spPr>
          <a:xfrm>
            <a:off x="0" y="576829"/>
            <a:ext cx="12192000" cy="272821"/>
          </a:xfrm>
          <a:prstGeom prst="rect">
            <a:avLst/>
          </a:prstGeom>
          <a:solidFill>
            <a:schemeClr val="accent1"/>
          </a:solidFill>
        </p:spPr>
        <p:txBody>
          <a:bodyPr vert="horz" lIns="91440" tIns="45720" rIns="91440" bIns="45720" rtlCol="0" anchor="ctr">
            <a:normAutofit fontScale="32500" lnSpcReduction="20000"/>
          </a:bodyPr>
          <a:lstStyle/>
          <a:p>
            <a:pPr marL="444500" marR="0" lvl="0" indent="0" defTabSz="444500" fontAlgn="auto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GB" sz="4400" b="1" i="0" u="none" strike="noStrike" cap="none" spc="0" normalizeH="0" baseline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pic>
        <p:nvPicPr>
          <p:cNvPr id="5" name="Picture 4" descr="A spider on a surface&#10;&#10;AI-generated content may be incorrect.">
            <a:extLst>
              <a:ext uri="{FF2B5EF4-FFF2-40B4-BE49-F238E27FC236}">
                <a16:creationId xmlns:a16="http://schemas.microsoft.com/office/drawing/2014/main" id="{35568012-C2E7-A41D-1661-EB9FF00C7B6C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078755"/>
            <a:ext cx="12192000" cy="7792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88083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4" r:id="rId1"/>
    <p:sldLayoutId id="2147483671" r:id="rId2"/>
  </p:sldLayoutIdLst>
  <p:txStyles>
    <p:titleStyle>
      <a:lvl1pPr algn="l" defTabSz="1125444" rtl="0" eaLnBrk="1" latinLnBrk="0" hangingPunct="1">
        <a:lnSpc>
          <a:spcPct val="90000"/>
        </a:lnSpc>
        <a:spcBef>
          <a:spcPct val="0"/>
        </a:spcBef>
        <a:buNone/>
        <a:defRPr sz="2215" b="1" kern="1200">
          <a:solidFill>
            <a:schemeClr val="tx1"/>
          </a:solidFill>
          <a:latin typeface="Calibri" panose="020F0502020204030204" pitchFamily="34" charset="0"/>
          <a:ea typeface="+mj-ea"/>
          <a:cs typeface="+mj-cs"/>
        </a:defRPr>
      </a:lvl1pPr>
    </p:titleStyle>
    <p:bodyStyle>
      <a:lvl1pPr marL="281361" indent="-281361" algn="l" defTabSz="1125444" rtl="0" eaLnBrk="1" latinLnBrk="0" hangingPunct="1">
        <a:lnSpc>
          <a:spcPct val="90000"/>
        </a:lnSpc>
        <a:spcBef>
          <a:spcPts val="1231"/>
        </a:spcBef>
        <a:buFont typeface="Arial" panose="020B0604020202020204" pitchFamily="34" charset="0"/>
        <a:buChar char="•"/>
        <a:defRPr sz="1354" kern="1200">
          <a:solidFill>
            <a:schemeClr val="tx1"/>
          </a:solidFill>
          <a:latin typeface="+mn-lt"/>
          <a:ea typeface="+mn-ea"/>
          <a:cs typeface="+mn-cs"/>
        </a:defRPr>
      </a:lvl1pPr>
      <a:lvl2pPr marL="844083" indent="-281361" algn="l" defTabSz="1125444" rtl="0" eaLnBrk="1" latinLnBrk="0" hangingPunct="1">
        <a:lnSpc>
          <a:spcPct val="90000"/>
        </a:lnSpc>
        <a:spcBef>
          <a:spcPts val="615"/>
        </a:spcBef>
        <a:buFont typeface="Arial" panose="020B0604020202020204" pitchFamily="34" charset="0"/>
        <a:buChar char="•"/>
        <a:defRPr sz="1354" kern="1200">
          <a:solidFill>
            <a:schemeClr val="tx1"/>
          </a:solidFill>
          <a:latin typeface="+mn-lt"/>
          <a:ea typeface="+mn-ea"/>
          <a:cs typeface="+mn-cs"/>
        </a:defRPr>
      </a:lvl2pPr>
      <a:lvl3pPr marL="1406804" indent="-281361" algn="l" defTabSz="1125444" rtl="0" eaLnBrk="1" latinLnBrk="0" hangingPunct="1">
        <a:lnSpc>
          <a:spcPct val="90000"/>
        </a:lnSpc>
        <a:spcBef>
          <a:spcPts val="615"/>
        </a:spcBef>
        <a:buFont typeface="Arial" panose="020B0604020202020204" pitchFamily="34" charset="0"/>
        <a:buChar char="•"/>
        <a:defRPr sz="1354" kern="1200">
          <a:solidFill>
            <a:schemeClr val="tx1"/>
          </a:solidFill>
          <a:latin typeface="+mn-lt"/>
          <a:ea typeface="+mn-ea"/>
          <a:cs typeface="+mn-cs"/>
        </a:defRPr>
      </a:lvl3pPr>
      <a:lvl4pPr marL="1969526" indent="-281361" algn="l" defTabSz="1125444" rtl="0" eaLnBrk="1" latinLnBrk="0" hangingPunct="1">
        <a:lnSpc>
          <a:spcPct val="90000"/>
        </a:lnSpc>
        <a:spcBef>
          <a:spcPts val="615"/>
        </a:spcBef>
        <a:buFont typeface="Arial" panose="020B0604020202020204" pitchFamily="34" charset="0"/>
        <a:buChar char="•"/>
        <a:defRPr sz="1354" kern="1200">
          <a:solidFill>
            <a:schemeClr val="tx1"/>
          </a:solidFill>
          <a:latin typeface="+mn-lt"/>
          <a:ea typeface="+mn-ea"/>
          <a:cs typeface="+mn-cs"/>
        </a:defRPr>
      </a:lvl4pPr>
      <a:lvl5pPr marL="2532248" indent="-281361" algn="l" defTabSz="1125444" rtl="0" eaLnBrk="1" latinLnBrk="0" hangingPunct="1">
        <a:lnSpc>
          <a:spcPct val="90000"/>
        </a:lnSpc>
        <a:spcBef>
          <a:spcPts val="615"/>
        </a:spcBef>
        <a:buFont typeface="Arial" panose="020B0604020202020204" pitchFamily="34" charset="0"/>
        <a:buChar char="•"/>
        <a:defRPr sz="1354" kern="1200">
          <a:solidFill>
            <a:schemeClr val="tx1"/>
          </a:solidFill>
          <a:latin typeface="+mn-lt"/>
          <a:ea typeface="+mn-ea"/>
          <a:cs typeface="+mn-cs"/>
        </a:defRPr>
      </a:lvl5pPr>
      <a:lvl6pPr marL="3094970" indent="-281361" algn="l" defTabSz="1125444" rtl="0" eaLnBrk="1" latinLnBrk="0" hangingPunct="1">
        <a:lnSpc>
          <a:spcPct val="90000"/>
        </a:lnSpc>
        <a:spcBef>
          <a:spcPts val="615"/>
        </a:spcBef>
        <a:buFont typeface="Arial" panose="020B0604020202020204" pitchFamily="34" charset="0"/>
        <a:buChar char="•"/>
        <a:defRPr sz="2215" kern="1200">
          <a:solidFill>
            <a:schemeClr val="tx1"/>
          </a:solidFill>
          <a:latin typeface="+mn-lt"/>
          <a:ea typeface="+mn-ea"/>
          <a:cs typeface="+mn-cs"/>
        </a:defRPr>
      </a:lvl6pPr>
      <a:lvl7pPr marL="3657691" indent="-281361" algn="l" defTabSz="1125444" rtl="0" eaLnBrk="1" latinLnBrk="0" hangingPunct="1">
        <a:lnSpc>
          <a:spcPct val="90000"/>
        </a:lnSpc>
        <a:spcBef>
          <a:spcPts val="615"/>
        </a:spcBef>
        <a:buFont typeface="Arial" panose="020B0604020202020204" pitchFamily="34" charset="0"/>
        <a:buChar char="•"/>
        <a:defRPr sz="2215" kern="1200">
          <a:solidFill>
            <a:schemeClr val="tx1"/>
          </a:solidFill>
          <a:latin typeface="+mn-lt"/>
          <a:ea typeface="+mn-ea"/>
          <a:cs typeface="+mn-cs"/>
        </a:defRPr>
      </a:lvl7pPr>
      <a:lvl8pPr marL="4220413" indent="-281361" algn="l" defTabSz="1125444" rtl="0" eaLnBrk="1" latinLnBrk="0" hangingPunct="1">
        <a:lnSpc>
          <a:spcPct val="90000"/>
        </a:lnSpc>
        <a:spcBef>
          <a:spcPts val="615"/>
        </a:spcBef>
        <a:buFont typeface="Arial" panose="020B0604020202020204" pitchFamily="34" charset="0"/>
        <a:buChar char="•"/>
        <a:defRPr sz="2215" kern="1200">
          <a:solidFill>
            <a:schemeClr val="tx1"/>
          </a:solidFill>
          <a:latin typeface="+mn-lt"/>
          <a:ea typeface="+mn-ea"/>
          <a:cs typeface="+mn-cs"/>
        </a:defRPr>
      </a:lvl8pPr>
      <a:lvl9pPr marL="4783135" indent="-281361" algn="l" defTabSz="1125444" rtl="0" eaLnBrk="1" latinLnBrk="0" hangingPunct="1">
        <a:lnSpc>
          <a:spcPct val="90000"/>
        </a:lnSpc>
        <a:spcBef>
          <a:spcPts val="615"/>
        </a:spcBef>
        <a:buFont typeface="Arial" panose="020B0604020202020204" pitchFamily="34" charset="0"/>
        <a:buChar char="•"/>
        <a:defRPr sz="221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125444" rtl="0" eaLnBrk="1" latinLnBrk="0" hangingPunct="1">
        <a:defRPr sz="2215" kern="1200">
          <a:solidFill>
            <a:schemeClr val="tx1"/>
          </a:solidFill>
          <a:latin typeface="+mn-lt"/>
          <a:ea typeface="+mn-ea"/>
          <a:cs typeface="+mn-cs"/>
        </a:defRPr>
      </a:lvl1pPr>
      <a:lvl2pPr marL="562722" algn="l" defTabSz="1125444" rtl="0" eaLnBrk="1" latinLnBrk="0" hangingPunct="1">
        <a:defRPr sz="2215" kern="1200">
          <a:solidFill>
            <a:schemeClr val="tx1"/>
          </a:solidFill>
          <a:latin typeface="+mn-lt"/>
          <a:ea typeface="+mn-ea"/>
          <a:cs typeface="+mn-cs"/>
        </a:defRPr>
      </a:lvl2pPr>
      <a:lvl3pPr marL="1125444" algn="l" defTabSz="1125444" rtl="0" eaLnBrk="1" latinLnBrk="0" hangingPunct="1">
        <a:defRPr sz="2215" kern="1200">
          <a:solidFill>
            <a:schemeClr val="tx1"/>
          </a:solidFill>
          <a:latin typeface="+mn-lt"/>
          <a:ea typeface="+mn-ea"/>
          <a:cs typeface="+mn-cs"/>
        </a:defRPr>
      </a:lvl3pPr>
      <a:lvl4pPr marL="1688165" algn="l" defTabSz="1125444" rtl="0" eaLnBrk="1" latinLnBrk="0" hangingPunct="1">
        <a:defRPr sz="2215" kern="1200">
          <a:solidFill>
            <a:schemeClr val="tx1"/>
          </a:solidFill>
          <a:latin typeface="+mn-lt"/>
          <a:ea typeface="+mn-ea"/>
          <a:cs typeface="+mn-cs"/>
        </a:defRPr>
      </a:lvl4pPr>
      <a:lvl5pPr marL="2250887" algn="l" defTabSz="1125444" rtl="0" eaLnBrk="1" latinLnBrk="0" hangingPunct="1">
        <a:defRPr sz="2215" kern="1200">
          <a:solidFill>
            <a:schemeClr val="tx1"/>
          </a:solidFill>
          <a:latin typeface="+mn-lt"/>
          <a:ea typeface="+mn-ea"/>
          <a:cs typeface="+mn-cs"/>
        </a:defRPr>
      </a:lvl5pPr>
      <a:lvl6pPr marL="2813609" algn="l" defTabSz="1125444" rtl="0" eaLnBrk="1" latinLnBrk="0" hangingPunct="1">
        <a:defRPr sz="2215" kern="1200">
          <a:solidFill>
            <a:schemeClr val="tx1"/>
          </a:solidFill>
          <a:latin typeface="+mn-lt"/>
          <a:ea typeface="+mn-ea"/>
          <a:cs typeface="+mn-cs"/>
        </a:defRPr>
      </a:lvl6pPr>
      <a:lvl7pPr marL="3376331" algn="l" defTabSz="1125444" rtl="0" eaLnBrk="1" latinLnBrk="0" hangingPunct="1">
        <a:defRPr sz="2215" kern="1200">
          <a:solidFill>
            <a:schemeClr val="tx1"/>
          </a:solidFill>
          <a:latin typeface="+mn-lt"/>
          <a:ea typeface="+mn-ea"/>
          <a:cs typeface="+mn-cs"/>
        </a:defRPr>
      </a:lvl7pPr>
      <a:lvl8pPr marL="3939052" algn="l" defTabSz="1125444" rtl="0" eaLnBrk="1" latinLnBrk="0" hangingPunct="1">
        <a:defRPr sz="2215" kern="1200">
          <a:solidFill>
            <a:schemeClr val="tx1"/>
          </a:solidFill>
          <a:latin typeface="+mn-lt"/>
          <a:ea typeface="+mn-ea"/>
          <a:cs typeface="+mn-cs"/>
        </a:defRPr>
      </a:lvl8pPr>
      <a:lvl9pPr marL="4501774" algn="l" defTabSz="1125444" rtl="0" eaLnBrk="1" latinLnBrk="0" hangingPunct="1">
        <a:defRPr sz="221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08DCB23D-644B-A345-CCAE-4FEB27000747}"/>
              </a:ext>
            </a:extLst>
          </p:cNvPr>
          <p:cNvSpPr/>
          <p:nvPr userDrawn="1"/>
        </p:nvSpPr>
        <p:spPr>
          <a:xfrm>
            <a:off x="0" y="0"/>
            <a:ext cx="12192000" cy="577850"/>
          </a:xfrm>
          <a:prstGeom prst="rect">
            <a:avLst/>
          </a:prstGeom>
          <a:solidFill>
            <a:schemeClr val="tx1"/>
          </a:solidFill>
        </p:spPr>
        <p:txBody>
          <a:bodyPr vert="horz" lIns="91440" tIns="45720" rIns="91440" bIns="45720" rtlCol="0" anchor="ctr">
            <a:normAutofit fontScale="85000" lnSpcReduction="20000"/>
          </a:bodyPr>
          <a:lstStyle/>
          <a:p>
            <a:pPr marL="444500" marR="0" lvl="0" indent="0" defTabSz="444500" fontAlgn="auto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GB" sz="4400" b="1" i="0" u="none" strike="noStrike" cap="none" spc="0" normalizeH="0" baseline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grpSp>
        <p:nvGrpSpPr>
          <p:cNvPr id="9" name="Graphic 11">
            <a:extLst>
              <a:ext uri="{FF2B5EF4-FFF2-40B4-BE49-F238E27FC236}">
                <a16:creationId xmlns:a16="http://schemas.microsoft.com/office/drawing/2014/main" id="{44F5BE10-D66C-FB48-F923-11086F52C6CA}"/>
              </a:ext>
            </a:extLst>
          </p:cNvPr>
          <p:cNvGrpSpPr/>
          <p:nvPr userDrawn="1"/>
        </p:nvGrpSpPr>
        <p:grpSpPr>
          <a:xfrm>
            <a:off x="10185327" y="79330"/>
            <a:ext cx="1808702" cy="362603"/>
            <a:chOff x="7449733" y="53782"/>
            <a:chExt cx="2335515" cy="468216"/>
          </a:xfrm>
        </p:grpSpPr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5823585B-FBBF-07BE-87FC-ADCAB2B115FE}"/>
                </a:ext>
              </a:extLst>
            </p:cNvPr>
            <p:cNvSpPr/>
            <p:nvPr/>
          </p:nvSpPr>
          <p:spPr>
            <a:xfrm>
              <a:off x="7449733" y="53782"/>
              <a:ext cx="501208" cy="468216"/>
            </a:xfrm>
            <a:custGeom>
              <a:avLst/>
              <a:gdLst>
                <a:gd name="connsiteX0" fmla="*/ 193904 w 501208"/>
                <a:gd name="connsiteY0" fmla="*/ 434603 h 468216"/>
                <a:gd name="connsiteX1" fmla="*/ 7295 w 501208"/>
                <a:gd name="connsiteY1" fmla="*/ 94321 h 468216"/>
                <a:gd name="connsiteX2" fmla="*/ 32543 w 501208"/>
                <a:gd name="connsiteY2" fmla="*/ 7505 h 468216"/>
                <a:gd name="connsiteX3" fmla="*/ 63363 w 501208"/>
                <a:gd name="connsiteY3" fmla="*/ -394 h 468216"/>
                <a:gd name="connsiteX4" fmla="*/ 436616 w 501208"/>
                <a:gd name="connsiteY4" fmla="*/ -394 h 468216"/>
                <a:gd name="connsiteX5" fmla="*/ 500593 w 501208"/>
                <a:gd name="connsiteY5" fmla="*/ 63562 h 468216"/>
                <a:gd name="connsiteX6" fmla="*/ 492718 w 501208"/>
                <a:gd name="connsiteY6" fmla="*/ 94321 h 468216"/>
                <a:gd name="connsiteX7" fmla="*/ 306074 w 501208"/>
                <a:gd name="connsiteY7" fmla="*/ 434603 h 468216"/>
                <a:gd name="connsiteX8" fmla="*/ 219230 w 501208"/>
                <a:gd name="connsiteY8" fmla="*/ 459929 h 468216"/>
                <a:gd name="connsiteX9" fmla="*/ 193904 w 501208"/>
                <a:gd name="connsiteY9" fmla="*/ 434603 h 4682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501208" h="468216">
                  <a:moveTo>
                    <a:pt x="193904" y="434603"/>
                  </a:moveTo>
                  <a:lnTo>
                    <a:pt x="7295" y="94321"/>
                  </a:lnTo>
                  <a:cubicBezTo>
                    <a:pt x="-9705" y="63375"/>
                    <a:pt x="1597" y="24509"/>
                    <a:pt x="32543" y="7505"/>
                  </a:cubicBezTo>
                  <a:cubicBezTo>
                    <a:pt x="41987" y="2318"/>
                    <a:pt x="52587" y="-401"/>
                    <a:pt x="63363" y="-394"/>
                  </a:cubicBezTo>
                  <a:lnTo>
                    <a:pt x="436616" y="-394"/>
                  </a:lnTo>
                  <a:cubicBezTo>
                    <a:pt x="471942" y="-401"/>
                    <a:pt x="500586" y="28232"/>
                    <a:pt x="500593" y="63562"/>
                  </a:cubicBezTo>
                  <a:cubicBezTo>
                    <a:pt x="500596" y="74313"/>
                    <a:pt x="497888" y="84892"/>
                    <a:pt x="492718" y="94321"/>
                  </a:cubicBezTo>
                  <a:lnTo>
                    <a:pt x="306074" y="434603"/>
                  </a:lnTo>
                  <a:cubicBezTo>
                    <a:pt x="289085" y="465578"/>
                    <a:pt x="250204" y="476918"/>
                    <a:pt x="219230" y="459929"/>
                  </a:cubicBezTo>
                  <a:cubicBezTo>
                    <a:pt x="208549" y="454072"/>
                    <a:pt x="199761" y="445284"/>
                    <a:pt x="193904" y="434603"/>
                  </a:cubicBezTo>
                </a:path>
              </a:pathLst>
            </a:custGeom>
            <a:solidFill>
              <a:srgbClr val="BBF41E"/>
            </a:solidFill>
            <a:ln w="3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7F68123F-D1A8-3199-E79D-9337C446AC96}"/>
                </a:ext>
              </a:extLst>
            </p:cNvPr>
            <p:cNvSpPr/>
            <p:nvPr/>
          </p:nvSpPr>
          <p:spPr>
            <a:xfrm>
              <a:off x="7594197" y="115668"/>
              <a:ext cx="212317" cy="245199"/>
            </a:xfrm>
            <a:custGeom>
              <a:avLst/>
              <a:gdLst>
                <a:gd name="connsiteX0" fmla="*/ 105543 w 212317"/>
                <a:gd name="connsiteY0" fmla="*/ 207231 h 245199"/>
                <a:gd name="connsiteX1" fmla="*/ 37501 w 212317"/>
                <a:gd name="connsiteY1" fmla="*/ 138530 h 245199"/>
                <a:gd name="connsiteX2" fmla="*/ 86678 w 212317"/>
                <a:gd name="connsiteY2" fmla="*/ 73234 h 245199"/>
                <a:gd name="connsiteX3" fmla="*/ 86678 w 212317"/>
                <a:gd name="connsiteY3" fmla="*/ 112834 h 245199"/>
                <a:gd name="connsiteX4" fmla="*/ 105543 w 212317"/>
                <a:gd name="connsiteY4" fmla="*/ 131699 h 245199"/>
                <a:gd name="connsiteX5" fmla="*/ 124408 w 212317"/>
                <a:gd name="connsiteY5" fmla="*/ 112834 h 245199"/>
                <a:gd name="connsiteX6" fmla="*/ 124408 w 212317"/>
                <a:gd name="connsiteY6" fmla="*/ 72987 h 245199"/>
                <a:gd name="connsiteX7" fmla="*/ 170563 w 212317"/>
                <a:gd name="connsiteY7" fmla="*/ 158012 h 245199"/>
                <a:gd name="connsiteX8" fmla="*/ 105543 w 212317"/>
                <a:gd name="connsiteY8" fmla="*/ 206985 h 245199"/>
                <a:gd name="connsiteX9" fmla="*/ 124408 w 212317"/>
                <a:gd name="connsiteY9" fmla="*/ 34199 h 245199"/>
                <a:gd name="connsiteX10" fmla="*/ 124408 w 212317"/>
                <a:gd name="connsiteY10" fmla="*/ 18472 h 245199"/>
                <a:gd name="connsiteX11" fmla="*/ 105543 w 212317"/>
                <a:gd name="connsiteY11" fmla="*/ -394 h 245199"/>
                <a:gd name="connsiteX12" fmla="*/ 86678 w 212317"/>
                <a:gd name="connsiteY12" fmla="*/ 18472 h 245199"/>
                <a:gd name="connsiteX13" fmla="*/ 86678 w 212317"/>
                <a:gd name="connsiteY13" fmla="*/ 34199 h 245199"/>
                <a:gd name="connsiteX14" fmla="*/ 1092 w 212317"/>
                <a:gd name="connsiteY14" fmla="*/ 157515 h 245199"/>
                <a:gd name="connsiteX15" fmla="*/ 124408 w 212317"/>
                <a:gd name="connsiteY15" fmla="*/ 243097 h 245199"/>
                <a:gd name="connsiteX16" fmla="*/ 209994 w 212317"/>
                <a:gd name="connsiteY16" fmla="*/ 119784 h 245199"/>
                <a:gd name="connsiteX17" fmla="*/ 124408 w 212317"/>
                <a:gd name="connsiteY17" fmla="*/ 34199 h 2451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212317" h="245199">
                  <a:moveTo>
                    <a:pt x="105543" y="207231"/>
                  </a:moveTo>
                  <a:cubicBezTo>
                    <a:pt x="67780" y="207048"/>
                    <a:pt x="37317" y="176289"/>
                    <a:pt x="37501" y="138530"/>
                  </a:cubicBezTo>
                  <a:cubicBezTo>
                    <a:pt x="37645" y="108282"/>
                    <a:pt x="57646" y="81725"/>
                    <a:pt x="86678" y="73234"/>
                  </a:cubicBezTo>
                  <a:lnTo>
                    <a:pt x="86678" y="112834"/>
                  </a:lnTo>
                  <a:cubicBezTo>
                    <a:pt x="86678" y="123254"/>
                    <a:pt x="95123" y="131699"/>
                    <a:pt x="105543" y="131699"/>
                  </a:cubicBezTo>
                  <a:cubicBezTo>
                    <a:pt x="115963" y="131699"/>
                    <a:pt x="124408" y="123254"/>
                    <a:pt x="124408" y="112834"/>
                  </a:cubicBezTo>
                  <a:lnTo>
                    <a:pt x="124408" y="72987"/>
                  </a:lnTo>
                  <a:cubicBezTo>
                    <a:pt x="160634" y="83721"/>
                    <a:pt x="181297" y="121787"/>
                    <a:pt x="170563" y="158012"/>
                  </a:cubicBezTo>
                  <a:cubicBezTo>
                    <a:pt x="162016" y="186857"/>
                    <a:pt x="135629" y="206734"/>
                    <a:pt x="105543" y="206985"/>
                  </a:cubicBezTo>
                  <a:moveTo>
                    <a:pt x="124408" y="34199"/>
                  </a:moveTo>
                  <a:lnTo>
                    <a:pt x="124408" y="18472"/>
                  </a:lnTo>
                  <a:cubicBezTo>
                    <a:pt x="124408" y="8052"/>
                    <a:pt x="115963" y="-394"/>
                    <a:pt x="105543" y="-394"/>
                  </a:cubicBezTo>
                  <a:cubicBezTo>
                    <a:pt x="95123" y="-394"/>
                    <a:pt x="86678" y="8052"/>
                    <a:pt x="86678" y="18472"/>
                  </a:cubicBezTo>
                  <a:lnTo>
                    <a:pt x="86678" y="34199"/>
                  </a:lnTo>
                  <a:cubicBezTo>
                    <a:pt x="28992" y="44619"/>
                    <a:pt x="-9324" y="99829"/>
                    <a:pt x="1092" y="157515"/>
                  </a:cubicBezTo>
                  <a:cubicBezTo>
                    <a:pt x="11512" y="215201"/>
                    <a:pt x="66723" y="253517"/>
                    <a:pt x="124408" y="243097"/>
                  </a:cubicBezTo>
                  <a:cubicBezTo>
                    <a:pt x="182094" y="232680"/>
                    <a:pt x="220410" y="177470"/>
                    <a:pt x="209994" y="119784"/>
                  </a:cubicBezTo>
                  <a:cubicBezTo>
                    <a:pt x="202120" y="76189"/>
                    <a:pt x="168000" y="42073"/>
                    <a:pt x="124408" y="34199"/>
                  </a:cubicBezTo>
                </a:path>
              </a:pathLst>
            </a:custGeom>
            <a:solidFill>
              <a:srgbClr val="FFFFFF"/>
            </a:solidFill>
            <a:ln w="3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1771A2C3-9288-953A-8B90-B65422BBE325}"/>
                </a:ext>
              </a:extLst>
            </p:cNvPr>
            <p:cNvSpPr/>
            <p:nvPr/>
          </p:nvSpPr>
          <p:spPr>
            <a:xfrm>
              <a:off x="8860314" y="302312"/>
              <a:ext cx="135196" cy="106351"/>
            </a:xfrm>
            <a:custGeom>
              <a:avLst/>
              <a:gdLst>
                <a:gd name="connsiteX0" fmla="*/ 94151 w 135196"/>
                <a:gd name="connsiteY0" fmla="*/ 0 h 106351"/>
                <a:gd name="connsiteX1" fmla="*/ 83607 w 135196"/>
                <a:gd name="connsiteY1" fmla="*/ 39106 h 106351"/>
                <a:gd name="connsiteX2" fmla="*/ 65024 w 135196"/>
                <a:gd name="connsiteY2" fmla="*/ 0 h 106351"/>
                <a:gd name="connsiteX3" fmla="*/ 28563 w 135196"/>
                <a:gd name="connsiteY3" fmla="*/ 0 h 106351"/>
                <a:gd name="connsiteX4" fmla="*/ 0 w 135196"/>
                <a:gd name="connsiteY4" fmla="*/ 106351 h 106351"/>
                <a:gd name="connsiteX5" fmla="*/ 41045 w 135196"/>
                <a:gd name="connsiteY5" fmla="*/ 106351 h 106351"/>
                <a:gd name="connsiteX6" fmla="*/ 52153 w 135196"/>
                <a:gd name="connsiteY6" fmla="*/ 65306 h 106351"/>
                <a:gd name="connsiteX7" fmla="*/ 71724 w 135196"/>
                <a:gd name="connsiteY7" fmla="*/ 106351 h 106351"/>
                <a:gd name="connsiteX8" fmla="*/ 106634 w 135196"/>
                <a:gd name="connsiteY8" fmla="*/ 106351 h 106351"/>
                <a:gd name="connsiteX9" fmla="*/ 135196 w 135196"/>
                <a:gd name="connsiteY9" fmla="*/ 0 h 106351"/>
                <a:gd name="connsiteX10" fmla="*/ 94151 w 135196"/>
                <a:gd name="connsiteY10" fmla="*/ 0 h 1063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35196" h="106351">
                  <a:moveTo>
                    <a:pt x="94151" y="0"/>
                  </a:moveTo>
                  <a:lnTo>
                    <a:pt x="83607" y="39106"/>
                  </a:lnTo>
                  <a:lnTo>
                    <a:pt x="65024" y="0"/>
                  </a:lnTo>
                  <a:lnTo>
                    <a:pt x="28563" y="0"/>
                  </a:lnTo>
                  <a:lnTo>
                    <a:pt x="0" y="106351"/>
                  </a:lnTo>
                  <a:lnTo>
                    <a:pt x="41045" y="106351"/>
                  </a:lnTo>
                  <a:lnTo>
                    <a:pt x="52153" y="65306"/>
                  </a:lnTo>
                  <a:lnTo>
                    <a:pt x="71724" y="106351"/>
                  </a:lnTo>
                  <a:lnTo>
                    <a:pt x="106634" y="106351"/>
                  </a:lnTo>
                  <a:lnTo>
                    <a:pt x="135196" y="0"/>
                  </a:lnTo>
                  <a:lnTo>
                    <a:pt x="94151" y="0"/>
                  </a:lnTo>
                  <a:close/>
                </a:path>
              </a:pathLst>
            </a:custGeom>
            <a:solidFill>
              <a:srgbClr val="BCCDD8"/>
            </a:solidFill>
            <a:ln w="3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6BD8DCAD-FE55-9CAB-824E-6B3CB3AAA5AF}"/>
                </a:ext>
              </a:extLst>
            </p:cNvPr>
            <p:cNvSpPr/>
            <p:nvPr/>
          </p:nvSpPr>
          <p:spPr>
            <a:xfrm>
              <a:off x="7938765" y="246632"/>
              <a:ext cx="931528" cy="217604"/>
            </a:xfrm>
            <a:custGeom>
              <a:avLst/>
              <a:gdLst>
                <a:gd name="connsiteX0" fmla="*/ 481951 w 931528"/>
                <a:gd name="connsiteY0" fmla="*/ 150494 h 217604"/>
                <a:gd name="connsiteX1" fmla="*/ 513511 w 931528"/>
                <a:gd name="connsiteY1" fmla="*/ 100704 h 217604"/>
                <a:gd name="connsiteX2" fmla="*/ 519047 w 931528"/>
                <a:gd name="connsiteY2" fmla="*/ 150388 h 217604"/>
                <a:gd name="connsiteX3" fmla="*/ 328454 w 931528"/>
                <a:gd name="connsiteY3" fmla="*/ 99998 h 217604"/>
                <a:gd name="connsiteX4" fmla="*/ 303770 w 931528"/>
                <a:gd name="connsiteY4" fmla="*/ 105535 h 217604"/>
                <a:gd name="connsiteX5" fmla="*/ 290265 w 931528"/>
                <a:gd name="connsiteY5" fmla="*/ 105535 h 217604"/>
                <a:gd name="connsiteX6" fmla="*/ 304123 w 931528"/>
                <a:gd name="connsiteY6" fmla="*/ 54757 h 217604"/>
                <a:gd name="connsiteX7" fmla="*/ 320449 w 931528"/>
                <a:gd name="connsiteY7" fmla="*/ 54757 h 217604"/>
                <a:gd name="connsiteX8" fmla="*/ 341607 w 931528"/>
                <a:gd name="connsiteY8" fmla="*/ 71648 h 217604"/>
                <a:gd name="connsiteX9" fmla="*/ 328277 w 931528"/>
                <a:gd name="connsiteY9" fmla="*/ 99857 h 217604"/>
                <a:gd name="connsiteX10" fmla="*/ 651035 w 931528"/>
                <a:gd name="connsiteY10" fmla="*/ 2533 h 217604"/>
                <a:gd name="connsiteX11" fmla="*/ 602478 w 931528"/>
                <a:gd name="connsiteY11" fmla="*/ 183394 h 217604"/>
                <a:gd name="connsiteX12" fmla="*/ 575291 w 931528"/>
                <a:gd name="connsiteY12" fmla="*/ 2533 h 217604"/>
                <a:gd name="connsiteX13" fmla="*/ 502368 w 931528"/>
                <a:gd name="connsiteY13" fmla="*/ 2533 h 217604"/>
                <a:gd name="connsiteX14" fmla="*/ 378562 w 931528"/>
                <a:gd name="connsiteY14" fmla="*/ 182865 h 217604"/>
                <a:gd name="connsiteX15" fmla="*/ 363117 w 931528"/>
                <a:gd name="connsiteY15" fmla="*/ 143230 h 217604"/>
                <a:gd name="connsiteX16" fmla="*/ 396193 w 931528"/>
                <a:gd name="connsiteY16" fmla="*/ 123060 h 217604"/>
                <a:gd name="connsiteX17" fmla="*/ 416998 w 931528"/>
                <a:gd name="connsiteY17" fmla="*/ 70343 h 217604"/>
                <a:gd name="connsiteX18" fmla="*/ 399896 w 931528"/>
                <a:gd name="connsiteY18" fmla="*/ 25313 h 217604"/>
                <a:gd name="connsiteX19" fmla="*/ 323023 w 931528"/>
                <a:gd name="connsiteY19" fmla="*/ 2533 h 217604"/>
                <a:gd name="connsiteX20" fmla="*/ 241567 w 931528"/>
                <a:gd name="connsiteY20" fmla="*/ 2533 h 217604"/>
                <a:gd name="connsiteX21" fmla="*/ 197031 w 931528"/>
                <a:gd name="connsiteY21" fmla="*/ 167949 h 217604"/>
                <a:gd name="connsiteX22" fmla="*/ 143396 w 931528"/>
                <a:gd name="connsiteY22" fmla="*/ 125634 h 217604"/>
                <a:gd name="connsiteX23" fmla="*/ 140328 w 931528"/>
                <a:gd name="connsiteY23" fmla="*/ 129161 h 217604"/>
                <a:gd name="connsiteX24" fmla="*/ 105419 w 931528"/>
                <a:gd name="connsiteY24" fmla="*/ 148167 h 217604"/>
                <a:gd name="connsiteX25" fmla="*/ 79042 w 931528"/>
                <a:gd name="connsiteY25" fmla="*/ 118934 h 217604"/>
                <a:gd name="connsiteX26" fmla="*/ 94099 w 931528"/>
                <a:gd name="connsiteY26" fmla="*/ 81451 h 217604"/>
                <a:gd name="connsiteX27" fmla="*/ 123332 w 931528"/>
                <a:gd name="connsiteY27" fmla="*/ 69214 h 217604"/>
                <a:gd name="connsiteX28" fmla="*/ 149603 w 931528"/>
                <a:gd name="connsiteY28" fmla="*/ 89737 h 217604"/>
                <a:gd name="connsiteX29" fmla="*/ 151048 w 931528"/>
                <a:gd name="connsiteY29" fmla="*/ 95309 h 217604"/>
                <a:gd name="connsiteX30" fmla="*/ 219599 w 931528"/>
                <a:gd name="connsiteY30" fmla="*/ 65441 h 217604"/>
                <a:gd name="connsiteX31" fmla="*/ 218611 w 931528"/>
                <a:gd name="connsiteY31" fmla="*/ 61421 h 217604"/>
                <a:gd name="connsiteX32" fmla="*/ 132148 w 931528"/>
                <a:gd name="connsiteY32" fmla="*/ -358 h 217604"/>
                <a:gd name="connsiteX33" fmla="*/ 36939 w 931528"/>
                <a:gd name="connsiteY33" fmla="*/ 36350 h 217604"/>
                <a:gd name="connsiteX34" fmla="*/ -616 w 931528"/>
                <a:gd name="connsiteY34" fmla="*/ 124894 h 217604"/>
                <a:gd name="connsiteX35" fmla="*/ 98754 w 931528"/>
                <a:gd name="connsiteY35" fmla="*/ 217175 h 217604"/>
                <a:gd name="connsiteX36" fmla="*/ 193963 w 931528"/>
                <a:gd name="connsiteY36" fmla="*/ 171757 h 217604"/>
                <a:gd name="connsiteX37" fmla="*/ 196890 w 931528"/>
                <a:gd name="connsiteY37" fmla="*/ 167949 h 217604"/>
                <a:gd name="connsiteX38" fmla="*/ 184795 w 931528"/>
                <a:gd name="connsiteY38" fmla="*/ 212909 h 217604"/>
                <a:gd name="connsiteX39" fmla="*/ 261561 w 931528"/>
                <a:gd name="connsiteY39" fmla="*/ 212909 h 217604"/>
                <a:gd name="connsiteX40" fmla="*/ 277429 w 931528"/>
                <a:gd name="connsiteY40" fmla="*/ 154585 h 217604"/>
                <a:gd name="connsiteX41" fmla="*/ 286774 w 931528"/>
                <a:gd name="connsiteY41" fmla="*/ 154585 h 217604"/>
                <a:gd name="connsiteX42" fmla="*/ 308495 w 931528"/>
                <a:gd name="connsiteY42" fmla="*/ 212909 h 217604"/>
                <a:gd name="connsiteX43" fmla="*/ 442493 w 931528"/>
                <a:gd name="connsiteY43" fmla="*/ 212909 h 217604"/>
                <a:gd name="connsiteX44" fmla="*/ 459560 w 931528"/>
                <a:gd name="connsiteY44" fmla="*/ 186180 h 217604"/>
                <a:gd name="connsiteX45" fmla="*/ 523279 w 931528"/>
                <a:gd name="connsiteY45" fmla="*/ 186180 h 217604"/>
                <a:gd name="connsiteX46" fmla="*/ 525994 w 931528"/>
                <a:gd name="connsiteY46" fmla="*/ 212909 h 217604"/>
                <a:gd name="connsiteX47" fmla="*/ 671240 w 931528"/>
                <a:gd name="connsiteY47" fmla="*/ 212909 h 217604"/>
                <a:gd name="connsiteX48" fmla="*/ 727660 w 931528"/>
                <a:gd name="connsiteY48" fmla="*/ 2463 h 217604"/>
                <a:gd name="connsiteX49" fmla="*/ 832178 w 931528"/>
                <a:gd name="connsiteY49" fmla="*/ 137870 h 217604"/>
                <a:gd name="connsiteX50" fmla="*/ 828299 w 931528"/>
                <a:gd name="connsiteY50" fmla="*/ 150530 h 217604"/>
                <a:gd name="connsiteX51" fmla="*/ 814935 w 931528"/>
                <a:gd name="connsiteY51" fmla="*/ 152504 h 217604"/>
                <a:gd name="connsiteX52" fmla="*/ 781153 w 931528"/>
                <a:gd name="connsiteY52" fmla="*/ 120451 h 217604"/>
                <a:gd name="connsiteX53" fmla="*/ 795928 w 931528"/>
                <a:gd name="connsiteY53" fmla="*/ 82649 h 217604"/>
                <a:gd name="connsiteX54" fmla="*/ 836551 w 931528"/>
                <a:gd name="connsiteY54" fmla="*/ 67310 h 217604"/>
                <a:gd name="connsiteX55" fmla="*/ 879324 w 931528"/>
                <a:gd name="connsiteY55" fmla="*/ 83919 h 217604"/>
                <a:gd name="connsiteX56" fmla="*/ 880840 w 931528"/>
                <a:gd name="connsiteY56" fmla="*/ 85329 h 217604"/>
                <a:gd name="connsiteX57" fmla="*/ 813031 w 931528"/>
                <a:gd name="connsiteY57" fmla="*/ 85329 h 217604"/>
                <a:gd name="connsiteX58" fmla="*/ 799701 w 931528"/>
                <a:gd name="connsiteY58" fmla="*/ 137870 h 217604"/>
                <a:gd name="connsiteX59" fmla="*/ 930913 w 931528"/>
                <a:gd name="connsiteY59" fmla="*/ 37937 h 217604"/>
                <a:gd name="connsiteX60" fmla="*/ 928163 w 931528"/>
                <a:gd name="connsiteY60" fmla="*/ 34410 h 217604"/>
                <a:gd name="connsiteX61" fmla="*/ 840958 w 931528"/>
                <a:gd name="connsiteY61" fmla="*/ -394 h 217604"/>
                <a:gd name="connsiteX62" fmla="*/ 739297 w 931528"/>
                <a:gd name="connsiteY62" fmla="*/ 38395 h 217604"/>
                <a:gd name="connsiteX63" fmla="*/ 704563 w 931528"/>
                <a:gd name="connsiteY63" fmla="*/ 123519 h 217604"/>
                <a:gd name="connsiteX64" fmla="*/ 807953 w 931528"/>
                <a:gd name="connsiteY64" fmla="*/ 217211 h 217604"/>
                <a:gd name="connsiteX65" fmla="*/ 887011 w 931528"/>
                <a:gd name="connsiteY65" fmla="*/ 196053 h 217604"/>
                <a:gd name="connsiteX66" fmla="*/ 888704 w 931528"/>
                <a:gd name="connsiteY66" fmla="*/ 195031 h 217604"/>
                <a:gd name="connsiteX67" fmla="*/ 916914 w 931528"/>
                <a:gd name="connsiteY67" fmla="*/ 85294 h 217604"/>
                <a:gd name="connsiteX68" fmla="*/ 884684 w 931528"/>
                <a:gd name="connsiteY68" fmla="*/ 85294 h 2176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</a:cxnLst>
              <a:rect l="l" t="t" r="r" b="b"/>
              <a:pathLst>
                <a:path w="931528" h="217604">
                  <a:moveTo>
                    <a:pt x="481951" y="150494"/>
                  </a:moveTo>
                  <a:lnTo>
                    <a:pt x="513511" y="100704"/>
                  </a:lnTo>
                  <a:lnTo>
                    <a:pt x="519047" y="150388"/>
                  </a:lnTo>
                  <a:close/>
                  <a:moveTo>
                    <a:pt x="328454" y="99998"/>
                  </a:moveTo>
                  <a:cubicBezTo>
                    <a:pt x="320901" y="104096"/>
                    <a:pt x="312353" y="106014"/>
                    <a:pt x="303770" y="105535"/>
                  </a:cubicBezTo>
                  <a:lnTo>
                    <a:pt x="290265" y="105535"/>
                  </a:lnTo>
                  <a:lnTo>
                    <a:pt x="304123" y="54757"/>
                  </a:lnTo>
                  <a:lnTo>
                    <a:pt x="320449" y="54757"/>
                  </a:lnTo>
                  <a:cubicBezTo>
                    <a:pt x="331028" y="54757"/>
                    <a:pt x="340619" y="60082"/>
                    <a:pt x="341607" y="71648"/>
                  </a:cubicBezTo>
                  <a:cubicBezTo>
                    <a:pt x="342657" y="82780"/>
                    <a:pt x="337545" y="93598"/>
                    <a:pt x="328277" y="99857"/>
                  </a:cubicBezTo>
                  <a:moveTo>
                    <a:pt x="651035" y="2533"/>
                  </a:moveTo>
                  <a:lnTo>
                    <a:pt x="602478" y="183394"/>
                  </a:lnTo>
                  <a:lnTo>
                    <a:pt x="575291" y="2533"/>
                  </a:lnTo>
                  <a:lnTo>
                    <a:pt x="502368" y="2533"/>
                  </a:lnTo>
                  <a:lnTo>
                    <a:pt x="378562" y="182865"/>
                  </a:lnTo>
                  <a:lnTo>
                    <a:pt x="363117" y="143230"/>
                  </a:lnTo>
                  <a:cubicBezTo>
                    <a:pt x="375476" y="138992"/>
                    <a:pt x="386764" y="132108"/>
                    <a:pt x="396193" y="123060"/>
                  </a:cubicBezTo>
                  <a:cubicBezTo>
                    <a:pt x="410160" y="109149"/>
                    <a:pt x="417699" y="90044"/>
                    <a:pt x="416998" y="70343"/>
                  </a:cubicBezTo>
                  <a:cubicBezTo>
                    <a:pt x="416998" y="51830"/>
                    <a:pt x="411250" y="36667"/>
                    <a:pt x="399896" y="25313"/>
                  </a:cubicBezTo>
                  <a:cubicBezTo>
                    <a:pt x="384803" y="10220"/>
                    <a:pt x="358920" y="2533"/>
                    <a:pt x="323023" y="2533"/>
                  </a:cubicBezTo>
                  <a:lnTo>
                    <a:pt x="241567" y="2533"/>
                  </a:lnTo>
                  <a:lnTo>
                    <a:pt x="197031" y="167949"/>
                  </a:lnTo>
                  <a:lnTo>
                    <a:pt x="143396" y="125634"/>
                  </a:lnTo>
                  <a:lnTo>
                    <a:pt x="140328" y="129161"/>
                  </a:lnTo>
                  <a:cubicBezTo>
                    <a:pt x="129432" y="142313"/>
                    <a:pt x="118642" y="148167"/>
                    <a:pt x="105419" y="148167"/>
                  </a:cubicBezTo>
                  <a:cubicBezTo>
                    <a:pt x="89128" y="148167"/>
                    <a:pt x="79042" y="136954"/>
                    <a:pt x="79042" y="118934"/>
                  </a:cubicBezTo>
                  <a:cubicBezTo>
                    <a:pt x="79004" y="104960"/>
                    <a:pt x="84402" y="91514"/>
                    <a:pt x="94099" y="81451"/>
                  </a:cubicBezTo>
                  <a:cubicBezTo>
                    <a:pt x="101776" y="73569"/>
                    <a:pt x="112330" y="69151"/>
                    <a:pt x="123332" y="69214"/>
                  </a:cubicBezTo>
                  <a:cubicBezTo>
                    <a:pt x="136978" y="69214"/>
                    <a:pt x="146076" y="76267"/>
                    <a:pt x="149603" y="89737"/>
                  </a:cubicBezTo>
                  <a:lnTo>
                    <a:pt x="151048" y="95309"/>
                  </a:lnTo>
                  <a:lnTo>
                    <a:pt x="219599" y="65441"/>
                  </a:lnTo>
                  <a:lnTo>
                    <a:pt x="218611" y="61421"/>
                  </a:lnTo>
                  <a:cubicBezTo>
                    <a:pt x="209372" y="23303"/>
                    <a:pt x="176296" y="-358"/>
                    <a:pt x="132148" y="-358"/>
                  </a:cubicBezTo>
                  <a:cubicBezTo>
                    <a:pt x="83909" y="-358"/>
                    <a:pt x="53794" y="19600"/>
                    <a:pt x="36939" y="36350"/>
                  </a:cubicBezTo>
                  <a:cubicBezTo>
                    <a:pt x="13102" y="59669"/>
                    <a:pt x="-418" y="91550"/>
                    <a:pt x="-616" y="124894"/>
                  </a:cubicBezTo>
                  <a:cubicBezTo>
                    <a:pt x="-616" y="180115"/>
                    <a:pt x="39302" y="217175"/>
                    <a:pt x="98754" y="217175"/>
                  </a:cubicBezTo>
                  <a:cubicBezTo>
                    <a:pt x="138671" y="217175"/>
                    <a:pt x="170725" y="201907"/>
                    <a:pt x="193963" y="171757"/>
                  </a:cubicBezTo>
                  <a:lnTo>
                    <a:pt x="196890" y="167949"/>
                  </a:lnTo>
                  <a:lnTo>
                    <a:pt x="184795" y="212909"/>
                  </a:lnTo>
                  <a:lnTo>
                    <a:pt x="261561" y="212909"/>
                  </a:lnTo>
                  <a:lnTo>
                    <a:pt x="277429" y="154585"/>
                  </a:lnTo>
                  <a:lnTo>
                    <a:pt x="286774" y="154585"/>
                  </a:lnTo>
                  <a:lnTo>
                    <a:pt x="308495" y="212909"/>
                  </a:lnTo>
                  <a:lnTo>
                    <a:pt x="442493" y="212909"/>
                  </a:lnTo>
                  <a:lnTo>
                    <a:pt x="459560" y="186180"/>
                  </a:lnTo>
                  <a:lnTo>
                    <a:pt x="523279" y="186180"/>
                  </a:lnTo>
                  <a:lnTo>
                    <a:pt x="525994" y="212909"/>
                  </a:lnTo>
                  <a:lnTo>
                    <a:pt x="671240" y="212909"/>
                  </a:lnTo>
                  <a:lnTo>
                    <a:pt x="727660" y="2463"/>
                  </a:lnTo>
                  <a:close/>
                  <a:moveTo>
                    <a:pt x="832178" y="137870"/>
                  </a:moveTo>
                  <a:lnTo>
                    <a:pt x="828299" y="150530"/>
                  </a:lnTo>
                  <a:cubicBezTo>
                    <a:pt x="823983" y="151912"/>
                    <a:pt x="819466" y="152578"/>
                    <a:pt x="814935" y="152504"/>
                  </a:cubicBezTo>
                  <a:cubicBezTo>
                    <a:pt x="798608" y="152504"/>
                    <a:pt x="781153" y="144076"/>
                    <a:pt x="781153" y="120451"/>
                  </a:cubicBezTo>
                  <a:cubicBezTo>
                    <a:pt x="780600" y="106342"/>
                    <a:pt x="785956" y="92643"/>
                    <a:pt x="795928" y="82649"/>
                  </a:cubicBezTo>
                  <a:cubicBezTo>
                    <a:pt x="806845" y="72268"/>
                    <a:pt x="821497" y="66735"/>
                    <a:pt x="836551" y="67310"/>
                  </a:cubicBezTo>
                  <a:cubicBezTo>
                    <a:pt x="852362" y="67427"/>
                    <a:pt x="867581" y="73337"/>
                    <a:pt x="879324" y="83919"/>
                  </a:cubicBezTo>
                  <a:lnTo>
                    <a:pt x="880840" y="85329"/>
                  </a:lnTo>
                  <a:lnTo>
                    <a:pt x="813031" y="85329"/>
                  </a:lnTo>
                  <a:lnTo>
                    <a:pt x="799701" y="137870"/>
                  </a:lnTo>
                  <a:close/>
                  <a:moveTo>
                    <a:pt x="930913" y="37937"/>
                  </a:moveTo>
                  <a:lnTo>
                    <a:pt x="928163" y="34410"/>
                  </a:lnTo>
                  <a:cubicBezTo>
                    <a:pt x="914516" y="17661"/>
                    <a:pt x="881405" y="-394"/>
                    <a:pt x="840958" y="-394"/>
                  </a:cubicBezTo>
                  <a:cubicBezTo>
                    <a:pt x="800512" y="-394"/>
                    <a:pt x="764298" y="13359"/>
                    <a:pt x="739297" y="38395"/>
                  </a:cubicBezTo>
                  <a:cubicBezTo>
                    <a:pt x="716669" y="60896"/>
                    <a:pt x="704137" y="91610"/>
                    <a:pt x="704563" y="123519"/>
                  </a:cubicBezTo>
                  <a:cubicBezTo>
                    <a:pt x="704563" y="166750"/>
                    <a:pt x="731645" y="217211"/>
                    <a:pt x="807953" y="217211"/>
                  </a:cubicBezTo>
                  <a:cubicBezTo>
                    <a:pt x="835687" y="217070"/>
                    <a:pt x="862916" y="209784"/>
                    <a:pt x="887011" y="196053"/>
                  </a:cubicBezTo>
                  <a:lnTo>
                    <a:pt x="888704" y="195031"/>
                  </a:lnTo>
                  <a:lnTo>
                    <a:pt x="916914" y="85294"/>
                  </a:lnTo>
                  <a:lnTo>
                    <a:pt x="884684" y="85294"/>
                  </a:lnTo>
                  <a:close/>
                </a:path>
              </a:pathLst>
            </a:custGeom>
            <a:solidFill>
              <a:schemeClr val="bg1"/>
            </a:solidFill>
            <a:ln w="3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C4C6F6B0-762A-C52C-D71F-B187DD35CC23}"/>
                </a:ext>
              </a:extLst>
            </p:cNvPr>
            <p:cNvSpPr/>
            <p:nvPr/>
          </p:nvSpPr>
          <p:spPr>
            <a:xfrm>
              <a:off x="8976962" y="249559"/>
              <a:ext cx="412923" cy="210446"/>
            </a:xfrm>
            <a:custGeom>
              <a:avLst/>
              <a:gdLst>
                <a:gd name="connsiteX0" fmla="*/ 286915 w 412923"/>
                <a:gd name="connsiteY0" fmla="*/ 147603 h 210446"/>
                <a:gd name="connsiteX1" fmla="*/ 318298 w 412923"/>
                <a:gd name="connsiteY1" fmla="*/ 97918 h 210446"/>
                <a:gd name="connsiteX2" fmla="*/ 323870 w 412923"/>
                <a:gd name="connsiteY2" fmla="*/ 147603 h 210446"/>
                <a:gd name="connsiteX3" fmla="*/ 143749 w 412923"/>
                <a:gd name="connsiteY3" fmla="*/ 127115 h 210446"/>
                <a:gd name="connsiteX4" fmla="*/ 99988 w 412923"/>
                <a:gd name="connsiteY4" fmla="*/ 142172 h 210446"/>
                <a:gd name="connsiteX5" fmla="*/ 94417 w 412923"/>
                <a:gd name="connsiteY5" fmla="*/ 142172 h 210446"/>
                <a:gd name="connsiteX6" fmla="*/ 113988 w 412923"/>
                <a:gd name="connsiteY6" fmla="*/ 68932 h 210446"/>
                <a:gd name="connsiteX7" fmla="*/ 121604 w 412923"/>
                <a:gd name="connsiteY7" fmla="*/ 68932 h 210446"/>
                <a:gd name="connsiteX8" fmla="*/ 150555 w 412923"/>
                <a:gd name="connsiteY8" fmla="*/ 78030 h 210446"/>
                <a:gd name="connsiteX9" fmla="*/ 156796 w 412923"/>
                <a:gd name="connsiteY9" fmla="*/ 97001 h 210446"/>
                <a:gd name="connsiteX10" fmla="*/ 143749 w 412923"/>
                <a:gd name="connsiteY10" fmla="*/ 127115 h 210446"/>
                <a:gd name="connsiteX11" fmla="*/ 307684 w 412923"/>
                <a:gd name="connsiteY11" fmla="*/ -394 h 210446"/>
                <a:gd name="connsiteX12" fmla="*/ 232752 w 412923"/>
                <a:gd name="connsiteY12" fmla="*/ 108743 h 210446"/>
                <a:gd name="connsiteX13" fmla="*/ 234374 w 412923"/>
                <a:gd name="connsiteY13" fmla="*/ 89913 h 210446"/>
                <a:gd name="connsiteX14" fmla="*/ 211312 w 412923"/>
                <a:gd name="connsiteY14" fmla="*/ 28098 h 210446"/>
                <a:gd name="connsiteX15" fmla="*/ 129856 w 412923"/>
                <a:gd name="connsiteY15" fmla="*/ 1052 h 210446"/>
                <a:gd name="connsiteX16" fmla="*/ 55522 w 412923"/>
                <a:gd name="connsiteY16" fmla="*/ 1052 h 210446"/>
                <a:gd name="connsiteX17" fmla="*/ -616 w 412923"/>
                <a:gd name="connsiteY17" fmla="*/ 210052 h 210446"/>
                <a:gd name="connsiteX18" fmla="*/ 92407 w 412923"/>
                <a:gd name="connsiteY18" fmla="*/ 210052 h 210446"/>
                <a:gd name="connsiteX19" fmla="*/ 177283 w 412923"/>
                <a:gd name="connsiteY19" fmla="*/ 189706 h 210446"/>
                <a:gd name="connsiteX20" fmla="*/ 163178 w 412923"/>
                <a:gd name="connsiteY20" fmla="*/ 210052 h 210446"/>
                <a:gd name="connsiteX21" fmla="*/ 247808 w 412923"/>
                <a:gd name="connsiteY21" fmla="*/ 210052 h 210446"/>
                <a:gd name="connsiteX22" fmla="*/ 264876 w 412923"/>
                <a:gd name="connsiteY22" fmla="*/ 183324 h 210446"/>
                <a:gd name="connsiteX23" fmla="*/ 328665 w 412923"/>
                <a:gd name="connsiteY23" fmla="*/ 183324 h 210446"/>
                <a:gd name="connsiteX24" fmla="*/ 331416 w 412923"/>
                <a:gd name="connsiteY24" fmla="*/ 210052 h 210446"/>
                <a:gd name="connsiteX25" fmla="*/ 412308 w 412923"/>
                <a:gd name="connsiteY25" fmla="*/ 210052 h 210446"/>
                <a:gd name="connsiteX26" fmla="*/ 380572 w 412923"/>
                <a:gd name="connsiteY26" fmla="*/ -394 h 21044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</a:cxnLst>
              <a:rect l="l" t="t" r="r" b="b"/>
              <a:pathLst>
                <a:path w="412923" h="210446">
                  <a:moveTo>
                    <a:pt x="286915" y="147603"/>
                  </a:moveTo>
                  <a:lnTo>
                    <a:pt x="318298" y="97918"/>
                  </a:lnTo>
                  <a:lnTo>
                    <a:pt x="323870" y="147603"/>
                  </a:lnTo>
                  <a:close/>
                  <a:moveTo>
                    <a:pt x="143749" y="127115"/>
                  </a:moveTo>
                  <a:cubicBezTo>
                    <a:pt x="133734" y="137094"/>
                    <a:pt x="119066" y="142172"/>
                    <a:pt x="99988" y="142172"/>
                  </a:cubicBezTo>
                  <a:lnTo>
                    <a:pt x="94417" y="142172"/>
                  </a:lnTo>
                  <a:lnTo>
                    <a:pt x="113988" y="68932"/>
                  </a:lnTo>
                  <a:lnTo>
                    <a:pt x="121604" y="68932"/>
                  </a:lnTo>
                  <a:cubicBezTo>
                    <a:pt x="138107" y="68932"/>
                    <a:pt x="145089" y="72459"/>
                    <a:pt x="150555" y="78030"/>
                  </a:cubicBezTo>
                  <a:cubicBezTo>
                    <a:pt x="154751" y="82226"/>
                    <a:pt x="156796" y="88609"/>
                    <a:pt x="156796" y="97001"/>
                  </a:cubicBezTo>
                  <a:cubicBezTo>
                    <a:pt x="156549" y="108363"/>
                    <a:pt x="151895" y="119174"/>
                    <a:pt x="143749" y="127115"/>
                  </a:cubicBezTo>
                  <a:moveTo>
                    <a:pt x="307684" y="-394"/>
                  </a:moveTo>
                  <a:lnTo>
                    <a:pt x="232752" y="108743"/>
                  </a:lnTo>
                  <a:cubicBezTo>
                    <a:pt x="233809" y="102520"/>
                    <a:pt x="234338" y="96222"/>
                    <a:pt x="234374" y="89913"/>
                  </a:cubicBezTo>
                  <a:cubicBezTo>
                    <a:pt x="234374" y="64207"/>
                    <a:pt x="226616" y="43402"/>
                    <a:pt x="211312" y="28098"/>
                  </a:cubicBezTo>
                  <a:cubicBezTo>
                    <a:pt x="193363" y="10150"/>
                    <a:pt x="165964" y="1052"/>
                    <a:pt x="129856" y="1052"/>
                  </a:cubicBezTo>
                  <a:lnTo>
                    <a:pt x="55522" y="1052"/>
                  </a:lnTo>
                  <a:lnTo>
                    <a:pt x="-616" y="210052"/>
                  </a:lnTo>
                  <a:lnTo>
                    <a:pt x="92407" y="210052"/>
                  </a:lnTo>
                  <a:cubicBezTo>
                    <a:pt x="126118" y="210052"/>
                    <a:pt x="154539" y="203211"/>
                    <a:pt x="177283" y="189706"/>
                  </a:cubicBezTo>
                  <a:lnTo>
                    <a:pt x="163178" y="210052"/>
                  </a:lnTo>
                  <a:lnTo>
                    <a:pt x="247808" y="210052"/>
                  </a:lnTo>
                  <a:lnTo>
                    <a:pt x="264876" y="183324"/>
                  </a:lnTo>
                  <a:lnTo>
                    <a:pt x="328665" y="183324"/>
                  </a:lnTo>
                  <a:lnTo>
                    <a:pt x="331416" y="210052"/>
                  </a:lnTo>
                  <a:lnTo>
                    <a:pt x="412308" y="210052"/>
                  </a:lnTo>
                  <a:lnTo>
                    <a:pt x="380572" y="-394"/>
                  </a:lnTo>
                  <a:close/>
                </a:path>
              </a:pathLst>
            </a:custGeom>
            <a:solidFill>
              <a:schemeClr val="bg1"/>
            </a:solidFill>
            <a:ln w="3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F564DD98-F3FF-3474-BF96-46F5CAF20E9B}"/>
                </a:ext>
              </a:extLst>
            </p:cNvPr>
            <p:cNvSpPr/>
            <p:nvPr/>
          </p:nvSpPr>
          <p:spPr>
            <a:xfrm>
              <a:off x="9377473" y="249559"/>
              <a:ext cx="407775" cy="210446"/>
            </a:xfrm>
            <a:custGeom>
              <a:avLst/>
              <a:gdLst>
                <a:gd name="connsiteX0" fmla="*/ 391766 w 407775"/>
                <a:gd name="connsiteY0" fmla="*/ 62626 h 210446"/>
                <a:gd name="connsiteX1" fmla="*/ 407775 w 407775"/>
                <a:gd name="connsiteY1" fmla="*/ 1446 h 210446"/>
                <a:gd name="connsiteX2" fmla="*/ 153568 w 407775"/>
                <a:gd name="connsiteY2" fmla="*/ 1446 h 210446"/>
                <a:gd name="connsiteX3" fmla="*/ 91224 w 407775"/>
                <a:gd name="connsiteY3" fmla="*/ 102684 h 210446"/>
                <a:gd name="connsiteX4" fmla="*/ 83396 w 407775"/>
                <a:gd name="connsiteY4" fmla="*/ 0 h 210446"/>
                <a:gd name="connsiteX5" fmla="*/ 0 w 407775"/>
                <a:gd name="connsiteY5" fmla="*/ 0 h 210446"/>
                <a:gd name="connsiteX6" fmla="*/ 28351 w 407775"/>
                <a:gd name="connsiteY6" fmla="*/ 210446 h 210446"/>
                <a:gd name="connsiteX7" fmla="*/ 100145 w 407775"/>
                <a:gd name="connsiteY7" fmla="*/ 210446 h 210446"/>
                <a:gd name="connsiteX8" fmla="*/ 219227 w 407775"/>
                <a:gd name="connsiteY8" fmla="*/ 33006 h 210446"/>
                <a:gd name="connsiteX9" fmla="*/ 171552 w 407775"/>
                <a:gd name="connsiteY9" fmla="*/ 210446 h 210446"/>
                <a:gd name="connsiteX10" fmla="*/ 353048 w 407775"/>
                <a:gd name="connsiteY10" fmla="*/ 210446 h 210446"/>
                <a:gd name="connsiteX11" fmla="*/ 369339 w 407775"/>
                <a:gd name="connsiteY11" fmla="*/ 148243 h 210446"/>
                <a:gd name="connsiteX12" fmla="*/ 264892 w 407775"/>
                <a:gd name="connsiteY12" fmla="*/ 148243 h 210446"/>
                <a:gd name="connsiteX13" fmla="*/ 269053 w 407775"/>
                <a:gd name="connsiteY13" fmla="*/ 131317 h 210446"/>
                <a:gd name="connsiteX14" fmla="*/ 373782 w 407775"/>
                <a:gd name="connsiteY14" fmla="*/ 131317 h 210446"/>
                <a:gd name="connsiteX15" fmla="*/ 387323 w 407775"/>
                <a:gd name="connsiteY15" fmla="*/ 79517 h 210446"/>
                <a:gd name="connsiteX16" fmla="*/ 282593 w 407775"/>
                <a:gd name="connsiteY16" fmla="*/ 79552 h 210446"/>
                <a:gd name="connsiteX17" fmla="*/ 287036 w 407775"/>
                <a:gd name="connsiteY17" fmla="*/ 62626 h 210446"/>
                <a:gd name="connsiteX18" fmla="*/ 391766 w 407775"/>
                <a:gd name="connsiteY18" fmla="*/ 62626 h 21044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407775" h="210446">
                  <a:moveTo>
                    <a:pt x="391766" y="62626"/>
                  </a:moveTo>
                  <a:lnTo>
                    <a:pt x="407775" y="1446"/>
                  </a:lnTo>
                  <a:lnTo>
                    <a:pt x="153568" y="1446"/>
                  </a:lnTo>
                  <a:lnTo>
                    <a:pt x="91224" y="102684"/>
                  </a:lnTo>
                  <a:lnTo>
                    <a:pt x="83396" y="0"/>
                  </a:lnTo>
                  <a:lnTo>
                    <a:pt x="0" y="0"/>
                  </a:lnTo>
                  <a:lnTo>
                    <a:pt x="28351" y="210446"/>
                  </a:lnTo>
                  <a:lnTo>
                    <a:pt x="100145" y="210446"/>
                  </a:lnTo>
                  <a:lnTo>
                    <a:pt x="219227" y="33006"/>
                  </a:lnTo>
                  <a:lnTo>
                    <a:pt x="171552" y="210446"/>
                  </a:lnTo>
                  <a:lnTo>
                    <a:pt x="353048" y="210446"/>
                  </a:lnTo>
                  <a:lnTo>
                    <a:pt x="369339" y="148243"/>
                  </a:lnTo>
                  <a:lnTo>
                    <a:pt x="264892" y="148243"/>
                  </a:lnTo>
                  <a:lnTo>
                    <a:pt x="269053" y="131317"/>
                  </a:lnTo>
                  <a:lnTo>
                    <a:pt x="373782" y="131317"/>
                  </a:lnTo>
                  <a:lnTo>
                    <a:pt x="387323" y="79517"/>
                  </a:lnTo>
                  <a:lnTo>
                    <a:pt x="282593" y="79552"/>
                  </a:lnTo>
                  <a:lnTo>
                    <a:pt x="287036" y="62626"/>
                  </a:lnTo>
                  <a:lnTo>
                    <a:pt x="391766" y="62626"/>
                  </a:lnTo>
                  <a:close/>
                </a:path>
              </a:pathLst>
            </a:custGeom>
            <a:solidFill>
              <a:schemeClr val="bg1"/>
            </a:solidFill>
            <a:ln w="3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</p:grpSp>
      <p:sp>
        <p:nvSpPr>
          <p:cNvPr id="2" name="Rectangle 1">
            <a:extLst>
              <a:ext uri="{FF2B5EF4-FFF2-40B4-BE49-F238E27FC236}">
                <a16:creationId xmlns:a16="http://schemas.microsoft.com/office/drawing/2014/main" id="{27672B4D-ECD4-EBE6-3B19-49CF64B63EF8}"/>
              </a:ext>
            </a:extLst>
          </p:cNvPr>
          <p:cNvSpPr/>
          <p:nvPr userDrawn="1"/>
        </p:nvSpPr>
        <p:spPr>
          <a:xfrm>
            <a:off x="0" y="576829"/>
            <a:ext cx="12192000" cy="272821"/>
          </a:xfrm>
          <a:prstGeom prst="rect">
            <a:avLst/>
          </a:prstGeom>
          <a:solidFill>
            <a:schemeClr val="accent1"/>
          </a:solidFill>
        </p:spPr>
        <p:txBody>
          <a:bodyPr vert="horz" lIns="91440" tIns="45720" rIns="91440" bIns="45720" rtlCol="0" anchor="ctr">
            <a:normAutofit fontScale="32500" lnSpcReduction="20000"/>
          </a:bodyPr>
          <a:lstStyle/>
          <a:p>
            <a:pPr marL="444500" marR="0" lvl="0" indent="0" defTabSz="444500" fontAlgn="auto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GB" sz="4400" b="1" i="0" u="none" strike="noStrike" cap="none" spc="0" normalizeH="0" baseline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090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3" r:id="rId1"/>
    <p:sldLayoutId id="2147483694" r:id="rId2"/>
  </p:sldLayoutIdLst>
  <p:txStyles>
    <p:titleStyle>
      <a:lvl1pPr algn="l" defTabSz="1125444" rtl="0" eaLnBrk="1" latinLnBrk="0" hangingPunct="1">
        <a:lnSpc>
          <a:spcPct val="90000"/>
        </a:lnSpc>
        <a:spcBef>
          <a:spcPct val="0"/>
        </a:spcBef>
        <a:buNone/>
        <a:defRPr sz="2215" b="1" kern="1200">
          <a:solidFill>
            <a:schemeClr val="tx1"/>
          </a:solidFill>
          <a:latin typeface="Calibri" panose="020F0502020204030204" pitchFamily="34" charset="0"/>
          <a:ea typeface="+mj-ea"/>
          <a:cs typeface="+mj-cs"/>
        </a:defRPr>
      </a:lvl1pPr>
    </p:titleStyle>
    <p:bodyStyle>
      <a:lvl1pPr marL="281361" indent="-281361" algn="l" defTabSz="1125444" rtl="0" eaLnBrk="1" latinLnBrk="0" hangingPunct="1">
        <a:lnSpc>
          <a:spcPct val="90000"/>
        </a:lnSpc>
        <a:spcBef>
          <a:spcPts val="1231"/>
        </a:spcBef>
        <a:buFont typeface="Arial" panose="020B0604020202020204" pitchFamily="34" charset="0"/>
        <a:buChar char="•"/>
        <a:defRPr sz="1354" kern="1200">
          <a:solidFill>
            <a:schemeClr val="tx1"/>
          </a:solidFill>
          <a:latin typeface="+mn-lt"/>
          <a:ea typeface="+mn-ea"/>
          <a:cs typeface="+mn-cs"/>
        </a:defRPr>
      </a:lvl1pPr>
      <a:lvl2pPr marL="844083" indent="-281361" algn="l" defTabSz="1125444" rtl="0" eaLnBrk="1" latinLnBrk="0" hangingPunct="1">
        <a:lnSpc>
          <a:spcPct val="90000"/>
        </a:lnSpc>
        <a:spcBef>
          <a:spcPts val="615"/>
        </a:spcBef>
        <a:buFont typeface="Arial" panose="020B0604020202020204" pitchFamily="34" charset="0"/>
        <a:buChar char="•"/>
        <a:defRPr sz="1354" kern="1200">
          <a:solidFill>
            <a:schemeClr val="tx1"/>
          </a:solidFill>
          <a:latin typeface="+mn-lt"/>
          <a:ea typeface="+mn-ea"/>
          <a:cs typeface="+mn-cs"/>
        </a:defRPr>
      </a:lvl2pPr>
      <a:lvl3pPr marL="1406804" indent="-281361" algn="l" defTabSz="1125444" rtl="0" eaLnBrk="1" latinLnBrk="0" hangingPunct="1">
        <a:lnSpc>
          <a:spcPct val="90000"/>
        </a:lnSpc>
        <a:spcBef>
          <a:spcPts val="615"/>
        </a:spcBef>
        <a:buFont typeface="Arial" panose="020B0604020202020204" pitchFamily="34" charset="0"/>
        <a:buChar char="•"/>
        <a:defRPr sz="1354" kern="1200">
          <a:solidFill>
            <a:schemeClr val="tx1"/>
          </a:solidFill>
          <a:latin typeface="+mn-lt"/>
          <a:ea typeface="+mn-ea"/>
          <a:cs typeface="+mn-cs"/>
        </a:defRPr>
      </a:lvl3pPr>
      <a:lvl4pPr marL="1969526" indent="-281361" algn="l" defTabSz="1125444" rtl="0" eaLnBrk="1" latinLnBrk="0" hangingPunct="1">
        <a:lnSpc>
          <a:spcPct val="90000"/>
        </a:lnSpc>
        <a:spcBef>
          <a:spcPts val="615"/>
        </a:spcBef>
        <a:buFont typeface="Arial" panose="020B0604020202020204" pitchFamily="34" charset="0"/>
        <a:buChar char="•"/>
        <a:defRPr sz="1354" kern="1200">
          <a:solidFill>
            <a:schemeClr val="tx1"/>
          </a:solidFill>
          <a:latin typeface="+mn-lt"/>
          <a:ea typeface="+mn-ea"/>
          <a:cs typeface="+mn-cs"/>
        </a:defRPr>
      </a:lvl4pPr>
      <a:lvl5pPr marL="2532248" indent="-281361" algn="l" defTabSz="1125444" rtl="0" eaLnBrk="1" latinLnBrk="0" hangingPunct="1">
        <a:lnSpc>
          <a:spcPct val="90000"/>
        </a:lnSpc>
        <a:spcBef>
          <a:spcPts val="615"/>
        </a:spcBef>
        <a:buFont typeface="Arial" panose="020B0604020202020204" pitchFamily="34" charset="0"/>
        <a:buChar char="•"/>
        <a:defRPr sz="1354" kern="1200">
          <a:solidFill>
            <a:schemeClr val="tx1"/>
          </a:solidFill>
          <a:latin typeface="+mn-lt"/>
          <a:ea typeface="+mn-ea"/>
          <a:cs typeface="+mn-cs"/>
        </a:defRPr>
      </a:lvl5pPr>
      <a:lvl6pPr marL="3094970" indent="-281361" algn="l" defTabSz="1125444" rtl="0" eaLnBrk="1" latinLnBrk="0" hangingPunct="1">
        <a:lnSpc>
          <a:spcPct val="90000"/>
        </a:lnSpc>
        <a:spcBef>
          <a:spcPts val="615"/>
        </a:spcBef>
        <a:buFont typeface="Arial" panose="020B0604020202020204" pitchFamily="34" charset="0"/>
        <a:buChar char="•"/>
        <a:defRPr sz="2215" kern="1200">
          <a:solidFill>
            <a:schemeClr val="tx1"/>
          </a:solidFill>
          <a:latin typeface="+mn-lt"/>
          <a:ea typeface="+mn-ea"/>
          <a:cs typeface="+mn-cs"/>
        </a:defRPr>
      </a:lvl6pPr>
      <a:lvl7pPr marL="3657691" indent="-281361" algn="l" defTabSz="1125444" rtl="0" eaLnBrk="1" latinLnBrk="0" hangingPunct="1">
        <a:lnSpc>
          <a:spcPct val="90000"/>
        </a:lnSpc>
        <a:spcBef>
          <a:spcPts val="615"/>
        </a:spcBef>
        <a:buFont typeface="Arial" panose="020B0604020202020204" pitchFamily="34" charset="0"/>
        <a:buChar char="•"/>
        <a:defRPr sz="2215" kern="1200">
          <a:solidFill>
            <a:schemeClr val="tx1"/>
          </a:solidFill>
          <a:latin typeface="+mn-lt"/>
          <a:ea typeface="+mn-ea"/>
          <a:cs typeface="+mn-cs"/>
        </a:defRPr>
      </a:lvl7pPr>
      <a:lvl8pPr marL="4220413" indent="-281361" algn="l" defTabSz="1125444" rtl="0" eaLnBrk="1" latinLnBrk="0" hangingPunct="1">
        <a:lnSpc>
          <a:spcPct val="90000"/>
        </a:lnSpc>
        <a:spcBef>
          <a:spcPts val="615"/>
        </a:spcBef>
        <a:buFont typeface="Arial" panose="020B0604020202020204" pitchFamily="34" charset="0"/>
        <a:buChar char="•"/>
        <a:defRPr sz="2215" kern="1200">
          <a:solidFill>
            <a:schemeClr val="tx1"/>
          </a:solidFill>
          <a:latin typeface="+mn-lt"/>
          <a:ea typeface="+mn-ea"/>
          <a:cs typeface="+mn-cs"/>
        </a:defRPr>
      </a:lvl8pPr>
      <a:lvl9pPr marL="4783135" indent="-281361" algn="l" defTabSz="1125444" rtl="0" eaLnBrk="1" latinLnBrk="0" hangingPunct="1">
        <a:lnSpc>
          <a:spcPct val="90000"/>
        </a:lnSpc>
        <a:spcBef>
          <a:spcPts val="615"/>
        </a:spcBef>
        <a:buFont typeface="Arial" panose="020B0604020202020204" pitchFamily="34" charset="0"/>
        <a:buChar char="•"/>
        <a:defRPr sz="221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125444" rtl="0" eaLnBrk="1" latinLnBrk="0" hangingPunct="1">
        <a:defRPr sz="2215" kern="1200">
          <a:solidFill>
            <a:schemeClr val="tx1"/>
          </a:solidFill>
          <a:latin typeface="+mn-lt"/>
          <a:ea typeface="+mn-ea"/>
          <a:cs typeface="+mn-cs"/>
        </a:defRPr>
      </a:lvl1pPr>
      <a:lvl2pPr marL="562722" algn="l" defTabSz="1125444" rtl="0" eaLnBrk="1" latinLnBrk="0" hangingPunct="1">
        <a:defRPr sz="2215" kern="1200">
          <a:solidFill>
            <a:schemeClr val="tx1"/>
          </a:solidFill>
          <a:latin typeface="+mn-lt"/>
          <a:ea typeface="+mn-ea"/>
          <a:cs typeface="+mn-cs"/>
        </a:defRPr>
      </a:lvl2pPr>
      <a:lvl3pPr marL="1125444" algn="l" defTabSz="1125444" rtl="0" eaLnBrk="1" latinLnBrk="0" hangingPunct="1">
        <a:defRPr sz="2215" kern="1200">
          <a:solidFill>
            <a:schemeClr val="tx1"/>
          </a:solidFill>
          <a:latin typeface="+mn-lt"/>
          <a:ea typeface="+mn-ea"/>
          <a:cs typeface="+mn-cs"/>
        </a:defRPr>
      </a:lvl3pPr>
      <a:lvl4pPr marL="1688165" algn="l" defTabSz="1125444" rtl="0" eaLnBrk="1" latinLnBrk="0" hangingPunct="1">
        <a:defRPr sz="2215" kern="1200">
          <a:solidFill>
            <a:schemeClr val="tx1"/>
          </a:solidFill>
          <a:latin typeface="+mn-lt"/>
          <a:ea typeface="+mn-ea"/>
          <a:cs typeface="+mn-cs"/>
        </a:defRPr>
      </a:lvl4pPr>
      <a:lvl5pPr marL="2250887" algn="l" defTabSz="1125444" rtl="0" eaLnBrk="1" latinLnBrk="0" hangingPunct="1">
        <a:defRPr sz="2215" kern="1200">
          <a:solidFill>
            <a:schemeClr val="tx1"/>
          </a:solidFill>
          <a:latin typeface="+mn-lt"/>
          <a:ea typeface="+mn-ea"/>
          <a:cs typeface="+mn-cs"/>
        </a:defRPr>
      </a:lvl5pPr>
      <a:lvl6pPr marL="2813609" algn="l" defTabSz="1125444" rtl="0" eaLnBrk="1" latinLnBrk="0" hangingPunct="1">
        <a:defRPr sz="2215" kern="1200">
          <a:solidFill>
            <a:schemeClr val="tx1"/>
          </a:solidFill>
          <a:latin typeface="+mn-lt"/>
          <a:ea typeface="+mn-ea"/>
          <a:cs typeface="+mn-cs"/>
        </a:defRPr>
      </a:lvl6pPr>
      <a:lvl7pPr marL="3376331" algn="l" defTabSz="1125444" rtl="0" eaLnBrk="1" latinLnBrk="0" hangingPunct="1">
        <a:defRPr sz="2215" kern="1200">
          <a:solidFill>
            <a:schemeClr val="tx1"/>
          </a:solidFill>
          <a:latin typeface="+mn-lt"/>
          <a:ea typeface="+mn-ea"/>
          <a:cs typeface="+mn-cs"/>
        </a:defRPr>
      </a:lvl7pPr>
      <a:lvl8pPr marL="3939052" algn="l" defTabSz="1125444" rtl="0" eaLnBrk="1" latinLnBrk="0" hangingPunct="1">
        <a:defRPr sz="2215" kern="1200">
          <a:solidFill>
            <a:schemeClr val="tx1"/>
          </a:solidFill>
          <a:latin typeface="+mn-lt"/>
          <a:ea typeface="+mn-ea"/>
          <a:cs typeface="+mn-cs"/>
        </a:defRPr>
      </a:lvl8pPr>
      <a:lvl9pPr marL="4501774" algn="l" defTabSz="1125444" rtl="0" eaLnBrk="1" latinLnBrk="0" hangingPunct="1">
        <a:defRPr sz="221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08DCB23D-644B-A345-CCAE-4FEB27000747}"/>
              </a:ext>
            </a:extLst>
          </p:cNvPr>
          <p:cNvSpPr/>
          <p:nvPr userDrawn="1"/>
        </p:nvSpPr>
        <p:spPr>
          <a:xfrm>
            <a:off x="0" y="0"/>
            <a:ext cx="12192000" cy="577850"/>
          </a:xfrm>
          <a:prstGeom prst="rect">
            <a:avLst/>
          </a:prstGeom>
          <a:solidFill>
            <a:schemeClr val="tx1"/>
          </a:solidFill>
        </p:spPr>
        <p:txBody>
          <a:bodyPr vert="horz" lIns="91440" tIns="45720" rIns="91440" bIns="45720" rtlCol="0" anchor="ctr">
            <a:normAutofit fontScale="85000" lnSpcReduction="20000"/>
          </a:bodyPr>
          <a:lstStyle/>
          <a:p>
            <a:pPr marL="444500" marR="0" lvl="0" indent="0" defTabSz="444500" fontAlgn="auto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GB" sz="4400" b="1" i="0" u="none" strike="noStrike" cap="none" spc="0" normalizeH="0" baseline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grpSp>
        <p:nvGrpSpPr>
          <p:cNvPr id="9" name="Graphic 11">
            <a:extLst>
              <a:ext uri="{FF2B5EF4-FFF2-40B4-BE49-F238E27FC236}">
                <a16:creationId xmlns:a16="http://schemas.microsoft.com/office/drawing/2014/main" id="{44F5BE10-D66C-FB48-F923-11086F52C6CA}"/>
              </a:ext>
            </a:extLst>
          </p:cNvPr>
          <p:cNvGrpSpPr/>
          <p:nvPr userDrawn="1"/>
        </p:nvGrpSpPr>
        <p:grpSpPr>
          <a:xfrm>
            <a:off x="10185327" y="79330"/>
            <a:ext cx="1808702" cy="362603"/>
            <a:chOff x="7449733" y="53782"/>
            <a:chExt cx="2335515" cy="468216"/>
          </a:xfrm>
        </p:grpSpPr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5823585B-FBBF-07BE-87FC-ADCAB2B115FE}"/>
                </a:ext>
              </a:extLst>
            </p:cNvPr>
            <p:cNvSpPr/>
            <p:nvPr/>
          </p:nvSpPr>
          <p:spPr>
            <a:xfrm>
              <a:off x="7449733" y="53782"/>
              <a:ext cx="501208" cy="468216"/>
            </a:xfrm>
            <a:custGeom>
              <a:avLst/>
              <a:gdLst>
                <a:gd name="connsiteX0" fmla="*/ 193904 w 501208"/>
                <a:gd name="connsiteY0" fmla="*/ 434603 h 468216"/>
                <a:gd name="connsiteX1" fmla="*/ 7295 w 501208"/>
                <a:gd name="connsiteY1" fmla="*/ 94321 h 468216"/>
                <a:gd name="connsiteX2" fmla="*/ 32543 w 501208"/>
                <a:gd name="connsiteY2" fmla="*/ 7505 h 468216"/>
                <a:gd name="connsiteX3" fmla="*/ 63363 w 501208"/>
                <a:gd name="connsiteY3" fmla="*/ -394 h 468216"/>
                <a:gd name="connsiteX4" fmla="*/ 436616 w 501208"/>
                <a:gd name="connsiteY4" fmla="*/ -394 h 468216"/>
                <a:gd name="connsiteX5" fmla="*/ 500593 w 501208"/>
                <a:gd name="connsiteY5" fmla="*/ 63562 h 468216"/>
                <a:gd name="connsiteX6" fmla="*/ 492718 w 501208"/>
                <a:gd name="connsiteY6" fmla="*/ 94321 h 468216"/>
                <a:gd name="connsiteX7" fmla="*/ 306074 w 501208"/>
                <a:gd name="connsiteY7" fmla="*/ 434603 h 468216"/>
                <a:gd name="connsiteX8" fmla="*/ 219230 w 501208"/>
                <a:gd name="connsiteY8" fmla="*/ 459929 h 468216"/>
                <a:gd name="connsiteX9" fmla="*/ 193904 w 501208"/>
                <a:gd name="connsiteY9" fmla="*/ 434603 h 4682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501208" h="468216">
                  <a:moveTo>
                    <a:pt x="193904" y="434603"/>
                  </a:moveTo>
                  <a:lnTo>
                    <a:pt x="7295" y="94321"/>
                  </a:lnTo>
                  <a:cubicBezTo>
                    <a:pt x="-9705" y="63375"/>
                    <a:pt x="1597" y="24509"/>
                    <a:pt x="32543" y="7505"/>
                  </a:cubicBezTo>
                  <a:cubicBezTo>
                    <a:pt x="41987" y="2318"/>
                    <a:pt x="52587" y="-401"/>
                    <a:pt x="63363" y="-394"/>
                  </a:cubicBezTo>
                  <a:lnTo>
                    <a:pt x="436616" y="-394"/>
                  </a:lnTo>
                  <a:cubicBezTo>
                    <a:pt x="471942" y="-401"/>
                    <a:pt x="500586" y="28232"/>
                    <a:pt x="500593" y="63562"/>
                  </a:cubicBezTo>
                  <a:cubicBezTo>
                    <a:pt x="500596" y="74313"/>
                    <a:pt x="497888" y="84892"/>
                    <a:pt x="492718" y="94321"/>
                  </a:cubicBezTo>
                  <a:lnTo>
                    <a:pt x="306074" y="434603"/>
                  </a:lnTo>
                  <a:cubicBezTo>
                    <a:pt x="289085" y="465578"/>
                    <a:pt x="250204" y="476918"/>
                    <a:pt x="219230" y="459929"/>
                  </a:cubicBezTo>
                  <a:cubicBezTo>
                    <a:pt x="208549" y="454072"/>
                    <a:pt x="199761" y="445284"/>
                    <a:pt x="193904" y="434603"/>
                  </a:cubicBezTo>
                </a:path>
              </a:pathLst>
            </a:custGeom>
            <a:solidFill>
              <a:srgbClr val="BBF41E"/>
            </a:solidFill>
            <a:ln w="3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7F68123F-D1A8-3199-E79D-9337C446AC96}"/>
                </a:ext>
              </a:extLst>
            </p:cNvPr>
            <p:cNvSpPr/>
            <p:nvPr/>
          </p:nvSpPr>
          <p:spPr>
            <a:xfrm>
              <a:off x="7594197" y="115668"/>
              <a:ext cx="212317" cy="245199"/>
            </a:xfrm>
            <a:custGeom>
              <a:avLst/>
              <a:gdLst>
                <a:gd name="connsiteX0" fmla="*/ 105543 w 212317"/>
                <a:gd name="connsiteY0" fmla="*/ 207231 h 245199"/>
                <a:gd name="connsiteX1" fmla="*/ 37501 w 212317"/>
                <a:gd name="connsiteY1" fmla="*/ 138530 h 245199"/>
                <a:gd name="connsiteX2" fmla="*/ 86678 w 212317"/>
                <a:gd name="connsiteY2" fmla="*/ 73234 h 245199"/>
                <a:gd name="connsiteX3" fmla="*/ 86678 w 212317"/>
                <a:gd name="connsiteY3" fmla="*/ 112834 h 245199"/>
                <a:gd name="connsiteX4" fmla="*/ 105543 w 212317"/>
                <a:gd name="connsiteY4" fmla="*/ 131699 h 245199"/>
                <a:gd name="connsiteX5" fmla="*/ 124408 w 212317"/>
                <a:gd name="connsiteY5" fmla="*/ 112834 h 245199"/>
                <a:gd name="connsiteX6" fmla="*/ 124408 w 212317"/>
                <a:gd name="connsiteY6" fmla="*/ 72987 h 245199"/>
                <a:gd name="connsiteX7" fmla="*/ 170563 w 212317"/>
                <a:gd name="connsiteY7" fmla="*/ 158012 h 245199"/>
                <a:gd name="connsiteX8" fmla="*/ 105543 w 212317"/>
                <a:gd name="connsiteY8" fmla="*/ 206985 h 245199"/>
                <a:gd name="connsiteX9" fmla="*/ 124408 w 212317"/>
                <a:gd name="connsiteY9" fmla="*/ 34199 h 245199"/>
                <a:gd name="connsiteX10" fmla="*/ 124408 w 212317"/>
                <a:gd name="connsiteY10" fmla="*/ 18472 h 245199"/>
                <a:gd name="connsiteX11" fmla="*/ 105543 w 212317"/>
                <a:gd name="connsiteY11" fmla="*/ -394 h 245199"/>
                <a:gd name="connsiteX12" fmla="*/ 86678 w 212317"/>
                <a:gd name="connsiteY12" fmla="*/ 18472 h 245199"/>
                <a:gd name="connsiteX13" fmla="*/ 86678 w 212317"/>
                <a:gd name="connsiteY13" fmla="*/ 34199 h 245199"/>
                <a:gd name="connsiteX14" fmla="*/ 1092 w 212317"/>
                <a:gd name="connsiteY14" fmla="*/ 157515 h 245199"/>
                <a:gd name="connsiteX15" fmla="*/ 124408 w 212317"/>
                <a:gd name="connsiteY15" fmla="*/ 243097 h 245199"/>
                <a:gd name="connsiteX16" fmla="*/ 209994 w 212317"/>
                <a:gd name="connsiteY16" fmla="*/ 119784 h 245199"/>
                <a:gd name="connsiteX17" fmla="*/ 124408 w 212317"/>
                <a:gd name="connsiteY17" fmla="*/ 34199 h 2451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212317" h="245199">
                  <a:moveTo>
                    <a:pt x="105543" y="207231"/>
                  </a:moveTo>
                  <a:cubicBezTo>
                    <a:pt x="67780" y="207048"/>
                    <a:pt x="37317" y="176289"/>
                    <a:pt x="37501" y="138530"/>
                  </a:cubicBezTo>
                  <a:cubicBezTo>
                    <a:pt x="37645" y="108282"/>
                    <a:pt x="57646" y="81725"/>
                    <a:pt x="86678" y="73234"/>
                  </a:cubicBezTo>
                  <a:lnTo>
                    <a:pt x="86678" y="112834"/>
                  </a:lnTo>
                  <a:cubicBezTo>
                    <a:pt x="86678" y="123254"/>
                    <a:pt x="95123" y="131699"/>
                    <a:pt x="105543" y="131699"/>
                  </a:cubicBezTo>
                  <a:cubicBezTo>
                    <a:pt x="115963" y="131699"/>
                    <a:pt x="124408" y="123254"/>
                    <a:pt x="124408" y="112834"/>
                  </a:cubicBezTo>
                  <a:lnTo>
                    <a:pt x="124408" y="72987"/>
                  </a:lnTo>
                  <a:cubicBezTo>
                    <a:pt x="160634" y="83721"/>
                    <a:pt x="181297" y="121787"/>
                    <a:pt x="170563" y="158012"/>
                  </a:cubicBezTo>
                  <a:cubicBezTo>
                    <a:pt x="162016" y="186857"/>
                    <a:pt x="135629" y="206734"/>
                    <a:pt x="105543" y="206985"/>
                  </a:cubicBezTo>
                  <a:moveTo>
                    <a:pt x="124408" y="34199"/>
                  </a:moveTo>
                  <a:lnTo>
                    <a:pt x="124408" y="18472"/>
                  </a:lnTo>
                  <a:cubicBezTo>
                    <a:pt x="124408" y="8052"/>
                    <a:pt x="115963" y="-394"/>
                    <a:pt x="105543" y="-394"/>
                  </a:cubicBezTo>
                  <a:cubicBezTo>
                    <a:pt x="95123" y="-394"/>
                    <a:pt x="86678" y="8052"/>
                    <a:pt x="86678" y="18472"/>
                  </a:cubicBezTo>
                  <a:lnTo>
                    <a:pt x="86678" y="34199"/>
                  </a:lnTo>
                  <a:cubicBezTo>
                    <a:pt x="28992" y="44619"/>
                    <a:pt x="-9324" y="99829"/>
                    <a:pt x="1092" y="157515"/>
                  </a:cubicBezTo>
                  <a:cubicBezTo>
                    <a:pt x="11512" y="215201"/>
                    <a:pt x="66723" y="253517"/>
                    <a:pt x="124408" y="243097"/>
                  </a:cubicBezTo>
                  <a:cubicBezTo>
                    <a:pt x="182094" y="232680"/>
                    <a:pt x="220410" y="177470"/>
                    <a:pt x="209994" y="119784"/>
                  </a:cubicBezTo>
                  <a:cubicBezTo>
                    <a:pt x="202120" y="76189"/>
                    <a:pt x="168000" y="42073"/>
                    <a:pt x="124408" y="34199"/>
                  </a:cubicBezTo>
                </a:path>
              </a:pathLst>
            </a:custGeom>
            <a:solidFill>
              <a:srgbClr val="FFFFFF"/>
            </a:solidFill>
            <a:ln w="3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1771A2C3-9288-953A-8B90-B65422BBE325}"/>
                </a:ext>
              </a:extLst>
            </p:cNvPr>
            <p:cNvSpPr/>
            <p:nvPr/>
          </p:nvSpPr>
          <p:spPr>
            <a:xfrm>
              <a:off x="8860314" y="302312"/>
              <a:ext cx="135196" cy="106351"/>
            </a:xfrm>
            <a:custGeom>
              <a:avLst/>
              <a:gdLst>
                <a:gd name="connsiteX0" fmla="*/ 94151 w 135196"/>
                <a:gd name="connsiteY0" fmla="*/ 0 h 106351"/>
                <a:gd name="connsiteX1" fmla="*/ 83607 w 135196"/>
                <a:gd name="connsiteY1" fmla="*/ 39106 h 106351"/>
                <a:gd name="connsiteX2" fmla="*/ 65024 w 135196"/>
                <a:gd name="connsiteY2" fmla="*/ 0 h 106351"/>
                <a:gd name="connsiteX3" fmla="*/ 28563 w 135196"/>
                <a:gd name="connsiteY3" fmla="*/ 0 h 106351"/>
                <a:gd name="connsiteX4" fmla="*/ 0 w 135196"/>
                <a:gd name="connsiteY4" fmla="*/ 106351 h 106351"/>
                <a:gd name="connsiteX5" fmla="*/ 41045 w 135196"/>
                <a:gd name="connsiteY5" fmla="*/ 106351 h 106351"/>
                <a:gd name="connsiteX6" fmla="*/ 52153 w 135196"/>
                <a:gd name="connsiteY6" fmla="*/ 65306 h 106351"/>
                <a:gd name="connsiteX7" fmla="*/ 71724 w 135196"/>
                <a:gd name="connsiteY7" fmla="*/ 106351 h 106351"/>
                <a:gd name="connsiteX8" fmla="*/ 106634 w 135196"/>
                <a:gd name="connsiteY8" fmla="*/ 106351 h 106351"/>
                <a:gd name="connsiteX9" fmla="*/ 135196 w 135196"/>
                <a:gd name="connsiteY9" fmla="*/ 0 h 106351"/>
                <a:gd name="connsiteX10" fmla="*/ 94151 w 135196"/>
                <a:gd name="connsiteY10" fmla="*/ 0 h 1063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35196" h="106351">
                  <a:moveTo>
                    <a:pt x="94151" y="0"/>
                  </a:moveTo>
                  <a:lnTo>
                    <a:pt x="83607" y="39106"/>
                  </a:lnTo>
                  <a:lnTo>
                    <a:pt x="65024" y="0"/>
                  </a:lnTo>
                  <a:lnTo>
                    <a:pt x="28563" y="0"/>
                  </a:lnTo>
                  <a:lnTo>
                    <a:pt x="0" y="106351"/>
                  </a:lnTo>
                  <a:lnTo>
                    <a:pt x="41045" y="106351"/>
                  </a:lnTo>
                  <a:lnTo>
                    <a:pt x="52153" y="65306"/>
                  </a:lnTo>
                  <a:lnTo>
                    <a:pt x="71724" y="106351"/>
                  </a:lnTo>
                  <a:lnTo>
                    <a:pt x="106634" y="106351"/>
                  </a:lnTo>
                  <a:lnTo>
                    <a:pt x="135196" y="0"/>
                  </a:lnTo>
                  <a:lnTo>
                    <a:pt x="94151" y="0"/>
                  </a:lnTo>
                  <a:close/>
                </a:path>
              </a:pathLst>
            </a:custGeom>
            <a:solidFill>
              <a:srgbClr val="BCCDD8"/>
            </a:solidFill>
            <a:ln w="3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6BD8DCAD-FE55-9CAB-824E-6B3CB3AAA5AF}"/>
                </a:ext>
              </a:extLst>
            </p:cNvPr>
            <p:cNvSpPr/>
            <p:nvPr/>
          </p:nvSpPr>
          <p:spPr>
            <a:xfrm>
              <a:off x="7938765" y="246632"/>
              <a:ext cx="931528" cy="217604"/>
            </a:xfrm>
            <a:custGeom>
              <a:avLst/>
              <a:gdLst>
                <a:gd name="connsiteX0" fmla="*/ 481951 w 931528"/>
                <a:gd name="connsiteY0" fmla="*/ 150494 h 217604"/>
                <a:gd name="connsiteX1" fmla="*/ 513511 w 931528"/>
                <a:gd name="connsiteY1" fmla="*/ 100704 h 217604"/>
                <a:gd name="connsiteX2" fmla="*/ 519047 w 931528"/>
                <a:gd name="connsiteY2" fmla="*/ 150388 h 217604"/>
                <a:gd name="connsiteX3" fmla="*/ 328454 w 931528"/>
                <a:gd name="connsiteY3" fmla="*/ 99998 h 217604"/>
                <a:gd name="connsiteX4" fmla="*/ 303770 w 931528"/>
                <a:gd name="connsiteY4" fmla="*/ 105535 h 217604"/>
                <a:gd name="connsiteX5" fmla="*/ 290265 w 931528"/>
                <a:gd name="connsiteY5" fmla="*/ 105535 h 217604"/>
                <a:gd name="connsiteX6" fmla="*/ 304123 w 931528"/>
                <a:gd name="connsiteY6" fmla="*/ 54757 h 217604"/>
                <a:gd name="connsiteX7" fmla="*/ 320449 w 931528"/>
                <a:gd name="connsiteY7" fmla="*/ 54757 h 217604"/>
                <a:gd name="connsiteX8" fmla="*/ 341607 w 931528"/>
                <a:gd name="connsiteY8" fmla="*/ 71648 h 217604"/>
                <a:gd name="connsiteX9" fmla="*/ 328277 w 931528"/>
                <a:gd name="connsiteY9" fmla="*/ 99857 h 217604"/>
                <a:gd name="connsiteX10" fmla="*/ 651035 w 931528"/>
                <a:gd name="connsiteY10" fmla="*/ 2533 h 217604"/>
                <a:gd name="connsiteX11" fmla="*/ 602478 w 931528"/>
                <a:gd name="connsiteY11" fmla="*/ 183394 h 217604"/>
                <a:gd name="connsiteX12" fmla="*/ 575291 w 931528"/>
                <a:gd name="connsiteY12" fmla="*/ 2533 h 217604"/>
                <a:gd name="connsiteX13" fmla="*/ 502368 w 931528"/>
                <a:gd name="connsiteY13" fmla="*/ 2533 h 217604"/>
                <a:gd name="connsiteX14" fmla="*/ 378562 w 931528"/>
                <a:gd name="connsiteY14" fmla="*/ 182865 h 217604"/>
                <a:gd name="connsiteX15" fmla="*/ 363117 w 931528"/>
                <a:gd name="connsiteY15" fmla="*/ 143230 h 217604"/>
                <a:gd name="connsiteX16" fmla="*/ 396193 w 931528"/>
                <a:gd name="connsiteY16" fmla="*/ 123060 h 217604"/>
                <a:gd name="connsiteX17" fmla="*/ 416998 w 931528"/>
                <a:gd name="connsiteY17" fmla="*/ 70343 h 217604"/>
                <a:gd name="connsiteX18" fmla="*/ 399896 w 931528"/>
                <a:gd name="connsiteY18" fmla="*/ 25313 h 217604"/>
                <a:gd name="connsiteX19" fmla="*/ 323023 w 931528"/>
                <a:gd name="connsiteY19" fmla="*/ 2533 h 217604"/>
                <a:gd name="connsiteX20" fmla="*/ 241567 w 931528"/>
                <a:gd name="connsiteY20" fmla="*/ 2533 h 217604"/>
                <a:gd name="connsiteX21" fmla="*/ 197031 w 931528"/>
                <a:gd name="connsiteY21" fmla="*/ 167949 h 217604"/>
                <a:gd name="connsiteX22" fmla="*/ 143396 w 931528"/>
                <a:gd name="connsiteY22" fmla="*/ 125634 h 217604"/>
                <a:gd name="connsiteX23" fmla="*/ 140328 w 931528"/>
                <a:gd name="connsiteY23" fmla="*/ 129161 h 217604"/>
                <a:gd name="connsiteX24" fmla="*/ 105419 w 931528"/>
                <a:gd name="connsiteY24" fmla="*/ 148167 h 217604"/>
                <a:gd name="connsiteX25" fmla="*/ 79042 w 931528"/>
                <a:gd name="connsiteY25" fmla="*/ 118934 h 217604"/>
                <a:gd name="connsiteX26" fmla="*/ 94099 w 931528"/>
                <a:gd name="connsiteY26" fmla="*/ 81451 h 217604"/>
                <a:gd name="connsiteX27" fmla="*/ 123332 w 931528"/>
                <a:gd name="connsiteY27" fmla="*/ 69214 h 217604"/>
                <a:gd name="connsiteX28" fmla="*/ 149603 w 931528"/>
                <a:gd name="connsiteY28" fmla="*/ 89737 h 217604"/>
                <a:gd name="connsiteX29" fmla="*/ 151048 w 931528"/>
                <a:gd name="connsiteY29" fmla="*/ 95309 h 217604"/>
                <a:gd name="connsiteX30" fmla="*/ 219599 w 931528"/>
                <a:gd name="connsiteY30" fmla="*/ 65441 h 217604"/>
                <a:gd name="connsiteX31" fmla="*/ 218611 w 931528"/>
                <a:gd name="connsiteY31" fmla="*/ 61421 h 217604"/>
                <a:gd name="connsiteX32" fmla="*/ 132148 w 931528"/>
                <a:gd name="connsiteY32" fmla="*/ -358 h 217604"/>
                <a:gd name="connsiteX33" fmla="*/ 36939 w 931528"/>
                <a:gd name="connsiteY33" fmla="*/ 36350 h 217604"/>
                <a:gd name="connsiteX34" fmla="*/ -616 w 931528"/>
                <a:gd name="connsiteY34" fmla="*/ 124894 h 217604"/>
                <a:gd name="connsiteX35" fmla="*/ 98754 w 931528"/>
                <a:gd name="connsiteY35" fmla="*/ 217175 h 217604"/>
                <a:gd name="connsiteX36" fmla="*/ 193963 w 931528"/>
                <a:gd name="connsiteY36" fmla="*/ 171757 h 217604"/>
                <a:gd name="connsiteX37" fmla="*/ 196890 w 931528"/>
                <a:gd name="connsiteY37" fmla="*/ 167949 h 217604"/>
                <a:gd name="connsiteX38" fmla="*/ 184795 w 931528"/>
                <a:gd name="connsiteY38" fmla="*/ 212909 h 217604"/>
                <a:gd name="connsiteX39" fmla="*/ 261561 w 931528"/>
                <a:gd name="connsiteY39" fmla="*/ 212909 h 217604"/>
                <a:gd name="connsiteX40" fmla="*/ 277429 w 931528"/>
                <a:gd name="connsiteY40" fmla="*/ 154585 h 217604"/>
                <a:gd name="connsiteX41" fmla="*/ 286774 w 931528"/>
                <a:gd name="connsiteY41" fmla="*/ 154585 h 217604"/>
                <a:gd name="connsiteX42" fmla="*/ 308495 w 931528"/>
                <a:gd name="connsiteY42" fmla="*/ 212909 h 217604"/>
                <a:gd name="connsiteX43" fmla="*/ 442493 w 931528"/>
                <a:gd name="connsiteY43" fmla="*/ 212909 h 217604"/>
                <a:gd name="connsiteX44" fmla="*/ 459560 w 931528"/>
                <a:gd name="connsiteY44" fmla="*/ 186180 h 217604"/>
                <a:gd name="connsiteX45" fmla="*/ 523279 w 931528"/>
                <a:gd name="connsiteY45" fmla="*/ 186180 h 217604"/>
                <a:gd name="connsiteX46" fmla="*/ 525994 w 931528"/>
                <a:gd name="connsiteY46" fmla="*/ 212909 h 217604"/>
                <a:gd name="connsiteX47" fmla="*/ 671240 w 931528"/>
                <a:gd name="connsiteY47" fmla="*/ 212909 h 217604"/>
                <a:gd name="connsiteX48" fmla="*/ 727660 w 931528"/>
                <a:gd name="connsiteY48" fmla="*/ 2463 h 217604"/>
                <a:gd name="connsiteX49" fmla="*/ 832178 w 931528"/>
                <a:gd name="connsiteY49" fmla="*/ 137870 h 217604"/>
                <a:gd name="connsiteX50" fmla="*/ 828299 w 931528"/>
                <a:gd name="connsiteY50" fmla="*/ 150530 h 217604"/>
                <a:gd name="connsiteX51" fmla="*/ 814935 w 931528"/>
                <a:gd name="connsiteY51" fmla="*/ 152504 h 217604"/>
                <a:gd name="connsiteX52" fmla="*/ 781153 w 931528"/>
                <a:gd name="connsiteY52" fmla="*/ 120451 h 217604"/>
                <a:gd name="connsiteX53" fmla="*/ 795928 w 931528"/>
                <a:gd name="connsiteY53" fmla="*/ 82649 h 217604"/>
                <a:gd name="connsiteX54" fmla="*/ 836551 w 931528"/>
                <a:gd name="connsiteY54" fmla="*/ 67310 h 217604"/>
                <a:gd name="connsiteX55" fmla="*/ 879324 w 931528"/>
                <a:gd name="connsiteY55" fmla="*/ 83919 h 217604"/>
                <a:gd name="connsiteX56" fmla="*/ 880840 w 931528"/>
                <a:gd name="connsiteY56" fmla="*/ 85329 h 217604"/>
                <a:gd name="connsiteX57" fmla="*/ 813031 w 931528"/>
                <a:gd name="connsiteY57" fmla="*/ 85329 h 217604"/>
                <a:gd name="connsiteX58" fmla="*/ 799701 w 931528"/>
                <a:gd name="connsiteY58" fmla="*/ 137870 h 217604"/>
                <a:gd name="connsiteX59" fmla="*/ 930913 w 931528"/>
                <a:gd name="connsiteY59" fmla="*/ 37937 h 217604"/>
                <a:gd name="connsiteX60" fmla="*/ 928163 w 931528"/>
                <a:gd name="connsiteY60" fmla="*/ 34410 h 217604"/>
                <a:gd name="connsiteX61" fmla="*/ 840958 w 931528"/>
                <a:gd name="connsiteY61" fmla="*/ -394 h 217604"/>
                <a:gd name="connsiteX62" fmla="*/ 739297 w 931528"/>
                <a:gd name="connsiteY62" fmla="*/ 38395 h 217604"/>
                <a:gd name="connsiteX63" fmla="*/ 704563 w 931528"/>
                <a:gd name="connsiteY63" fmla="*/ 123519 h 217604"/>
                <a:gd name="connsiteX64" fmla="*/ 807953 w 931528"/>
                <a:gd name="connsiteY64" fmla="*/ 217211 h 217604"/>
                <a:gd name="connsiteX65" fmla="*/ 887011 w 931528"/>
                <a:gd name="connsiteY65" fmla="*/ 196053 h 217604"/>
                <a:gd name="connsiteX66" fmla="*/ 888704 w 931528"/>
                <a:gd name="connsiteY66" fmla="*/ 195031 h 217604"/>
                <a:gd name="connsiteX67" fmla="*/ 916914 w 931528"/>
                <a:gd name="connsiteY67" fmla="*/ 85294 h 217604"/>
                <a:gd name="connsiteX68" fmla="*/ 884684 w 931528"/>
                <a:gd name="connsiteY68" fmla="*/ 85294 h 2176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</a:cxnLst>
              <a:rect l="l" t="t" r="r" b="b"/>
              <a:pathLst>
                <a:path w="931528" h="217604">
                  <a:moveTo>
                    <a:pt x="481951" y="150494"/>
                  </a:moveTo>
                  <a:lnTo>
                    <a:pt x="513511" y="100704"/>
                  </a:lnTo>
                  <a:lnTo>
                    <a:pt x="519047" y="150388"/>
                  </a:lnTo>
                  <a:close/>
                  <a:moveTo>
                    <a:pt x="328454" y="99998"/>
                  </a:moveTo>
                  <a:cubicBezTo>
                    <a:pt x="320901" y="104096"/>
                    <a:pt x="312353" y="106014"/>
                    <a:pt x="303770" y="105535"/>
                  </a:cubicBezTo>
                  <a:lnTo>
                    <a:pt x="290265" y="105535"/>
                  </a:lnTo>
                  <a:lnTo>
                    <a:pt x="304123" y="54757"/>
                  </a:lnTo>
                  <a:lnTo>
                    <a:pt x="320449" y="54757"/>
                  </a:lnTo>
                  <a:cubicBezTo>
                    <a:pt x="331028" y="54757"/>
                    <a:pt x="340619" y="60082"/>
                    <a:pt x="341607" y="71648"/>
                  </a:cubicBezTo>
                  <a:cubicBezTo>
                    <a:pt x="342657" y="82780"/>
                    <a:pt x="337545" y="93598"/>
                    <a:pt x="328277" y="99857"/>
                  </a:cubicBezTo>
                  <a:moveTo>
                    <a:pt x="651035" y="2533"/>
                  </a:moveTo>
                  <a:lnTo>
                    <a:pt x="602478" y="183394"/>
                  </a:lnTo>
                  <a:lnTo>
                    <a:pt x="575291" y="2533"/>
                  </a:lnTo>
                  <a:lnTo>
                    <a:pt x="502368" y="2533"/>
                  </a:lnTo>
                  <a:lnTo>
                    <a:pt x="378562" y="182865"/>
                  </a:lnTo>
                  <a:lnTo>
                    <a:pt x="363117" y="143230"/>
                  </a:lnTo>
                  <a:cubicBezTo>
                    <a:pt x="375476" y="138992"/>
                    <a:pt x="386764" y="132108"/>
                    <a:pt x="396193" y="123060"/>
                  </a:cubicBezTo>
                  <a:cubicBezTo>
                    <a:pt x="410160" y="109149"/>
                    <a:pt x="417699" y="90044"/>
                    <a:pt x="416998" y="70343"/>
                  </a:cubicBezTo>
                  <a:cubicBezTo>
                    <a:pt x="416998" y="51830"/>
                    <a:pt x="411250" y="36667"/>
                    <a:pt x="399896" y="25313"/>
                  </a:cubicBezTo>
                  <a:cubicBezTo>
                    <a:pt x="384803" y="10220"/>
                    <a:pt x="358920" y="2533"/>
                    <a:pt x="323023" y="2533"/>
                  </a:cubicBezTo>
                  <a:lnTo>
                    <a:pt x="241567" y="2533"/>
                  </a:lnTo>
                  <a:lnTo>
                    <a:pt x="197031" y="167949"/>
                  </a:lnTo>
                  <a:lnTo>
                    <a:pt x="143396" y="125634"/>
                  </a:lnTo>
                  <a:lnTo>
                    <a:pt x="140328" y="129161"/>
                  </a:lnTo>
                  <a:cubicBezTo>
                    <a:pt x="129432" y="142313"/>
                    <a:pt x="118642" y="148167"/>
                    <a:pt x="105419" y="148167"/>
                  </a:cubicBezTo>
                  <a:cubicBezTo>
                    <a:pt x="89128" y="148167"/>
                    <a:pt x="79042" y="136954"/>
                    <a:pt x="79042" y="118934"/>
                  </a:cubicBezTo>
                  <a:cubicBezTo>
                    <a:pt x="79004" y="104960"/>
                    <a:pt x="84402" y="91514"/>
                    <a:pt x="94099" y="81451"/>
                  </a:cubicBezTo>
                  <a:cubicBezTo>
                    <a:pt x="101776" y="73569"/>
                    <a:pt x="112330" y="69151"/>
                    <a:pt x="123332" y="69214"/>
                  </a:cubicBezTo>
                  <a:cubicBezTo>
                    <a:pt x="136978" y="69214"/>
                    <a:pt x="146076" y="76267"/>
                    <a:pt x="149603" y="89737"/>
                  </a:cubicBezTo>
                  <a:lnTo>
                    <a:pt x="151048" y="95309"/>
                  </a:lnTo>
                  <a:lnTo>
                    <a:pt x="219599" y="65441"/>
                  </a:lnTo>
                  <a:lnTo>
                    <a:pt x="218611" y="61421"/>
                  </a:lnTo>
                  <a:cubicBezTo>
                    <a:pt x="209372" y="23303"/>
                    <a:pt x="176296" y="-358"/>
                    <a:pt x="132148" y="-358"/>
                  </a:cubicBezTo>
                  <a:cubicBezTo>
                    <a:pt x="83909" y="-358"/>
                    <a:pt x="53794" y="19600"/>
                    <a:pt x="36939" y="36350"/>
                  </a:cubicBezTo>
                  <a:cubicBezTo>
                    <a:pt x="13102" y="59669"/>
                    <a:pt x="-418" y="91550"/>
                    <a:pt x="-616" y="124894"/>
                  </a:cubicBezTo>
                  <a:cubicBezTo>
                    <a:pt x="-616" y="180115"/>
                    <a:pt x="39302" y="217175"/>
                    <a:pt x="98754" y="217175"/>
                  </a:cubicBezTo>
                  <a:cubicBezTo>
                    <a:pt x="138671" y="217175"/>
                    <a:pt x="170725" y="201907"/>
                    <a:pt x="193963" y="171757"/>
                  </a:cubicBezTo>
                  <a:lnTo>
                    <a:pt x="196890" y="167949"/>
                  </a:lnTo>
                  <a:lnTo>
                    <a:pt x="184795" y="212909"/>
                  </a:lnTo>
                  <a:lnTo>
                    <a:pt x="261561" y="212909"/>
                  </a:lnTo>
                  <a:lnTo>
                    <a:pt x="277429" y="154585"/>
                  </a:lnTo>
                  <a:lnTo>
                    <a:pt x="286774" y="154585"/>
                  </a:lnTo>
                  <a:lnTo>
                    <a:pt x="308495" y="212909"/>
                  </a:lnTo>
                  <a:lnTo>
                    <a:pt x="442493" y="212909"/>
                  </a:lnTo>
                  <a:lnTo>
                    <a:pt x="459560" y="186180"/>
                  </a:lnTo>
                  <a:lnTo>
                    <a:pt x="523279" y="186180"/>
                  </a:lnTo>
                  <a:lnTo>
                    <a:pt x="525994" y="212909"/>
                  </a:lnTo>
                  <a:lnTo>
                    <a:pt x="671240" y="212909"/>
                  </a:lnTo>
                  <a:lnTo>
                    <a:pt x="727660" y="2463"/>
                  </a:lnTo>
                  <a:close/>
                  <a:moveTo>
                    <a:pt x="832178" y="137870"/>
                  </a:moveTo>
                  <a:lnTo>
                    <a:pt x="828299" y="150530"/>
                  </a:lnTo>
                  <a:cubicBezTo>
                    <a:pt x="823983" y="151912"/>
                    <a:pt x="819466" y="152578"/>
                    <a:pt x="814935" y="152504"/>
                  </a:cubicBezTo>
                  <a:cubicBezTo>
                    <a:pt x="798608" y="152504"/>
                    <a:pt x="781153" y="144076"/>
                    <a:pt x="781153" y="120451"/>
                  </a:cubicBezTo>
                  <a:cubicBezTo>
                    <a:pt x="780600" y="106342"/>
                    <a:pt x="785956" y="92643"/>
                    <a:pt x="795928" y="82649"/>
                  </a:cubicBezTo>
                  <a:cubicBezTo>
                    <a:pt x="806845" y="72268"/>
                    <a:pt x="821497" y="66735"/>
                    <a:pt x="836551" y="67310"/>
                  </a:cubicBezTo>
                  <a:cubicBezTo>
                    <a:pt x="852362" y="67427"/>
                    <a:pt x="867581" y="73337"/>
                    <a:pt x="879324" y="83919"/>
                  </a:cubicBezTo>
                  <a:lnTo>
                    <a:pt x="880840" y="85329"/>
                  </a:lnTo>
                  <a:lnTo>
                    <a:pt x="813031" y="85329"/>
                  </a:lnTo>
                  <a:lnTo>
                    <a:pt x="799701" y="137870"/>
                  </a:lnTo>
                  <a:close/>
                  <a:moveTo>
                    <a:pt x="930913" y="37937"/>
                  </a:moveTo>
                  <a:lnTo>
                    <a:pt x="928163" y="34410"/>
                  </a:lnTo>
                  <a:cubicBezTo>
                    <a:pt x="914516" y="17661"/>
                    <a:pt x="881405" y="-394"/>
                    <a:pt x="840958" y="-394"/>
                  </a:cubicBezTo>
                  <a:cubicBezTo>
                    <a:pt x="800512" y="-394"/>
                    <a:pt x="764298" y="13359"/>
                    <a:pt x="739297" y="38395"/>
                  </a:cubicBezTo>
                  <a:cubicBezTo>
                    <a:pt x="716669" y="60896"/>
                    <a:pt x="704137" y="91610"/>
                    <a:pt x="704563" y="123519"/>
                  </a:cubicBezTo>
                  <a:cubicBezTo>
                    <a:pt x="704563" y="166750"/>
                    <a:pt x="731645" y="217211"/>
                    <a:pt x="807953" y="217211"/>
                  </a:cubicBezTo>
                  <a:cubicBezTo>
                    <a:pt x="835687" y="217070"/>
                    <a:pt x="862916" y="209784"/>
                    <a:pt x="887011" y="196053"/>
                  </a:cubicBezTo>
                  <a:lnTo>
                    <a:pt x="888704" y="195031"/>
                  </a:lnTo>
                  <a:lnTo>
                    <a:pt x="916914" y="85294"/>
                  </a:lnTo>
                  <a:lnTo>
                    <a:pt x="884684" y="85294"/>
                  </a:lnTo>
                  <a:close/>
                </a:path>
              </a:pathLst>
            </a:custGeom>
            <a:solidFill>
              <a:schemeClr val="bg1"/>
            </a:solidFill>
            <a:ln w="3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C4C6F6B0-762A-C52C-D71F-B187DD35CC23}"/>
                </a:ext>
              </a:extLst>
            </p:cNvPr>
            <p:cNvSpPr/>
            <p:nvPr/>
          </p:nvSpPr>
          <p:spPr>
            <a:xfrm>
              <a:off x="8976962" y="249559"/>
              <a:ext cx="412923" cy="210446"/>
            </a:xfrm>
            <a:custGeom>
              <a:avLst/>
              <a:gdLst>
                <a:gd name="connsiteX0" fmla="*/ 286915 w 412923"/>
                <a:gd name="connsiteY0" fmla="*/ 147603 h 210446"/>
                <a:gd name="connsiteX1" fmla="*/ 318298 w 412923"/>
                <a:gd name="connsiteY1" fmla="*/ 97918 h 210446"/>
                <a:gd name="connsiteX2" fmla="*/ 323870 w 412923"/>
                <a:gd name="connsiteY2" fmla="*/ 147603 h 210446"/>
                <a:gd name="connsiteX3" fmla="*/ 143749 w 412923"/>
                <a:gd name="connsiteY3" fmla="*/ 127115 h 210446"/>
                <a:gd name="connsiteX4" fmla="*/ 99988 w 412923"/>
                <a:gd name="connsiteY4" fmla="*/ 142172 h 210446"/>
                <a:gd name="connsiteX5" fmla="*/ 94417 w 412923"/>
                <a:gd name="connsiteY5" fmla="*/ 142172 h 210446"/>
                <a:gd name="connsiteX6" fmla="*/ 113988 w 412923"/>
                <a:gd name="connsiteY6" fmla="*/ 68932 h 210446"/>
                <a:gd name="connsiteX7" fmla="*/ 121604 w 412923"/>
                <a:gd name="connsiteY7" fmla="*/ 68932 h 210446"/>
                <a:gd name="connsiteX8" fmla="*/ 150555 w 412923"/>
                <a:gd name="connsiteY8" fmla="*/ 78030 h 210446"/>
                <a:gd name="connsiteX9" fmla="*/ 156796 w 412923"/>
                <a:gd name="connsiteY9" fmla="*/ 97001 h 210446"/>
                <a:gd name="connsiteX10" fmla="*/ 143749 w 412923"/>
                <a:gd name="connsiteY10" fmla="*/ 127115 h 210446"/>
                <a:gd name="connsiteX11" fmla="*/ 307684 w 412923"/>
                <a:gd name="connsiteY11" fmla="*/ -394 h 210446"/>
                <a:gd name="connsiteX12" fmla="*/ 232752 w 412923"/>
                <a:gd name="connsiteY12" fmla="*/ 108743 h 210446"/>
                <a:gd name="connsiteX13" fmla="*/ 234374 w 412923"/>
                <a:gd name="connsiteY13" fmla="*/ 89913 h 210446"/>
                <a:gd name="connsiteX14" fmla="*/ 211312 w 412923"/>
                <a:gd name="connsiteY14" fmla="*/ 28098 h 210446"/>
                <a:gd name="connsiteX15" fmla="*/ 129856 w 412923"/>
                <a:gd name="connsiteY15" fmla="*/ 1052 h 210446"/>
                <a:gd name="connsiteX16" fmla="*/ 55522 w 412923"/>
                <a:gd name="connsiteY16" fmla="*/ 1052 h 210446"/>
                <a:gd name="connsiteX17" fmla="*/ -616 w 412923"/>
                <a:gd name="connsiteY17" fmla="*/ 210052 h 210446"/>
                <a:gd name="connsiteX18" fmla="*/ 92407 w 412923"/>
                <a:gd name="connsiteY18" fmla="*/ 210052 h 210446"/>
                <a:gd name="connsiteX19" fmla="*/ 177283 w 412923"/>
                <a:gd name="connsiteY19" fmla="*/ 189706 h 210446"/>
                <a:gd name="connsiteX20" fmla="*/ 163178 w 412923"/>
                <a:gd name="connsiteY20" fmla="*/ 210052 h 210446"/>
                <a:gd name="connsiteX21" fmla="*/ 247808 w 412923"/>
                <a:gd name="connsiteY21" fmla="*/ 210052 h 210446"/>
                <a:gd name="connsiteX22" fmla="*/ 264876 w 412923"/>
                <a:gd name="connsiteY22" fmla="*/ 183324 h 210446"/>
                <a:gd name="connsiteX23" fmla="*/ 328665 w 412923"/>
                <a:gd name="connsiteY23" fmla="*/ 183324 h 210446"/>
                <a:gd name="connsiteX24" fmla="*/ 331416 w 412923"/>
                <a:gd name="connsiteY24" fmla="*/ 210052 h 210446"/>
                <a:gd name="connsiteX25" fmla="*/ 412308 w 412923"/>
                <a:gd name="connsiteY25" fmla="*/ 210052 h 210446"/>
                <a:gd name="connsiteX26" fmla="*/ 380572 w 412923"/>
                <a:gd name="connsiteY26" fmla="*/ -394 h 21044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</a:cxnLst>
              <a:rect l="l" t="t" r="r" b="b"/>
              <a:pathLst>
                <a:path w="412923" h="210446">
                  <a:moveTo>
                    <a:pt x="286915" y="147603"/>
                  </a:moveTo>
                  <a:lnTo>
                    <a:pt x="318298" y="97918"/>
                  </a:lnTo>
                  <a:lnTo>
                    <a:pt x="323870" y="147603"/>
                  </a:lnTo>
                  <a:close/>
                  <a:moveTo>
                    <a:pt x="143749" y="127115"/>
                  </a:moveTo>
                  <a:cubicBezTo>
                    <a:pt x="133734" y="137094"/>
                    <a:pt x="119066" y="142172"/>
                    <a:pt x="99988" y="142172"/>
                  </a:cubicBezTo>
                  <a:lnTo>
                    <a:pt x="94417" y="142172"/>
                  </a:lnTo>
                  <a:lnTo>
                    <a:pt x="113988" y="68932"/>
                  </a:lnTo>
                  <a:lnTo>
                    <a:pt x="121604" y="68932"/>
                  </a:lnTo>
                  <a:cubicBezTo>
                    <a:pt x="138107" y="68932"/>
                    <a:pt x="145089" y="72459"/>
                    <a:pt x="150555" y="78030"/>
                  </a:cubicBezTo>
                  <a:cubicBezTo>
                    <a:pt x="154751" y="82226"/>
                    <a:pt x="156796" y="88609"/>
                    <a:pt x="156796" y="97001"/>
                  </a:cubicBezTo>
                  <a:cubicBezTo>
                    <a:pt x="156549" y="108363"/>
                    <a:pt x="151895" y="119174"/>
                    <a:pt x="143749" y="127115"/>
                  </a:cubicBezTo>
                  <a:moveTo>
                    <a:pt x="307684" y="-394"/>
                  </a:moveTo>
                  <a:lnTo>
                    <a:pt x="232752" y="108743"/>
                  </a:lnTo>
                  <a:cubicBezTo>
                    <a:pt x="233809" y="102520"/>
                    <a:pt x="234338" y="96222"/>
                    <a:pt x="234374" y="89913"/>
                  </a:cubicBezTo>
                  <a:cubicBezTo>
                    <a:pt x="234374" y="64207"/>
                    <a:pt x="226616" y="43402"/>
                    <a:pt x="211312" y="28098"/>
                  </a:cubicBezTo>
                  <a:cubicBezTo>
                    <a:pt x="193363" y="10150"/>
                    <a:pt x="165964" y="1052"/>
                    <a:pt x="129856" y="1052"/>
                  </a:cubicBezTo>
                  <a:lnTo>
                    <a:pt x="55522" y="1052"/>
                  </a:lnTo>
                  <a:lnTo>
                    <a:pt x="-616" y="210052"/>
                  </a:lnTo>
                  <a:lnTo>
                    <a:pt x="92407" y="210052"/>
                  </a:lnTo>
                  <a:cubicBezTo>
                    <a:pt x="126118" y="210052"/>
                    <a:pt x="154539" y="203211"/>
                    <a:pt x="177283" y="189706"/>
                  </a:cubicBezTo>
                  <a:lnTo>
                    <a:pt x="163178" y="210052"/>
                  </a:lnTo>
                  <a:lnTo>
                    <a:pt x="247808" y="210052"/>
                  </a:lnTo>
                  <a:lnTo>
                    <a:pt x="264876" y="183324"/>
                  </a:lnTo>
                  <a:lnTo>
                    <a:pt x="328665" y="183324"/>
                  </a:lnTo>
                  <a:lnTo>
                    <a:pt x="331416" y="210052"/>
                  </a:lnTo>
                  <a:lnTo>
                    <a:pt x="412308" y="210052"/>
                  </a:lnTo>
                  <a:lnTo>
                    <a:pt x="380572" y="-394"/>
                  </a:lnTo>
                  <a:close/>
                </a:path>
              </a:pathLst>
            </a:custGeom>
            <a:solidFill>
              <a:schemeClr val="bg1"/>
            </a:solidFill>
            <a:ln w="3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F564DD98-F3FF-3474-BF96-46F5CAF20E9B}"/>
                </a:ext>
              </a:extLst>
            </p:cNvPr>
            <p:cNvSpPr/>
            <p:nvPr/>
          </p:nvSpPr>
          <p:spPr>
            <a:xfrm>
              <a:off x="9377473" y="249559"/>
              <a:ext cx="407775" cy="210446"/>
            </a:xfrm>
            <a:custGeom>
              <a:avLst/>
              <a:gdLst>
                <a:gd name="connsiteX0" fmla="*/ 391766 w 407775"/>
                <a:gd name="connsiteY0" fmla="*/ 62626 h 210446"/>
                <a:gd name="connsiteX1" fmla="*/ 407775 w 407775"/>
                <a:gd name="connsiteY1" fmla="*/ 1446 h 210446"/>
                <a:gd name="connsiteX2" fmla="*/ 153568 w 407775"/>
                <a:gd name="connsiteY2" fmla="*/ 1446 h 210446"/>
                <a:gd name="connsiteX3" fmla="*/ 91224 w 407775"/>
                <a:gd name="connsiteY3" fmla="*/ 102684 h 210446"/>
                <a:gd name="connsiteX4" fmla="*/ 83396 w 407775"/>
                <a:gd name="connsiteY4" fmla="*/ 0 h 210446"/>
                <a:gd name="connsiteX5" fmla="*/ 0 w 407775"/>
                <a:gd name="connsiteY5" fmla="*/ 0 h 210446"/>
                <a:gd name="connsiteX6" fmla="*/ 28351 w 407775"/>
                <a:gd name="connsiteY6" fmla="*/ 210446 h 210446"/>
                <a:gd name="connsiteX7" fmla="*/ 100145 w 407775"/>
                <a:gd name="connsiteY7" fmla="*/ 210446 h 210446"/>
                <a:gd name="connsiteX8" fmla="*/ 219227 w 407775"/>
                <a:gd name="connsiteY8" fmla="*/ 33006 h 210446"/>
                <a:gd name="connsiteX9" fmla="*/ 171552 w 407775"/>
                <a:gd name="connsiteY9" fmla="*/ 210446 h 210446"/>
                <a:gd name="connsiteX10" fmla="*/ 353048 w 407775"/>
                <a:gd name="connsiteY10" fmla="*/ 210446 h 210446"/>
                <a:gd name="connsiteX11" fmla="*/ 369339 w 407775"/>
                <a:gd name="connsiteY11" fmla="*/ 148243 h 210446"/>
                <a:gd name="connsiteX12" fmla="*/ 264892 w 407775"/>
                <a:gd name="connsiteY12" fmla="*/ 148243 h 210446"/>
                <a:gd name="connsiteX13" fmla="*/ 269053 w 407775"/>
                <a:gd name="connsiteY13" fmla="*/ 131317 h 210446"/>
                <a:gd name="connsiteX14" fmla="*/ 373782 w 407775"/>
                <a:gd name="connsiteY14" fmla="*/ 131317 h 210446"/>
                <a:gd name="connsiteX15" fmla="*/ 387323 w 407775"/>
                <a:gd name="connsiteY15" fmla="*/ 79517 h 210446"/>
                <a:gd name="connsiteX16" fmla="*/ 282593 w 407775"/>
                <a:gd name="connsiteY16" fmla="*/ 79552 h 210446"/>
                <a:gd name="connsiteX17" fmla="*/ 287036 w 407775"/>
                <a:gd name="connsiteY17" fmla="*/ 62626 h 210446"/>
                <a:gd name="connsiteX18" fmla="*/ 391766 w 407775"/>
                <a:gd name="connsiteY18" fmla="*/ 62626 h 21044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407775" h="210446">
                  <a:moveTo>
                    <a:pt x="391766" y="62626"/>
                  </a:moveTo>
                  <a:lnTo>
                    <a:pt x="407775" y="1446"/>
                  </a:lnTo>
                  <a:lnTo>
                    <a:pt x="153568" y="1446"/>
                  </a:lnTo>
                  <a:lnTo>
                    <a:pt x="91224" y="102684"/>
                  </a:lnTo>
                  <a:lnTo>
                    <a:pt x="83396" y="0"/>
                  </a:lnTo>
                  <a:lnTo>
                    <a:pt x="0" y="0"/>
                  </a:lnTo>
                  <a:lnTo>
                    <a:pt x="28351" y="210446"/>
                  </a:lnTo>
                  <a:lnTo>
                    <a:pt x="100145" y="210446"/>
                  </a:lnTo>
                  <a:lnTo>
                    <a:pt x="219227" y="33006"/>
                  </a:lnTo>
                  <a:lnTo>
                    <a:pt x="171552" y="210446"/>
                  </a:lnTo>
                  <a:lnTo>
                    <a:pt x="353048" y="210446"/>
                  </a:lnTo>
                  <a:lnTo>
                    <a:pt x="369339" y="148243"/>
                  </a:lnTo>
                  <a:lnTo>
                    <a:pt x="264892" y="148243"/>
                  </a:lnTo>
                  <a:lnTo>
                    <a:pt x="269053" y="131317"/>
                  </a:lnTo>
                  <a:lnTo>
                    <a:pt x="373782" y="131317"/>
                  </a:lnTo>
                  <a:lnTo>
                    <a:pt x="387323" y="79517"/>
                  </a:lnTo>
                  <a:lnTo>
                    <a:pt x="282593" y="79552"/>
                  </a:lnTo>
                  <a:lnTo>
                    <a:pt x="287036" y="62626"/>
                  </a:lnTo>
                  <a:lnTo>
                    <a:pt x="391766" y="62626"/>
                  </a:lnTo>
                  <a:close/>
                </a:path>
              </a:pathLst>
            </a:custGeom>
            <a:solidFill>
              <a:schemeClr val="bg1"/>
            </a:solidFill>
            <a:ln w="3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</p:grpSp>
      <p:sp>
        <p:nvSpPr>
          <p:cNvPr id="2" name="Rectangle 1">
            <a:extLst>
              <a:ext uri="{FF2B5EF4-FFF2-40B4-BE49-F238E27FC236}">
                <a16:creationId xmlns:a16="http://schemas.microsoft.com/office/drawing/2014/main" id="{27672B4D-ECD4-EBE6-3B19-49CF64B63EF8}"/>
              </a:ext>
            </a:extLst>
          </p:cNvPr>
          <p:cNvSpPr/>
          <p:nvPr userDrawn="1"/>
        </p:nvSpPr>
        <p:spPr>
          <a:xfrm>
            <a:off x="0" y="576829"/>
            <a:ext cx="12192000" cy="272821"/>
          </a:xfrm>
          <a:prstGeom prst="rect">
            <a:avLst/>
          </a:prstGeom>
          <a:solidFill>
            <a:schemeClr val="accent1"/>
          </a:solidFill>
        </p:spPr>
        <p:txBody>
          <a:bodyPr vert="horz" lIns="91440" tIns="45720" rIns="91440" bIns="45720" rtlCol="0" anchor="ctr">
            <a:normAutofit fontScale="32500" lnSpcReduction="20000"/>
          </a:bodyPr>
          <a:lstStyle/>
          <a:p>
            <a:pPr marL="444500" marR="0" lvl="0" indent="0" defTabSz="444500" fontAlgn="auto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GB" sz="4400" b="1" i="0" u="none" strike="noStrike" cap="none" spc="0" normalizeH="0" baseline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pic>
        <p:nvPicPr>
          <p:cNvPr id="5" name="Picture 4" descr="A spider on a surface&#10;&#10;AI-generated content may be incorrect.">
            <a:extLst>
              <a:ext uri="{FF2B5EF4-FFF2-40B4-BE49-F238E27FC236}">
                <a16:creationId xmlns:a16="http://schemas.microsoft.com/office/drawing/2014/main" id="{35568012-C2E7-A41D-1661-EB9FF00C7B6C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078755"/>
            <a:ext cx="12192000" cy="779245"/>
          </a:xfrm>
          <a:prstGeom prst="rect">
            <a:avLst/>
          </a:prstGeom>
        </p:spPr>
      </p:pic>
      <p:pic>
        <p:nvPicPr>
          <p:cNvPr id="4" name="Graphic 3">
            <a:extLst>
              <a:ext uri="{FF2B5EF4-FFF2-40B4-BE49-F238E27FC236}">
                <a16:creationId xmlns:a16="http://schemas.microsoft.com/office/drawing/2014/main" id="{59DCBD4F-2423-C480-BC43-2637A98649CD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0" y="954938"/>
            <a:ext cx="12192000" cy="49481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99192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9" r:id="rId2"/>
  </p:sldLayoutIdLst>
  <p:txStyles>
    <p:titleStyle>
      <a:lvl1pPr algn="l" defTabSz="1125444" rtl="0" eaLnBrk="1" latinLnBrk="0" hangingPunct="1">
        <a:lnSpc>
          <a:spcPct val="90000"/>
        </a:lnSpc>
        <a:spcBef>
          <a:spcPct val="0"/>
        </a:spcBef>
        <a:buNone/>
        <a:defRPr sz="2215" b="1" kern="1200">
          <a:solidFill>
            <a:schemeClr val="tx1"/>
          </a:solidFill>
          <a:latin typeface="Calibri" panose="020F0502020204030204" pitchFamily="34" charset="0"/>
          <a:ea typeface="+mj-ea"/>
          <a:cs typeface="+mj-cs"/>
        </a:defRPr>
      </a:lvl1pPr>
    </p:titleStyle>
    <p:bodyStyle>
      <a:lvl1pPr marL="281361" indent="-281361" algn="l" defTabSz="1125444" rtl="0" eaLnBrk="1" latinLnBrk="0" hangingPunct="1">
        <a:lnSpc>
          <a:spcPct val="90000"/>
        </a:lnSpc>
        <a:spcBef>
          <a:spcPts val="1231"/>
        </a:spcBef>
        <a:buFont typeface="Arial" panose="020B0604020202020204" pitchFamily="34" charset="0"/>
        <a:buChar char="•"/>
        <a:defRPr sz="1354" kern="1200">
          <a:solidFill>
            <a:schemeClr val="tx1"/>
          </a:solidFill>
          <a:latin typeface="+mn-lt"/>
          <a:ea typeface="+mn-ea"/>
          <a:cs typeface="+mn-cs"/>
        </a:defRPr>
      </a:lvl1pPr>
      <a:lvl2pPr marL="844083" indent="-281361" algn="l" defTabSz="1125444" rtl="0" eaLnBrk="1" latinLnBrk="0" hangingPunct="1">
        <a:lnSpc>
          <a:spcPct val="90000"/>
        </a:lnSpc>
        <a:spcBef>
          <a:spcPts val="615"/>
        </a:spcBef>
        <a:buFont typeface="Arial" panose="020B0604020202020204" pitchFamily="34" charset="0"/>
        <a:buChar char="•"/>
        <a:defRPr sz="1354" kern="1200">
          <a:solidFill>
            <a:schemeClr val="tx1"/>
          </a:solidFill>
          <a:latin typeface="+mn-lt"/>
          <a:ea typeface="+mn-ea"/>
          <a:cs typeface="+mn-cs"/>
        </a:defRPr>
      </a:lvl2pPr>
      <a:lvl3pPr marL="1406804" indent="-281361" algn="l" defTabSz="1125444" rtl="0" eaLnBrk="1" latinLnBrk="0" hangingPunct="1">
        <a:lnSpc>
          <a:spcPct val="90000"/>
        </a:lnSpc>
        <a:spcBef>
          <a:spcPts val="615"/>
        </a:spcBef>
        <a:buFont typeface="Arial" panose="020B0604020202020204" pitchFamily="34" charset="0"/>
        <a:buChar char="•"/>
        <a:defRPr sz="1354" kern="1200">
          <a:solidFill>
            <a:schemeClr val="tx1"/>
          </a:solidFill>
          <a:latin typeface="+mn-lt"/>
          <a:ea typeface="+mn-ea"/>
          <a:cs typeface="+mn-cs"/>
        </a:defRPr>
      </a:lvl3pPr>
      <a:lvl4pPr marL="1969526" indent="-281361" algn="l" defTabSz="1125444" rtl="0" eaLnBrk="1" latinLnBrk="0" hangingPunct="1">
        <a:lnSpc>
          <a:spcPct val="90000"/>
        </a:lnSpc>
        <a:spcBef>
          <a:spcPts val="615"/>
        </a:spcBef>
        <a:buFont typeface="Arial" panose="020B0604020202020204" pitchFamily="34" charset="0"/>
        <a:buChar char="•"/>
        <a:defRPr sz="1354" kern="1200">
          <a:solidFill>
            <a:schemeClr val="tx1"/>
          </a:solidFill>
          <a:latin typeface="+mn-lt"/>
          <a:ea typeface="+mn-ea"/>
          <a:cs typeface="+mn-cs"/>
        </a:defRPr>
      </a:lvl4pPr>
      <a:lvl5pPr marL="2532248" indent="-281361" algn="l" defTabSz="1125444" rtl="0" eaLnBrk="1" latinLnBrk="0" hangingPunct="1">
        <a:lnSpc>
          <a:spcPct val="90000"/>
        </a:lnSpc>
        <a:spcBef>
          <a:spcPts val="615"/>
        </a:spcBef>
        <a:buFont typeface="Arial" panose="020B0604020202020204" pitchFamily="34" charset="0"/>
        <a:buChar char="•"/>
        <a:defRPr sz="1354" kern="1200">
          <a:solidFill>
            <a:schemeClr val="tx1"/>
          </a:solidFill>
          <a:latin typeface="+mn-lt"/>
          <a:ea typeface="+mn-ea"/>
          <a:cs typeface="+mn-cs"/>
        </a:defRPr>
      </a:lvl5pPr>
      <a:lvl6pPr marL="3094970" indent="-281361" algn="l" defTabSz="1125444" rtl="0" eaLnBrk="1" latinLnBrk="0" hangingPunct="1">
        <a:lnSpc>
          <a:spcPct val="90000"/>
        </a:lnSpc>
        <a:spcBef>
          <a:spcPts val="615"/>
        </a:spcBef>
        <a:buFont typeface="Arial" panose="020B0604020202020204" pitchFamily="34" charset="0"/>
        <a:buChar char="•"/>
        <a:defRPr sz="2215" kern="1200">
          <a:solidFill>
            <a:schemeClr val="tx1"/>
          </a:solidFill>
          <a:latin typeface="+mn-lt"/>
          <a:ea typeface="+mn-ea"/>
          <a:cs typeface="+mn-cs"/>
        </a:defRPr>
      </a:lvl6pPr>
      <a:lvl7pPr marL="3657691" indent="-281361" algn="l" defTabSz="1125444" rtl="0" eaLnBrk="1" latinLnBrk="0" hangingPunct="1">
        <a:lnSpc>
          <a:spcPct val="90000"/>
        </a:lnSpc>
        <a:spcBef>
          <a:spcPts val="615"/>
        </a:spcBef>
        <a:buFont typeface="Arial" panose="020B0604020202020204" pitchFamily="34" charset="0"/>
        <a:buChar char="•"/>
        <a:defRPr sz="2215" kern="1200">
          <a:solidFill>
            <a:schemeClr val="tx1"/>
          </a:solidFill>
          <a:latin typeface="+mn-lt"/>
          <a:ea typeface="+mn-ea"/>
          <a:cs typeface="+mn-cs"/>
        </a:defRPr>
      </a:lvl7pPr>
      <a:lvl8pPr marL="4220413" indent="-281361" algn="l" defTabSz="1125444" rtl="0" eaLnBrk="1" latinLnBrk="0" hangingPunct="1">
        <a:lnSpc>
          <a:spcPct val="90000"/>
        </a:lnSpc>
        <a:spcBef>
          <a:spcPts val="615"/>
        </a:spcBef>
        <a:buFont typeface="Arial" panose="020B0604020202020204" pitchFamily="34" charset="0"/>
        <a:buChar char="•"/>
        <a:defRPr sz="2215" kern="1200">
          <a:solidFill>
            <a:schemeClr val="tx1"/>
          </a:solidFill>
          <a:latin typeface="+mn-lt"/>
          <a:ea typeface="+mn-ea"/>
          <a:cs typeface="+mn-cs"/>
        </a:defRPr>
      </a:lvl8pPr>
      <a:lvl9pPr marL="4783135" indent="-281361" algn="l" defTabSz="1125444" rtl="0" eaLnBrk="1" latinLnBrk="0" hangingPunct="1">
        <a:lnSpc>
          <a:spcPct val="90000"/>
        </a:lnSpc>
        <a:spcBef>
          <a:spcPts val="615"/>
        </a:spcBef>
        <a:buFont typeface="Arial" panose="020B0604020202020204" pitchFamily="34" charset="0"/>
        <a:buChar char="•"/>
        <a:defRPr sz="221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125444" rtl="0" eaLnBrk="1" latinLnBrk="0" hangingPunct="1">
        <a:defRPr sz="2215" kern="1200">
          <a:solidFill>
            <a:schemeClr val="tx1"/>
          </a:solidFill>
          <a:latin typeface="+mn-lt"/>
          <a:ea typeface="+mn-ea"/>
          <a:cs typeface="+mn-cs"/>
        </a:defRPr>
      </a:lvl1pPr>
      <a:lvl2pPr marL="562722" algn="l" defTabSz="1125444" rtl="0" eaLnBrk="1" latinLnBrk="0" hangingPunct="1">
        <a:defRPr sz="2215" kern="1200">
          <a:solidFill>
            <a:schemeClr val="tx1"/>
          </a:solidFill>
          <a:latin typeface="+mn-lt"/>
          <a:ea typeface="+mn-ea"/>
          <a:cs typeface="+mn-cs"/>
        </a:defRPr>
      </a:lvl2pPr>
      <a:lvl3pPr marL="1125444" algn="l" defTabSz="1125444" rtl="0" eaLnBrk="1" latinLnBrk="0" hangingPunct="1">
        <a:defRPr sz="2215" kern="1200">
          <a:solidFill>
            <a:schemeClr val="tx1"/>
          </a:solidFill>
          <a:latin typeface="+mn-lt"/>
          <a:ea typeface="+mn-ea"/>
          <a:cs typeface="+mn-cs"/>
        </a:defRPr>
      </a:lvl3pPr>
      <a:lvl4pPr marL="1688165" algn="l" defTabSz="1125444" rtl="0" eaLnBrk="1" latinLnBrk="0" hangingPunct="1">
        <a:defRPr sz="2215" kern="1200">
          <a:solidFill>
            <a:schemeClr val="tx1"/>
          </a:solidFill>
          <a:latin typeface="+mn-lt"/>
          <a:ea typeface="+mn-ea"/>
          <a:cs typeface="+mn-cs"/>
        </a:defRPr>
      </a:lvl4pPr>
      <a:lvl5pPr marL="2250887" algn="l" defTabSz="1125444" rtl="0" eaLnBrk="1" latinLnBrk="0" hangingPunct="1">
        <a:defRPr sz="2215" kern="1200">
          <a:solidFill>
            <a:schemeClr val="tx1"/>
          </a:solidFill>
          <a:latin typeface="+mn-lt"/>
          <a:ea typeface="+mn-ea"/>
          <a:cs typeface="+mn-cs"/>
        </a:defRPr>
      </a:lvl5pPr>
      <a:lvl6pPr marL="2813609" algn="l" defTabSz="1125444" rtl="0" eaLnBrk="1" latinLnBrk="0" hangingPunct="1">
        <a:defRPr sz="2215" kern="1200">
          <a:solidFill>
            <a:schemeClr val="tx1"/>
          </a:solidFill>
          <a:latin typeface="+mn-lt"/>
          <a:ea typeface="+mn-ea"/>
          <a:cs typeface="+mn-cs"/>
        </a:defRPr>
      </a:lvl6pPr>
      <a:lvl7pPr marL="3376331" algn="l" defTabSz="1125444" rtl="0" eaLnBrk="1" latinLnBrk="0" hangingPunct="1">
        <a:defRPr sz="2215" kern="1200">
          <a:solidFill>
            <a:schemeClr val="tx1"/>
          </a:solidFill>
          <a:latin typeface="+mn-lt"/>
          <a:ea typeface="+mn-ea"/>
          <a:cs typeface="+mn-cs"/>
        </a:defRPr>
      </a:lvl7pPr>
      <a:lvl8pPr marL="3939052" algn="l" defTabSz="1125444" rtl="0" eaLnBrk="1" latinLnBrk="0" hangingPunct="1">
        <a:defRPr sz="2215" kern="1200">
          <a:solidFill>
            <a:schemeClr val="tx1"/>
          </a:solidFill>
          <a:latin typeface="+mn-lt"/>
          <a:ea typeface="+mn-ea"/>
          <a:cs typeface="+mn-cs"/>
        </a:defRPr>
      </a:lvl8pPr>
      <a:lvl9pPr marL="4501774" algn="l" defTabSz="1125444" rtl="0" eaLnBrk="1" latinLnBrk="0" hangingPunct="1">
        <a:defRPr sz="221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08DCB23D-644B-A345-CCAE-4FEB27000747}"/>
              </a:ext>
            </a:extLst>
          </p:cNvPr>
          <p:cNvSpPr/>
          <p:nvPr userDrawn="1"/>
        </p:nvSpPr>
        <p:spPr>
          <a:xfrm>
            <a:off x="0" y="0"/>
            <a:ext cx="12192000" cy="577850"/>
          </a:xfrm>
          <a:prstGeom prst="rect">
            <a:avLst/>
          </a:prstGeom>
          <a:solidFill>
            <a:schemeClr val="tx1"/>
          </a:solidFill>
        </p:spPr>
        <p:txBody>
          <a:bodyPr vert="horz" lIns="91440" tIns="45720" rIns="91440" bIns="45720" rtlCol="0" anchor="ctr">
            <a:normAutofit fontScale="85000" lnSpcReduction="20000"/>
          </a:bodyPr>
          <a:lstStyle/>
          <a:p>
            <a:pPr marL="444500" marR="0" lvl="0" indent="0" defTabSz="444500" fontAlgn="auto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GB" sz="4400" b="1" i="0" u="none" strike="noStrike" cap="none" spc="0" normalizeH="0" baseline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grpSp>
        <p:nvGrpSpPr>
          <p:cNvPr id="9" name="Graphic 11">
            <a:extLst>
              <a:ext uri="{FF2B5EF4-FFF2-40B4-BE49-F238E27FC236}">
                <a16:creationId xmlns:a16="http://schemas.microsoft.com/office/drawing/2014/main" id="{44F5BE10-D66C-FB48-F923-11086F52C6CA}"/>
              </a:ext>
            </a:extLst>
          </p:cNvPr>
          <p:cNvGrpSpPr/>
          <p:nvPr userDrawn="1"/>
        </p:nvGrpSpPr>
        <p:grpSpPr>
          <a:xfrm>
            <a:off x="10185327" y="79330"/>
            <a:ext cx="1808702" cy="362603"/>
            <a:chOff x="7449733" y="53782"/>
            <a:chExt cx="2335515" cy="468216"/>
          </a:xfrm>
        </p:grpSpPr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5823585B-FBBF-07BE-87FC-ADCAB2B115FE}"/>
                </a:ext>
              </a:extLst>
            </p:cNvPr>
            <p:cNvSpPr/>
            <p:nvPr/>
          </p:nvSpPr>
          <p:spPr>
            <a:xfrm>
              <a:off x="7449733" y="53782"/>
              <a:ext cx="501208" cy="468216"/>
            </a:xfrm>
            <a:custGeom>
              <a:avLst/>
              <a:gdLst>
                <a:gd name="connsiteX0" fmla="*/ 193904 w 501208"/>
                <a:gd name="connsiteY0" fmla="*/ 434603 h 468216"/>
                <a:gd name="connsiteX1" fmla="*/ 7295 w 501208"/>
                <a:gd name="connsiteY1" fmla="*/ 94321 h 468216"/>
                <a:gd name="connsiteX2" fmla="*/ 32543 w 501208"/>
                <a:gd name="connsiteY2" fmla="*/ 7505 h 468216"/>
                <a:gd name="connsiteX3" fmla="*/ 63363 w 501208"/>
                <a:gd name="connsiteY3" fmla="*/ -394 h 468216"/>
                <a:gd name="connsiteX4" fmla="*/ 436616 w 501208"/>
                <a:gd name="connsiteY4" fmla="*/ -394 h 468216"/>
                <a:gd name="connsiteX5" fmla="*/ 500593 w 501208"/>
                <a:gd name="connsiteY5" fmla="*/ 63562 h 468216"/>
                <a:gd name="connsiteX6" fmla="*/ 492718 w 501208"/>
                <a:gd name="connsiteY6" fmla="*/ 94321 h 468216"/>
                <a:gd name="connsiteX7" fmla="*/ 306074 w 501208"/>
                <a:gd name="connsiteY7" fmla="*/ 434603 h 468216"/>
                <a:gd name="connsiteX8" fmla="*/ 219230 w 501208"/>
                <a:gd name="connsiteY8" fmla="*/ 459929 h 468216"/>
                <a:gd name="connsiteX9" fmla="*/ 193904 w 501208"/>
                <a:gd name="connsiteY9" fmla="*/ 434603 h 4682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501208" h="468216">
                  <a:moveTo>
                    <a:pt x="193904" y="434603"/>
                  </a:moveTo>
                  <a:lnTo>
                    <a:pt x="7295" y="94321"/>
                  </a:lnTo>
                  <a:cubicBezTo>
                    <a:pt x="-9705" y="63375"/>
                    <a:pt x="1597" y="24509"/>
                    <a:pt x="32543" y="7505"/>
                  </a:cubicBezTo>
                  <a:cubicBezTo>
                    <a:pt x="41987" y="2318"/>
                    <a:pt x="52587" y="-401"/>
                    <a:pt x="63363" y="-394"/>
                  </a:cubicBezTo>
                  <a:lnTo>
                    <a:pt x="436616" y="-394"/>
                  </a:lnTo>
                  <a:cubicBezTo>
                    <a:pt x="471942" y="-401"/>
                    <a:pt x="500586" y="28232"/>
                    <a:pt x="500593" y="63562"/>
                  </a:cubicBezTo>
                  <a:cubicBezTo>
                    <a:pt x="500596" y="74313"/>
                    <a:pt x="497888" y="84892"/>
                    <a:pt x="492718" y="94321"/>
                  </a:cubicBezTo>
                  <a:lnTo>
                    <a:pt x="306074" y="434603"/>
                  </a:lnTo>
                  <a:cubicBezTo>
                    <a:pt x="289085" y="465578"/>
                    <a:pt x="250204" y="476918"/>
                    <a:pt x="219230" y="459929"/>
                  </a:cubicBezTo>
                  <a:cubicBezTo>
                    <a:pt x="208549" y="454072"/>
                    <a:pt x="199761" y="445284"/>
                    <a:pt x="193904" y="434603"/>
                  </a:cubicBezTo>
                </a:path>
              </a:pathLst>
            </a:custGeom>
            <a:solidFill>
              <a:srgbClr val="BBF41E"/>
            </a:solidFill>
            <a:ln w="3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7F68123F-D1A8-3199-E79D-9337C446AC96}"/>
                </a:ext>
              </a:extLst>
            </p:cNvPr>
            <p:cNvSpPr/>
            <p:nvPr/>
          </p:nvSpPr>
          <p:spPr>
            <a:xfrm>
              <a:off x="7594197" y="115668"/>
              <a:ext cx="212317" cy="245199"/>
            </a:xfrm>
            <a:custGeom>
              <a:avLst/>
              <a:gdLst>
                <a:gd name="connsiteX0" fmla="*/ 105543 w 212317"/>
                <a:gd name="connsiteY0" fmla="*/ 207231 h 245199"/>
                <a:gd name="connsiteX1" fmla="*/ 37501 w 212317"/>
                <a:gd name="connsiteY1" fmla="*/ 138530 h 245199"/>
                <a:gd name="connsiteX2" fmla="*/ 86678 w 212317"/>
                <a:gd name="connsiteY2" fmla="*/ 73234 h 245199"/>
                <a:gd name="connsiteX3" fmla="*/ 86678 w 212317"/>
                <a:gd name="connsiteY3" fmla="*/ 112834 h 245199"/>
                <a:gd name="connsiteX4" fmla="*/ 105543 w 212317"/>
                <a:gd name="connsiteY4" fmla="*/ 131699 h 245199"/>
                <a:gd name="connsiteX5" fmla="*/ 124408 w 212317"/>
                <a:gd name="connsiteY5" fmla="*/ 112834 h 245199"/>
                <a:gd name="connsiteX6" fmla="*/ 124408 w 212317"/>
                <a:gd name="connsiteY6" fmla="*/ 72987 h 245199"/>
                <a:gd name="connsiteX7" fmla="*/ 170563 w 212317"/>
                <a:gd name="connsiteY7" fmla="*/ 158012 h 245199"/>
                <a:gd name="connsiteX8" fmla="*/ 105543 w 212317"/>
                <a:gd name="connsiteY8" fmla="*/ 206985 h 245199"/>
                <a:gd name="connsiteX9" fmla="*/ 124408 w 212317"/>
                <a:gd name="connsiteY9" fmla="*/ 34199 h 245199"/>
                <a:gd name="connsiteX10" fmla="*/ 124408 w 212317"/>
                <a:gd name="connsiteY10" fmla="*/ 18472 h 245199"/>
                <a:gd name="connsiteX11" fmla="*/ 105543 w 212317"/>
                <a:gd name="connsiteY11" fmla="*/ -394 h 245199"/>
                <a:gd name="connsiteX12" fmla="*/ 86678 w 212317"/>
                <a:gd name="connsiteY12" fmla="*/ 18472 h 245199"/>
                <a:gd name="connsiteX13" fmla="*/ 86678 w 212317"/>
                <a:gd name="connsiteY13" fmla="*/ 34199 h 245199"/>
                <a:gd name="connsiteX14" fmla="*/ 1092 w 212317"/>
                <a:gd name="connsiteY14" fmla="*/ 157515 h 245199"/>
                <a:gd name="connsiteX15" fmla="*/ 124408 w 212317"/>
                <a:gd name="connsiteY15" fmla="*/ 243097 h 245199"/>
                <a:gd name="connsiteX16" fmla="*/ 209994 w 212317"/>
                <a:gd name="connsiteY16" fmla="*/ 119784 h 245199"/>
                <a:gd name="connsiteX17" fmla="*/ 124408 w 212317"/>
                <a:gd name="connsiteY17" fmla="*/ 34199 h 2451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212317" h="245199">
                  <a:moveTo>
                    <a:pt x="105543" y="207231"/>
                  </a:moveTo>
                  <a:cubicBezTo>
                    <a:pt x="67780" y="207048"/>
                    <a:pt x="37317" y="176289"/>
                    <a:pt x="37501" y="138530"/>
                  </a:cubicBezTo>
                  <a:cubicBezTo>
                    <a:pt x="37645" y="108282"/>
                    <a:pt x="57646" y="81725"/>
                    <a:pt x="86678" y="73234"/>
                  </a:cubicBezTo>
                  <a:lnTo>
                    <a:pt x="86678" y="112834"/>
                  </a:lnTo>
                  <a:cubicBezTo>
                    <a:pt x="86678" y="123254"/>
                    <a:pt x="95123" y="131699"/>
                    <a:pt x="105543" y="131699"/>
                  </a:cubicBezTo>
                  <a:cubicBezTo>
                    <a:pt x="115963" y="131699"/>
                    <a:pt x="124408" y="123254"/>
                    <a:pt x="124408" y="112834"/>
                  </a:cubicBezTo>
                  <a:lnTo>
                    <a:pt x="124408" y="72987"/>
                  </a:lnTo>
                  <a:cubicBezTo>
                    <a:pt x="160634" y="83721"/>
                    <a:pt x="181297" y="121787"/>
                    <a:pt x="170563" y="158012"/>
                  </a:cubicBezTo>
                  <a:cubicBezTo>
                    <a:pt x="162016" y="186857"/>
                    <a:pt x="135629" y="206734"/>
                    <a:pt x="105543" y="206985"/>
                  </a:cubicBezTo>
                  <a:moveTo>
                    <a:pt x="124408" y="34199"/>
                  </a:moveTo>
                  <a:lnTo>
                    <a:pt x="124408" y="18472"/>
                  </a:lnTo>
                  <a:cubicBezTo>
                    <a:pt x="124408" y="8052"/>
                    <a:pt x="115963" y="-394"/>
                    <a:pt x="105543" y="-394"/>
                  </a:cubicBezTo>
                  <a:cubicBezTo>
                    <a:pt x="95123" y="-394"/>
                    <a:pt x="86678" y="8052"/>
                    <a:pt x="86678" y="18472"/>
                  </a:cubicBezTo>
                  <a:lnTo>
                    <a:pt x="86678" y="34199"/>
                  </a:lnTo>
                  <a:cubicBezTo>
                    <a:pt x="28992" y="44619"/>
                    <a:pt x="-9324" y="99829"/>
                    <a:pt x="1092" y="157515"/>
                  </a:cubicBezTo>
                  <a:cubicBezTo>
                    <a:pt x="11512" y="215201"/>
                    <a:pt x="66723" y="253517"/>
                    <a:pt x="124408" y="243097"/>
                  </a:cubicBezTo>
                  <a:cubicBezTo>
                    <a:pt x="182094" y="232680"/>
                    <a:pt x="220410" y="177470"/>
                    <a:pt x="209994" y="119784"/>
                  </a:cubicBezTo>
                  <a:cubicBezTo>
                    <a:pt x="202120" y="76189"/>
                    <a:pt x="168000" y="42073"/>
                    <a:pt x="124408" y="34199"/>
                  </a:cubicBezTo>
                </a:path>
              </a:pathLst>
            </a:custGeom>
            <a:solidFill>
              <a:srgbClr val="FFFFFF"/>
            </a:solidFill>
            <a:ln w="3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1771A2C3-9288-953A-8B90-B65422BBE325}"/>
                </a:ext>
              </a:extLst>
            </p:cNvPr>
            <p:cNvSpPr/>
            <p:nvPr/>
          </p:nvSpPr>
          <p:spPr>
            <a:xfrm>
              <a:off x="8860314" y="302312"/>
              <a:ext cx="135196" cy="106351"/>
            </a:xfrm>
            <a:custGeom>
              <a:avLst/>
              <a:gdLst>
                <a:gd name="connsiteX0" fmla="*/ 94151 w 135196"/>
                <a:gd name="connsiteY0" fmla="*/ 0 h 106351"/>
                <a:gd name="connsiteX1" fmla="*/ 83607 w 135196"/>
                <a:gd name="connsiteY1" fmla="*/ 39106 h 106351"/>
                <a:gd name="connsiteX2" fmla="*/ 65024 w 135196"/>
                <a:gd name="connsiteY2" fmla="*/ 0 h 106351"/>
                <a:gd name="connsiteX3" fmla="*/ 28563 w 135196"/>
                <a:gd name="connsiteY3" fmla="*/ 0 h 106351"/>
                <a:gd name="connsiteX4" fmla="*/ 0 w 135196"/>
                <a:gd name="connsiteY4" fmla="*/ 106351 h 106351"/>
                <a:gd name="connsiteX5" fmla="*/ 41045 w 135196"/>
                <a:gd name="connsiteY5" fmla="*/ 106351 h 106351"/>
                <a:gd name="connsiteX6" fmla="*/ 52153 w 135196"/>
                <a:gd name="connsiteY6" fmla="*/ 65306 h 106351"/>
                <a:gd name="connsiteX7" fmla="*/ 71724 w 135196"/>
                <a:gd name="connsiteY7" fmla="*/ 106351 h 106351"/>
                <a:gd name="connsiteX8" fmla="*/ 106634 w 135196"/>
                <a:gd name="connsiteY8" fmla="*/ 106351 h 106351"/>
                <a:gd name="connsiteX9" fmla="*/ 135196 w 135196"/>
                <a:gd name="connsiteY9" fmla="*/ 0 h 106351"/>
                <a:gd name="connsiteX10" fmla="*/ 94151 w 135196"/>
                <a:gd name="connsiteY10" fmla="*/ 0 h 1063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35196" h="106351">
                  <a:moveTo>
                    <a:pt x="94151" y="0"/>
                  </a:moveTo>
                  <a:lnTo>
                    <a:pt x="83607" y="39106"/>
                  </a:lnTo>
                  <a:lnTo>
                    <a:pt x="65024" y="0"/>
                  </a:lnTo>
                  <a:lnTo>
                    <a:pt x="28563" y="0"/>
                  </a:lnTo>
                  <a:lnTo>
                    <a:pt x="0" y="106351"/>
                  </a:lnTo>
                  <a:lnTo>
                    <a:pt x="41045" y="106351"/>
                  </a:lnTo>
                  <a:lnTo>
                    <a:pt x="52153" y="65306"/>
                  </a:lnTo>
                  <a:lnTo>
                    <a:pt x="71724" y="106351"/>
                  </a:lnTo>
                  <a:lnTo>
                    <a:pt x="106634" y="106351"/>
                  </a:lnTo>
                  <a:lnTo>
                    <a:pt x="135196" y="0"/>
                  </a:lnTo>
                  <a:lnTo>
                    <a:pt x="94151" y="0"/>
                  </a:lnTo>
                  <a:close/>
                </a:path>
              </a:pathLst>
            </a:custGeom>
            <a:solidFill>
              <a:srgbClr val="BCCDD8"/>
            </a:solidFill>
            <a:ln w="3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6BD8DCAD-FE55-9CAB-824E-6B3CB3AAA5AF}"/>
                </a:ext>
              </a:extLst>
            </p:cNvPr>
            <p:cNvSpPr/>
            <p:nvPr/>
          </p:nvSpPr>
          <p:spPr>
            <a:xfrm>
              <a:off x="7938765" y="246632"/>
              <a:ext cx="931528" cy="217604"/>
            </a:xfrm>
            <a:custGeom>
              <a:avLst/>
              <a:gdLst>
                <a:gd name="connsiteX0" fmla="*/ 481951 w 931528"/>
                <a:gd name="connsiteY0" fmla="*/ 150494 h 217604"/>
                <a:gd name="connsiteX1" fmla="*/ 513511 w 931528"/>
                <a:gd name="connsiteY1" fmla="*/ 100704 h 217604"/>
                <a:gd name="connsiteX2" fmla="*/ 519047 w 931528"/>
                <a:gd name="connsiteY2" fmla="*/ 150388 h 217604"/>
                <a:gd name="connsiteX3" fmla="*/ 328454 w 931528"/>
                <a:gd name="connsiteY3" fmla="*/ 99998 h 217604"/>
                <a:gd name="connsiteX4" fmla="*/ 303770 w 931528"/>
                <a:gd name="connsiteY4" fmla="*/ 105535 h 217604"/>
                <a:gd name="connsiteX5" fmla="*/ 290265 w 931528"/>
                <a:gd name="connsiteY5" fmla="*/ 105535 h 217604"/>
                <a:gd name="connsiteX6" fmla="*/ 304123 w 931528"/>
                <a:gd name="connsiteY6" fmla="*/ 54757 h 217604"/>
                <a:gd name="connsiteX7" fmla="*/ 320449 w 931528"/>
                <a:gd name="connsiteY7" fmla="*/ 54757 h 217604"/>
                <a:gd name="connsiteX8" fmla="*/ 341607 w 931528"/>
                <a:gd name="connsiteY8" fmla="*/ 71648 h 217604"/>
                <a:gd name="connsiteX9" fmla="*/ 328277 w 931528"/>
                <a:gd name="connsiteY9" fmla="*/ 99857 h 217604"/>
                <a:gd name="connsiteX10" fmla="*/ 651035 w 931528"/>
                <a:gd name="connsiteY10" fmla="*/ 2533 h 217604"/>
                <a:gd name="connsiteX11" fmla="*/ 602478 w 931528"/>
                <a:gd name="connsiteY11" fmla="*/ 183394 h 217604"/>
                <a:gd name="connsiteX12" fmla="*/ 575291 w 931528"/>
                <a:gd name="connsiteY12" fmla="*/ 2533 h 217604"/>
                <a:gd name="connsiteX13" fmla="*/ 502368 w 931528"/>
                <a:gd name="connsiteY13" fmla="*/ 2533 h 217604"/>
                <a:gd name="connsiteX14" fmla="*/ 378562 w 931528"/>
                <a:gd name="connsiteY14" fmla="*/ 182865 h 217604"/>
                <a:gd name="connsiteX15" fmla="*/ 363117 w 931528"/>
                <a:gd name="connsiteY15" fmla="*/ 143230 h 217604"/>
                <a:gd name="connsiteX16" fmla="*/ 396193 w 931528"/>
                <a:gd name="connsiteY16" fmla="*/ 123060 h 217604"/>
                <a:gd name="connsiteX17" fmla="*/ 416998 w 931528"/>
                <a:gd name="connsiteY17" fmla="*/ 70343 h 217604"/>
                <a:gd name="connsiteX18" fmla="*/ 399896 w 931528"/>
                <a:gd name="connsiteY18" fmla="*/ 25313 h 217604"/>
                <a:gd name="connsiteX19" fmla="*/ 323023 w 931528"/>
                <a:gd name="connsiteY19" fmla="*/ 2533 h 217604"/>
                <a:gd name="connsiteX20" fmla="*/ 241567 w 931528"/>
                <a:gd name="connsiteY20" fmla="*/ 2533 h 217604"/>
                <a:gd name="connsiteX21" fmla="*/ 197031 w 931528"/>
                <a:gd name="connsiteY21" fmla="*/ 167949 h 217604"/>
                <a:gd name="connsiteX22" fmla="*/ 143396 w 931528"/>
                <a:gd name="connsiteY22" fmla="*/ 125634 h 217604"/>
                <a:gd name="connsiteX23" fmla="*/ 140328 w 931528"/>
                <a:gd name="connsiteY23" fmla="*/ 129161 h 217604"/>
                <a:gd name="connsiteX24" fmla="*/ 105419 w 931528"/>
                <a:gd name="connsiteY24" fmla="*/ 148167 h 217604"/>
                <a:gd name="connsiteX25" fmla="*/ 79042 w 931528"/>
                <a:gd name="connsiteY25" fmla="*/ 118934 h 217604"/>
                <a:gd name="connsiteX26" fmla="*/ 94099 w 931528"/>
                <a:gd name="connsiteY26" fmla="*/ 81451 h 217604"/>
                <a:gd name="connsiteX27" fmla="*/ 123332 w 931528"/>
                <a:gd name="connsiteY27" fmla="*/ 69214 h 217604"/>
                <a:gd name="connsiteX28" fmla="*/ 149603 w 931528"/>
                <a:gd name="connsiteY28" fmla="*/ 89737 h 217604"/>
                <a:gd name="connsiteX29" fmla="*/ 151048 w 931528"/>
                <a:gd name="connsiteY29" fmla="*/ 95309 h 217604"/>
                <a:gd name="connsiteX30" fmla="*/ 219599 w 931528"/>
                <a:gd name="connsiteY30" fmla="*/ 65441 h 217604"/>
                <a:gd name="connsiteX31" fmla="*/ 218611 w 931528"/>
                <a:gd name="connsiteY31" fmla="*/ 61421 h 217604"/>
                <a:gd name="connsiteX32" fmla="*/ 132148 w 931528"/>
                <a:gd name="connsiteY32" fmla="*/ -358 h 217604"/>
                <a:gd name="connsiteX33" fmla="*/ 36939 w 931528"/>
                <a:gd name="connsiteY33" fmla="*/ 36350 h 217604"/>
                <a:gd name="connsiteX34" fmla="*/ -616 w 931528"/>
                <a:gd name="connsiteY34" fmla="*/ 124894 h 217604"/>
                <a:gd name="connsiteX35" fmla="*/ 98754 w 931528"/>
                <a:gd name="connsiteY35" fmla="*/ 217175 h 217604"/>
                <a:gd name="connsiteX36" fmla="*/ 193963 w 931528"/>
                <a:gd name="connsiteY36" fmla="*/ 171757 h 217604"/>
                <a:gd name="connsiteX37" fmla="*/ 196890 w 931528"/>
                <a:gd name="connsiteY37" fmla="*/ 167949 h 217604"/>
                <a:gd name="connsiteX38" fmla="*/ 184795 w 931528"/>
                <a:gd name="connsiteY38" fmla="*/ 212909 h 217604"/>
                <a:gd name="connsiteX39" fmla="*/ 261561 w 931528"/>
                <a:gd name="connsiteY39" fmla="*/ 212909 h 217604"/>
                <a:gd name="connsiteX40" fmla="*/ 277429 w 931528"/>
                <a:gd name="connsiteY40" fmla="*/ 154585 h 217604"/>
                <a:gd name="connsiteX41" fmla="*/ 286774 w 931528"/>
                <a:gd name="connsiteY41" fmla="*/ 154585 h 217604"/>
                <a:gd name="connsiteX42" fmla="*/ 308495 w 931528"/>
                <a:gd name="connsiteY42" fmla="*/ 212909 h 217604"/>
                <a:gd name="connsiteX43" fmla="*/ 442493 w 931528"/>
                <a:gd name="connsiteY43" fmla="*/ 212909 h 217604"/>
                <a:gd name="connsiteX44" fmla="*/ 459560 w 931528"/>
                <a:gd name="connsiteY44" fmla="*/ 186180 h 217604"/>
                <a:gd name="connsiteX45" fmla="*/ 523279 w 931528"/>
                <a:gd name="connsiteY45" fmla="*/ 186180 h 217604"/>
                <a:gd name="connsiteX46" fmla="*/ 525994 w 931528"/>
                <a:gd name="connsiteY46" fmla="*/ 212909 h 217604"/>
                <a:gd name="connsiteX47" fmla="*/ 671240 w 931528"/>
                <a:gd name="connsiteY47" fmla="*/ 212909 h 217604"/>
                <a:gd name="connsiteX48" fmla="*/ 727660 w 931528"/>
                <a:gd name="connsiteY48" fmla="*/ 2463 h 217604"/>
                <a:gd name="connsiteX49" fmla="*/ 832178 w 931528"/>
                <a:gd name="connsiteY49" fmla="*/ 137870 h 217604"/>
                <a:gd name="connsiteX50" fmla="*/ 828299 w 931528"/>
                <a:gd name="connsiteY50" fmla="*/ 150530 h 217604"/>
                <a:gd name="connsiteX51" fmla="*/ 814935 w 931528"/>
                <a:gd name="connsiteY51" fmla="*/ 152504 h 217604"/>
                <a:gd name="connsiteX52" fmla="*/ 781153 w 931528"/>
                <a:gd name="connsiteY52" fmla="*/ 120451 h 217604"/>
                <a:gd name="connsiteX53" fmla="*/ 795928 w 931528"/>
                <a:gd name="connsiteY53" fmla="*/ 82649 h 217604"/>
                <a:gd name="connsiteX54" fmla="*/ 836551 w 931528"/>
                <a:gd name="connsiteY54" fmla="*/ 67310 h 217604"/>
                <a:gd name="connsiteX55" fmla="*/ 879324 w 931528"/>
                <a:gd name="connsiteY55" fmla="*/ 83919 h 217604"/>
                <a:gd name="connsiteX56" fmla="*/ 880840 w 931528"/>
                <a:gd name="connsiteY56" fmla="*/ 85329 h 217604"/>
                <a:gd name="connsiteX57" fmla="*/ 813031 w 931528"/>
                <a:gd name="connsiteY57" fmla="*/ 85329 h 217604"/>
                <a:gd name="connsiteX58" fmla="*/ 799701 w 931528"/>
                <a:gd name="connsiteY58" fmla="*/ 137870 h 217604"/>
                <a:gd name="connsiteX59" fmla="*/ 930913 w 931528"/>
                <a:gd name="connsiteY59" fmla="*/ 37937 h 217604"/>
                <a:gd name="connsiteX60" fmla="*/ 928163 w 931528"/>
                <a:gd name="connsiteY60" fmla="*/ 34410 h 217604"/>
                <a:gd name="connsiteX61" fmla="*/ 840958 w 931528"/>
                <a:gd name="connsiteY61" fmla="*/ -394 h 217604"/>
                <a:gd name="connsiteX62" fmla="*/ 739297 w 931528"/>
                <a:gd name="connsiteY62" fmla="*/ 38395 h 217604"/>
                <a:gd name="connsiteX63" fmla="*/ 704563 w 931528"/>
                <a:gd name="connsiteY63" fmla="*/ 123519 h 217604"/>
                <a:gd name="connsiteX64" fmla="*/ 807953 w 931528"/>
                <a:gd name="connsiteY64" fmla="*/ 217211 h 217604"/>
                <a:gd name="connsiteX65" fmla="*/ 887011 w 931528"/>
                <a:gd name="connsiteY65" fmla="*/ 196053 h 217604"/>
                <a:gd name="connsiteX66" fmla="*/ 888704 w 931528"/>
                <a:gd name="connsiteY66" fmla="*/ 195031 h 217604"/>
                <a:gd name="connsiteX67" fmla="*/ 916914 w 931528"/>
                <a:gd name="connsiteY67" fmla="*/ 85294 h 217604"/>
                <a:gd name="connsiteX68" fmla="*/ 884684 w 931528"/>
                <a:gd name="connsiteY68" fmla="*/ 85294 h 2176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</a:cxnLst>
              <a:rect l="l" t="t" r="r" b="b"/>
              <a:pathLst>
                <a:path w="931528" h="217604">
                  <a:moveTo>
                    <a:pt x="481951" y="150494"/>
                  </a:moveTo>
                  <a:lnTo>
                    <a:pt x="513511" y="100704"/>
                  </a:lnTo>
                  <a:lnTo>
                    <a:pt x="519047" y="150388"/>
                  </a:lnTo>
                  <a:close/>
                  <a:moveTo>
                    <a:pt x="328454" y="99998"/>
                  </a:moveTo>
                  <a:cubicBezTo>
                    <a:pt x="320901" y="104096"/>
                    <a:pt x="312353" y="106014"/>
                    <a:pt x="303770" y="105535"/>
                  </a:cubicBezTo>
                  <a:lnTo>
                    <a:pt x="290265" y="105535"/>
                  </a:lnTo>
                  <a:lnTo>
                    <a:pt x="304123" y="54757"/>
                  </a:lnTo>
                  <a:lnTo>
                    <a:pt x="320449" y="54757"/>
                  </a:lnTo>
                  <a:cubicBezTo>
                    <a:pt x="331028" y="54757"/>
                    <a:pt x="340619" y="60082"/>
                    <a:pt x="341607" y="71648"/>
                  </a:cubicBezTo>
                  <a:cubicBezTo>
                    <a:pt x="342657" y="82780"/>
                    <a:pt x="337545" y="93598"/>
                    <a:pt x="328277" y="99857"/>
                  </a:cubicBezTo>
                  <a:moveTo>
                    <a:pt x="651035" y="2533"/>
                  </a:moveTo>
                  <a:lnTo>
                    <a:pt x="602478" y="183394"/>
                  </a:lnTo>
                  <a:lnTo>
                    <a:pt x="575291" y="2533"/>
                  </a:lnTo>
                  <a:lnTo>
                    <a:pt x="502368" y="2533"/>
                  </a:lnTo>
                  <a:lnTo>
                    <a:pt x="378562" y="182865"/>
                  </a:lnTo>
                  <a:lnTo>
                    <a:pt x="363117" y="143230"/>
                  </a:lnTo>
                  <a:cubicBezTo>
                    <a:pt x="375476" y="138992"/>
                    <a:pt x="386764" y="132108"/>
                    <a:pt x="396193" y="123060"/>
                  </a:cubicBezTo>
                  <a:cubicBezTo>
                    <a:pt x="410160" y="109149"/>
                    <a:pt x="417699" y="90044"/>
                    <a:pt x="416998" y="70343"/>
                  </a:cubicBezTo>
                  <a:cubicBezTo>
                    <a:pt x="416998" y="51830"/>
                    <a:pt x="411250" y="36667"/>
                    <a:pt x="399896" y="25313"/>
                  </a:cubicBezTo>
                  <a:cubicBezTo>
                    <a:pt x="384803" y="10220"/>
                    <a:pt x="358920" y="2533"/>
                    <a:pt x="323023" y="2533"/>
                  </a:cubicBezTo>
                  <a:lnTo>
                    <a:pt x="241567" y="2533"/>
                  </a:lnTo>
                  <a:lnTo>
                    <a:pt x="197031" y="167949"/>
                  </a:lnTo>
                  <a:lnTo>
                    <a:pt x="143396" y="125634"/>
                  </a:lnTo>
                  <a:lnTo>
                    <a:pt x="140328" y="129161"/>
                  </a:lnTo>
                  <a:cubicBezTo>
                    <a:pt x="129432" y="142313"/>
                    <a:pt x="118642" y="148167"/>
                    <a:pt x="105419" y="148167"/>
                  </a:cubicBezTo>
                  <a:cubicBezTo>
                    <a:pt x="89128" y="148167"/>
                    <a:pt x="79042" y="136954"/>
                    <a:pt x="79042" y="118934"/>
                  </a:cubicBezTo>
                  <a:cubicBezTo>
                    <a:pt x="79004" y="104960"/>
                    <a:pt x="84402" y="91514"/>
                    <a:pt x="94099" y="81451"/>
                  </a:cubicBezTo>
                  <a:cubicBezTo>
                    <a:pt x="101776" y="73569"/>
                    <a:pt x="112330" y="69151"/>
                    <a:pt x="123332" y="69214"/>
                  </a:cubicBezTo>
                  <a:cubicBezTo>
                    <a:pt x="136978" y="69214"/>
                    <a:pt x="146076" y="76267"/>
                    <a:pt x="149603" y="89737"/>
                  </a:cubicBezTo>
                  <a:lnTo>
                    <a:pt x="151048" y="95309"/>
                  </a:lnTo>
                  <a:lnTo>
                    <a:pt x="219599" y="65441"/>
                  </a:lnTo>
                  <a:lnTo>
                    <a:pt x="218611" y="61421"/>
                  </a:lnTo>
                  <a:cubicBezTo>
                    <a:pt x="209372" y="23303"/>
                    <a:pt x="176296" y="-358"/>
                    <a:pt x="132148" y="-358"/>
                  </a:cubicBezTo>
                  <a:cubicBezTo>
                    <a:pt x="83909" y="-358"/>
                    <a:pt x="53794" y="19600"/>
                    <a:pt x="36939" y="36350"/>
                  </a:cubicBezTo>
                  <a:cubicBezTo>
                    <a:pt x="13102" y="59669"/>
                    <a:pt x="-418" y="91550"/>
                    <a:pt x="-616" y="124894"/>
                  </a:cubicBezTo>
                  <a:cubicBezTo>
                    <a:pt x="-616" y="180115"/>
                    <a:pt x="39302" y="217175"/>
                    <a:pt x="98754" y="217175"/>
                  </a:cubicBezTo>
                  <a:cubicBezTo>
                    <a:pt x="138671" y="217175"/>
                    <a:pt x="170725" y="201907"/>
                    <a:pt x="193963" y="171757"/>
                  </a:cubicBezTo>
                  <a:lnTo>
                    <a:pt x="196890" y="167949"/>
                  </a:lnTo>
                  <a:lnTo>
                    <a:pt x="184795" y="212909"/>
                  </a:lnTo>
                  <a:lnTo>
                    <a:pt x="261561" y="212909"/>
                  </a:lnTo>
                  <a:lnTo>
                    <a:pt x="277429" y="154585"/>
                  </a:lnTo>
                  <a:lnTo>
                    <a:pt x="286774" y="154585"/>
                  </a:lnTo>
                  <a:lnTo>
                    <a:pt x="308495" y="212909"/>
                  </a:lnTo>
                  <a:lnTo>
                    <a:pt x="442493" y="212909"/>
                  </a:lnTo>
                  <a:lnTo>
                    <a:pt x="459560" y="186180"/>
                  </a:lnTo>
                  <a:lnTo>
                    <a:pt x="523279" y="186180"/>
                  </a:lnTo>
                  <a:lnTo>
                    <a:pt x="525994" y="212909"/>
                  </a:lnTo>
                  <a:lnTo>
                    <a:pt x="671240" y="212909"/>
                  </a:lnTo>
                  <a:lnTo>
                    <a:pt x="727660" y="2463"/>
                  </a:lnTo>
                  <a:close/>
                  <a:moveTo>
                    <a:pt x="832178" y="137870"/>
                  </a:moveTo>
                  <a:lnTo>
                    <a:pt x="828299" y="150530"/>
                  </a:lnTo>
                  <a:cubicBezTo>
                    <a:pt x="823983" y="151912"/>
                    <a:pt x="819466" y="152578"/>
                    <a:pt x="814935" y="152504"/>
                  </a:cubicBezTo>
                  <a:cubicBezTo>
                    <a:pt x="798608" y="152504"/>
                    <a:pt x="781153" y="144076"/>
                    <a:pt x="781153" y="120451"/>
                  </a:cubicBezTo>
                  <a:cubicBezTo>
                    <a:pt x="780600" y="106342"/>
                    <a:pt x="785956" y="92643"/>
                    <a:pt x="795928" y="82649"/>
                  </a:cubicBezTo>
                  <a:cubicBezTo>
                    <a:pt x="806845" y="72268"/>
                    <a:pt x="821497" y="66735"/>
                    <a:pt x="836551" y="67310"/>
                  </a:cubicBezTo>
                  <a:cubicBezTo>
                    <a:pt x="852362" y="67427"/>
                    <a:pt x="867581" y="73337"/>
                    <a:pt x="879324" y="83919"/>
                  </a:cubicBezTo>
                  <a:lnTo>
                    <a:pt x="880840" y="85329"/>
                  </a:lnTo>
                  <a:lnTo>
                    <a:pt x="813031" y="85329"/>
                  </a:lnTo>
                  <a:lnTo>
                    <a:pt x="799701" y="137870"/>
                  </a:lnTo>
                  <a:close/>
                  <a:moveTo>
                    <a:pt x="930913" y="37937"/>
                  </a:moveTo>
                  <a:lnTo>
                    <a:pt x="928163" y="34410"/>
                  </a:lnTo>
                  <a:cubicBezTo>
                    <a:pt x="914516" y="17661"/>
                    <a:pt x="881405" y="-394"/>
                    <a:pt x="840958" y="-394"/>
                  </a:cubicBezTo>
                  <a:cubicBezTo>
                    <a:pt x="800512" y="-394"/>
                    <a:pt x="764298" y="13359"/>
                    <a:pt x="739297" y="38395"/>
                  </a:cubicBezTo>
                  <a:cubicBezTo>
                    <a:pt x="716669" y="60896"/>
                    <a:pt x="704137" y="91610"/>
                    <a:pt x="704563" y="123519"/>
                  </a:cubicBezTo>
                  <a:cubicBezTo>
                    <a:pt x="704563" y="166750"/>
                    <a:pt x="731645" y="217211"/>
                    <a:pt x="807953" y="217211"/>
                  </a:cubicBezTo>
                  <a:cubicBezTo>
                    <a:pt x="835687" y="217070"/>
                    <a:pt x="862916" y="209784"/>
                    <a:pt x="887011" y="196053"/>
                  </a:cubicBezTo>
                  <a:lnTo>
                    <a:pt x="888704" y="195031"/>
                  </a:lnTo>
                  <a:lnTo>
                    <a:pt x="916914" y="85294"/>
                  </a:lnTo>
                  <a:lnTo>
                    <a:pt x="884684" y="85294"/>
                  </a:lnTo>
                  <a:close/>
                </a:path>
              </a:pathLst>
            </a:custGeom>
            <a:solidFill>
              <a:schemeClr val="bg1"/>
            </a:solidFill>
            <a:ln w="3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C4C6F6B0-762A-C52C-D71F-B187DD35CC23}"/>
                </a:ext>
              </a:extLst>
            </p:cNvPr>
            <p:cNvSpPr/>
            <p:nvPr/>
          </p:nvSpPr>
          <p:spPr>
            <a:xfrm>
              <a:off x="8976962" y="249559"/>
              <a:ext cx="412923" cy="210446"/>
            </a:xfrm>
            <a:custGeom>
              <a:avLst/>
              <a:gdLst>
                <a:gd name="connsiteX0" fmla="*/ 286915 w 412923"/>
                <a:gd name="connsiteY0" fmla="*/ 147603 h 210446"/>
                <a:gd name="connsiteX1" fmla="*/ 318298 w 412923"/>
                <a:gd name="connsiteY1" fmla="*/ 97918 h 210446"/>
                <a:gd name="connsiteX2" fmla="*/ 323870 w 412923"/>
                <a:gd name="connsiteY2" fmla="*/ 147603 h 210446"/>
                <a:gd name="connsiteX3" fmla="*/ 143749 w 412923"/>
                <a:gd name="connsiteY3" fmla="*/ 127115 h 210446"/>
                <a:gd name="connsiteX4" fmla="*/ 99988 w 412923"/>
                <a:gd name="connsiteY4" fmla="*/ 142172 h 210446"/>
                <a:gd name="connsiteX5" fmla="*/ 94417 w 412923"/>
                <a:gd name="connsiteY5" fmla="*/ 142172 h 210446"/>
                <a:gd name="connsiteX6" fmla="*/ 113988 w 412923"/>
                <a:gd name="connsiteY6" fmla="*/ 68932 h 210446"/>
                <a:gd name="connsiteX7" fmla="*/ 121604 w 412923"/>
                <a:gd name="connsiteY7" fmla="*/ 68932 h 210446"/>
                <a:gd name="connsiteX8" fmla="*/ 150555 w 412923"/>
                <a:gd name="connsiteY8" fmla="*/ 78030 h 210446"/>
                <a:gd name="connsiteX9" fmla="*/ 156796 w 412923"/>
                <a:gd name="connsiteY9" fmla="*/ 97001 h 210446"/>
                <a:gd name="connsiteX10" fmla="*/ 143749 w 412923"/>
                <a:gd name="connsiteY10" fmla="*/ 127115 h 210446"/>
                <a:gd name="connsiteX11" fmla="*/ 307684 w 412923"/>
                <a:gd name="connsiteY11" fmla="*/ -394 h 210446"/>
                <a:gd name="connsiteX12" fmla="*/ 232752 w 412923"/>
                <a:gd name="connsiteY12" fmla="*/ 108743 h 210446"/>
                <a:gd name="connsiteX13" fmla="*/ 234374 w 412923"/>
                <a:gd name="connsiteY13" fmla="*/ 89913 h 210446"/>
                <a:gd name="connsiteX14" fmla="*/ 211312 w 412923"/>
                <a:gd name="connsiteY14" fmla="*/ 28098 h 210446"/>
                <a:gd name="connsiteX15" fmla="*/ 129856 w 412923"/>
                <a:gd name="connsiteY15" fmla="*/ 1052 h 210446"/>
                <a:gd name="connsiteX16" fmla="*/ 55522 w 412923"/>
                <a:gd name="connsiteY16" fmla="*/ 1052 h 210446"/>
                <a:gd name="connsiteX17" fmla="*/ -616 w 412923"/>
                <a:gd name="connsiteY17" fmla="*/ 210052 h 210446"/>
                <a:gd name="connsiteX18" fmla="*/ 92407 w 412923"/>
                <a:gd name="connsiteY18" fmla="*/ 210052 h 210446"/>
                <a:gd name="connsiteX19" fmla="*/ 177283 w 412923"/>
                <a:gd name="connsiteY19" fmla="*/ 189706 h 210446"/>
                <a:gd name="connsiteX20" fmla="*/ 163178 w 412923"/>
                <a:gd name="connsiteY20" fmla="*/ 210052 h 210446"/>
                <a:gd name="connsiteX21" fmla="*/ 247808 w 412923"/>
                <a:gd name="connsiteY21" fmla="*/ 210052 h 210446"/>
                <a:gd name="connsiteX22" fmla="*/ 264876 w 412923"/>
                <a:gd name="connsiteY22" fmla="*/ 183324 h 210446"/>
                <a:gd name="connsiteX23" fmla="*/ 328665 w 412923"/>
                <a:gd name="connsiteY23" fmla="*/ 183324 h 210446"/>
                <a:gd name="connsiteX24" fmla="*/ 331416 w 412923"/>
                <a:gd name="connsiteY24" fmla="*/ 210052 h 210446"/>
                <a:gd name="connsiteX25" fmla="*/ 412308 w 412923"/>
                <a:gd name="connsiteY25" fmla="*/ 210052 h 210446"/>
                <a:gd name="connsiteX26" fmla="*/ 380572 w 412923"/>
                <a:gd name="connsiteY26" fmla="*/ -394 h 21044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</a:cxnLst>
              <a:rect l="l" t="t" r="r" b="b"/>
              <a:pathLst>
                <a:path w="412923" h="210446">
                  <a:moveTo>
                    <a:pt x="286915" y="147603"/>
                  </a:moveTo>
                  <a:lnTo>
                    <a:pt x="318298" y="97918"/>
                  </a:lnTo>
                  <a:lnTo>
                    <a:pt x="323870" y="147603"/>
                  </a:lnTo>
                  <a:close/>
                  <a:moveTo>
                    <a:pt x="143749" y="127115"/>
                  </a:moveTo>
                  <a:cubicBezTo>
                    <a:pt x="133734" y="137094"/>
                    <a:pt x="119066" y="142172"/>
                    <a:pt x="99988" y="142172"/>
                  </a:cubicBezTo>
                  <a:lnTo>
                    <a:pt x="94417" y="142172"/>
                  </a:lnTo>
                  <a:lnTo>
                    <a:pt x="113988" y="68932"/>
                  </a:lnTo>
                  <a:lnTo>
                    <a:pt x="121604" y="68932"/>
                  </a:lnTo>
                  <a:cubicBezTo>
                    <a:pt x="138107" y="68932"/>
                    <a:pt x="145089" y="72459"/>
                    <a:pt x="150555" y="78030"/>
                  </a:cubicBezTo>
                  <a:cubicBezTo>
                    <a:pt x="154751" y="82226"/>
                    <a:pt x="156796" y="88609"/>
                    <a:pt x="156796" y="97001"/>
                  </a:cubicBezTo>
                  <a:cubicBezTo>
                    <a:pt x="156549" y="108363"/>
                    <a:pt x="151895" y="119174"/>
                    <a:pt x="143749" y="127115"/>
                  </a:cubicBezTo>
                  <a:moveTo>
                    <a:pt x="307684" y="-394"/>
                  </a:moveTo>
                  <a:lnTo>
                    <a:pt x="232752" y="108743"/>
                  </a:lnTo>
                  <a:cubicBezTo>
                    <a:pt x="233809" y="102520"/>
                    <a:pt x="234338" y="96222"/>
                    <a:pt x="234374" y="89913"/>
                  </a:cubicBezTo>
                  <a:cubicBezTo>
                    <a:pt x="234374" y="64207"/>
                    <a:pt x="226616" y="43402"/>
                    <a:pt x="211312" y="28098"/>
                  </a:cubicBezTo>
                  <a:cubicBezTo>
                    <a:pt x="193363" y="10150"/>
                    <a:pt x="165964" y="1052"/>
                    <a:pt x="129856" y="1052"/>
                  </a:cubicBezTo>
                  <a:lnTo>
                    <a:pt x="55522" y="1052"/>
                  </a:lnTo>
                  <a:lnTo>
                    <a:pt x="-616" y="210052"/>
                  </a:lnTo>
                  <a:lnTo>
                    <a:pt x="92407" y="210052"/>
                  </a:lnTo>
                  <a:cubicBezTo>
                    <a:pt x="126118" y="210052"/>
                    <a:pt x="154539" y="203211"/>
                    <a:pt x="177283" y="189706"/>
                  </a:cubicBezTo>
                  <a:lnTo>
                    <a:pt x="163178" y="210052"/>
                  </a:lnTo>
                  <a:lnTo>
                    <a:pt x="247808" y="210052"/>
                  </a:lnTo>
                  <a:lnTo>
                    <a:pt x="264876" y="183324"/>
                  </a:lnTo>
                  <a:lnTo>
                    <a:pt x="328665" y="183324"/>
                  </a:lnTo>
                  <a:lnTo>
                    <a:pt x="331416" y="210052"/>
                  </a:lnTo>
                  <a:lnTo>
                    <a:pt x="412308" y="210052"/>
                  </a:lnTo>
                  <a:lnTo>
                    <a:pt x="380572" y="-394"/>
                  </a:lnTo>
                  <a:close/>
                </a:path>
              </a:pathLst>
            </a:custGeom>
            <a:solidFill>
              <a:schemeClr val="bg1"/>
            </a:solidFill>
            <a:ln w="3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F564DD98-F3FF-3474-BF96-46F5CAF20E9B}"/>
                </a:ext>
              </a:extLst>
            </p:cNvPr>
            <p:cNvSpPr/>
            <p:nvPr/>
          </p:nvSpPr>
          <p:spPr>
            <a:xfrm>
              <a:off x="9377473" y="249559"/>
              <a:ext cx="407775" cy="210446"/>
            </a:xfrm>
            <a:custGeom>
              <a:avLst/>
              <a:gdLst>
                <a:gd name="connsiteX0" fmla="*/ 391766 w 407775"/>
                <a:gd name="connsiteY0" fmla="*/ 62626 h 210446"/>
                <a:gd name="connsiteX1" fmla="*/ 407775 w 407775"/>
                <a:gd name="connsiteY1" fmla="*/ 1446 h 210446"/>
                <a:gd name="connsiteX2" fmla="*/ 153568 w 407775"/>
                <a:gd name="connsiteY2" fmla="*/ 1446 h 210446"/>
                <a:gd name="connsiteX3" fmla="*/ 91224 w 407775"/>
                <a:gd name="connsiteY3" fmla="*/ 102684 h 210446"/>
                <a:gd name="connsiteX4" fmla="*/ 83396 w 407775"/>
                <a:gd name="connsiteY4" fmla="*/ 0 h 210446"/>
                <a:gd name="connsiteX5" fmla="*/ 0 w 407775"/>
                <a:gd name="connsiteY5" fmla="*/ 0 h 210446"/>
                <a:gd name="connsiteX6" fmla="*/ 28351 w 407775"/>
                <a:gd name="connsiteY6" fmla="*/ 210446 h 210446"/>
                <a:gd name="connsiteX7" fmla="*/ 100145 w 407775"/>
                <a:gd name="connsiteY7" fmla="*/ 210446 h 210446"/>
                <a:gd name="connsiteX8" fmla="*/ 219227 w 407775"/>
                <a:gd name="connsiteY8" fmla="*/ 33006 h 210446"/>
                <a:gd name="connsiteX9" fmla="*/ 171552 w 407775"/>
                <a:gd name="connsiteY9" fmla="*/ 210446 h 210446"/>
                <a:gd name="connsiteX10" fmla="*/ 353048 w 407775"/>
                <a:gd name="connsiteY10" fmla="*/ 210446 h 210446"/>
                <a:gd name="connsiteX11" fmla="*/ 369339 w 407775"/>
                <a:gd name="connsiteY11" fmla="*/ 148243 h 210446"/>
                <a:gd name="connsiteX12" fmla="*/ 264892 w 407775"/>
                <a:gd name="connsiteY12" fmla="*/ 148243 h 210446"/>
                <a:gd name="connsiteX13" fmla="*/ 269053 w 407775"/>
                <a:gd name="connsiteY13" fmla="*/ 131317 h 210446"/>
                <a:gd name="connsiteX14" fmla="*/ 373782 w 407775"/>
                <a:gd name="connsiteY14" fmla="*/ 131317 h 210446"/>
                <a:gd name="connsiteX15" fmla="*/ 387323 w 407775"/>
                <a:gd name="connsiteY15" fmla="*/ 79517 h 210446"/>
                <a:gd name="connsiteX16" fmla="*/ 282593 w 407775"/>
                <a:gd name="connsiteY16" fmla="*/ 79552 h 210446"/>
                <a:gd name="connsiteX17" fmla="*/ 287036 w 407775"/>
                <a:gd name="connsiteY17" fmla="*/ 62626 h 210446"/>
                <a:gd name="connsiteX18" fmla="*/ 391766 w 407775"/>
                <a:gd name="connsiteY18" fmla="*/ 62626 h 21044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407775" h="210446">
                  <a:moveTo>
                    <a:pt x="391766" y="62626"/>
                  </a:moveTo>
                  <a:lnTo>
                    <a:pt x="407775" y="1446"/>
                  </a:lnTo>
                  <a:lnTo>
                    <a:pt x="153568" y="1446"/>
                  </a:lnTo>
                  <a:lnTo>
                    <a:pt x="91224" y="102684"/>
                  </a:lnTo>
                  <a:lnTo>
                    <a:pt x="83396" y="0"/>
                  </a:lnTo>
                  <a:lnTo>
                    <a:pt x="0" y="0"/>
                  </a:lnTo>
                  <a:lnTo>
                    <a:pt x="28351" y="210446"/>
                  </a:lnTo>
                  <a:lnTo>
                    <a:pt x="100145" y="210446"/>
                  </a:lnTo>
                  <a:lnTo>
                    <a:pt x="219227" y="33006"/>
                  </a:lnTo>
                  <a:lnTo>
                    <a:pt x="171552" y="210446"/>
                  </a:lnTo>
                  <a:lnTo>
                    <a:pt x="353048" y="210446"/>
                  </a:lnTo>
                  <a:lnTo>
                    <a:pt x="369339" y="148243"/>
                  </a:lnTo>
                  <a:lnTo>
                    <a:pt x="264892" y="148243"/>
                  </a:lnTo>
                  <a:lnTo>
                    <a:pt x="269053" y="131317"/>
                  </a:lnTo>
                  <a:lnTo>
                    <a:pt x="373782" y="131317"/>
                  </a:lnTo>
                  <a:lnTo>
                    <a:pt x="387323" y="79517"/>
                  </a:lnTo>
                  <a:lnTo>
                    <a:pt x="282593" y="79552"/>
                  </a:lnTo>
                  <a:lnTo>
                    <a:pt x="287036" y="62626"/>
                  </a:lnTo>
                  <a:lnTo>
                    <a:pt x="391766" y="62626"/>
                  </a:lnTo>
                  <a:close/>
                </a:path>
              </a:pathLst>
            </a:custGeom>
            <a:solidFill>
              <a:schemeClr val="bg1"/>
            </a:solidFill>
            <a:ln w="3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</p:grpSp>
      <p:sp>
        <p:nvSpPr>
          <p:cNvPr id="2" name="Rectangle 1">
            <a:extLst>
              <a:ext uri="{FF2B5EF4-FFF2-40B4-BE49-F238E27FC236}">
                <a16:creationId xmlns:a16="http://schemas.microsoft.com/office/drawing/2014/main" id="{27672B4D-ECD4-EBE6-3B19-49CF64B63EF8}"/>
              </a:ext>
            </a:extLst>
          </p:cNvPr>
          <p:cNvSpPr/>
          <p:nvPr userDrawn="1"/>
        </p:nvSpPr>
        <p:spPr>
          <a:xfrm>
            <a:off x="0" y="576829"/>
            <a:ext cx="12192000" cy="272821"/>
          </a:xfrm>
          <a:prstGeom prst="rect">
            <a:avLst/>
          </a:prstGeom>
          <a:solidFill>
            <a:schemeClr val="accent1"/>
          </a:solidFill>
        </p:spPr>
        <p:txBody>
          <a:bodyPr vert="horz" lIns="91440" tIns="45720" rIns="91440" bIns="45720" rtlCol="0" anchor="ctr">
            <a:normAutofit fontScale="32500" lnSpcReduction="20000"/>
          </a:bodyPr>
          <a:lstStyle/>
          <a:p>
            <a:pPr marL="444500" marR="0" lvl="0" indent="0" defTabSz="444500" fontAlgn="auto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GB" sz="4400" b="1" i="0" u="none" strike="noStrike" cap="none" spc="0" normalizeH="0" baseline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pic>
        <p:nvPicPr>
          <p:cNvPr id="5" name="Picture 4" descr="A spider on a surface&#10;&#10;AI-generated content may be incorrect.">
            <a:extLst>
              <a:ext uri="{FF2B5EF4-FFF2-40B4-BE49-F238E27FC236}">
                <a16:creationId xmlns:a16="http://schemas.microsoft.com/office/drawing/2014/main" id="{35568012-C2E7-A41D-1661-EB9FF00C7B6C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092117"/>
            <a:ext cx="12192000" cy="1765883"/>
          </a:xfrm>
          <a:prstGeom prst="rect">
            <a:avLst/>
          </a:prstGeom>
        </p:spPr>
      </p:pic>
      <p:pic>
        <p:nvPicPr>
          <p:cNvPr id="4" name="Graphic 3">
            <a:extLst>
              <a:ext uri="{FF2B5EF4-FFF2-40B4-BE49-F238E27FC236}">
                <a16:creationId xmlns:a16="http://schemas.microsoft.com/office/drawing/2014/main" id="{59DCBD4F-2423-C480-BC43-2637A98649CD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0" y="954938"/>
            <a:ext cx="12192000" cy="49481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64971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</p:sldLayoutIdLst>
  <p:txStyles>
    <p:titleStyle>
      <a:lvl1pPr algn="l" defTabSz="1125444" rtl="0" eaLnBrk="1" latinLnBrk="0" hangingPunct="1">
        <a:lnSpc>
          <a:spcPct val="90000"/>
        </a:lnSpc>
        <a:spcBef>
          <a:spcPct val="0"/>
        </a:spcBef>
        <a:buNone/>
        <a:defRPr sz="2215" b="1" kern="1200">
          <a:solidFill>
            <a:schemeClr val="tx1"/>
          </a:solidFill>
          <a:latin typeface="Calibri" panose="020F0502020204030204" pitchFamily="34" charset="0"/>
          <a:ea typeface="+mj-ea"/>
          <a:cs typeface="+mj-cs"/>
        </a:defRPr>
      </a:lvl1pPr>
    </p:titleStyle>
    <p:bodyStyle>
      <a:lvl1pPr marL="281361" indent="-281361" algn="l" defTabSz="1125444" rtl="0" eaLnBrk="1" latinLnBrk="0" hangingPunct="1">
        <a:lnSpc>
          <a:spcPct val="90000"/>
        </a:lnSpc>
        <a:spcBef>
          <a:spcPts val="1231"/>
        </a:spcBef>
        <a:buFont typeface="Arial" panose="020B0604020202020204" pitchFamily="34" charset="0"/>
        <a:buChar char="•"/>
        <a:defRPr sz="1354" kern="1200">
          <a:solidFill>
            <a:schemeClr val="tx1"/>
          </a:solidFill>
          <a:latin typeface="+mn-lt"/>
          <a:ea typeface="+mn-ea"/>
          <a:cs typeface="+mn-cs"/>
        </a:defRPr>
      </a:lvl1pPr>
      <a:lvl2pPr marL="844083" indent="-281361" algn="l" defTabSz="1125444" rtl="0" eaLnBrk="1" latinLnBrk="0" hangingPunct="1">
        <a:lnSpc>
          <a:spcPct val="90000"/>
        </a:lnSpc>
        <a:spcBef>
          <a:spcPts val="615"/>
        </a:spcBef>
        <a:buFont typeface="Arial" panose="020B0604020202020204" pitchFamily="34" charset="0"/>
        <a:buChar char="•"/>
        <a:defRPr sz="1354" kern="1200">
          <a:solidFill>
            <a:schemeClr val="tx1"/>
          </a:solidFill>
          <a:latin typeface="+mn-lt"/>
          <a:ea typeface="+mn-ea"/>
          <a:cs typeface="+mn-cs"/>
        </a:defRPr>
      </a:lvl2pPr>
      <a:lvl3pPr marL="1406804" indent="-281361" algn="l" defTabSz="1125444" rtl="0" eaLnBrk="1" latinLnBrk="0" hangingPunct="1">
        <a:lnSpc>
          <a:spcPct val="90000"/>
        </a:lnSpc>
        <a:spcBef>
          <a:spcPts val="615"/>
        </a:spcBef>
        <a:buFont typeface="Arial" panose="020B0604020202020204" pitchFamily="34" charset="0"/>
        <a:buChar char="•"/>
        <a:defRPr sz="1354" kern="1200">
          <a:solidFill>
            <a:schemeClr val="tx1"/>
          </a:solidFill>
          <a:latin typeface="+mn-lt"/>
          <a:ea typeface="+mn-ea"/>
          <a:cs typeface="+mn-cs"/>
        </a:defRPr>
      </a:lvl3pPr>
      <a:lvl4pPr marL="1969526" indent="-281361" algn="l" defTabSz="1125444" rtl="0" eaLnBrk="1" latinLnBrk="0" hangingPunct="1">
        <a:lnSpc>
          <a:spcPct val="90000"/>
        </a:lnSpc>
        <a:spcBef>
          <a:spcPts val="615"/>
        </a:spcBef>
        <a:buFont typeface="Arial" panose="020B0604020202020204" pitchFamily="34" charset="0"/>
        <a:buChar char="•"/>
        <a:defRPr sz="1354" kern="1200">
          <a:solidFill>
            <a:schemeClr val="tx1"/>
          </a:solidFill>
          <a:latin typeface="+mn-lt"/>
          <a:ea typeface="+mn-ea"/>
          <a:cs typeface="+mn-cs"/>
        </a:defRPr>
      </a:lvl4pPr>
      <a:lvl5pPr marL="2532248" indent="-281361" algn="l" defTabSz="1125444" rtl="0" eaLnBrk="1" latinLnBrk="0" hangingPunct="1">
        <a:lnSpc>
          <a:spcPct val="90000"/>
        </a:lnSpc>
        <a:spcBef>
          <a:spcPts val="615"/>
        </a:spcBef>
        <a:buFont typeface="Arial" panose="020B0604020202020204" pitchFamily="34" charset="0"/>
        <a:buChar char="•"/>
        <a:defRPr sz="1354" kern="1200">
          <a:solidFill>
            <a:schemeClr val="tx1"/>
          </a:solidFill>
          <a:latin typeface="+mn-lt"/>
          <a:ea typeface="+mn-ea"/>
          <a:cs typeface="+mn-cs"/>
        </a:defRPr>
      </a:lvl5pPr>
      <a:lvl6pPr marL="3094970" indent="-281361" algn="l" defTabSz="1125444" rtl="0" eaLnBrk="1" latinLnBrk="0" hangingPunct="1">
        <a:lnSpc>
          <a:spcPct val="90000"/>
        </a:lnSpc>
        <a:spcBef>
          <a:spcPts val="615"/>
        </a:spcBef>
        <a:buFont typeface="Arial" panose="020B0604020202020204" pitchFamily="34" charset="0"/>
        <a:buChar char="•"/>
        <a:defRPr sz="2215" kern="1200">
          <a:solidFill>
            <a:schemeClr val="tx1"/>
          </a:solidFill>
          <a:latin typeface="+mn-lt"/>
          <a:ea typeface="+mn-ea"/>
          <a:cs typeface="+mn-cs"/>
        </a:defRPr>
      </a:lvl6pPr>
      <a:lvl7pPr marL="3657691" indent="-281361" algn="l" defTabSz="1125444" rtl="0" eaLnBrk="1" latinLnBrk="0" hangingPunct="1">
        <a:lnSpc>
          <a:spcPct val="90000"/>
        </a:lnSpc>
        <a:spcBef>
          <a:spcPts val="615"/>
        </a:spcBef>
        <a:buFont typeface="Arial" panose="020B0604020202020204" pitchFamily="34" charset="0"/>
        <a:buChar char="•"/>
        <a:defRPr sz="2215" kern="1200">
          <a:solidFill>
            <a:schemeClr val="tx1"/>
          </a:solidFill>
          <a:latin typeface="+mn-lt"/>
          <a:ea typeface="+mn-ea"/>
          <a:cs typeface="+mn-cs"/>
        </a:defRPr>
      </a:lvl7pPr>
      <a:lvl8pPr marL="4220413" indent="-281361" algn="l" defTabSz="1125444" rtl="0" eaLnBrk="1" latinLnBrk="0" hangingPunct="1">
        <a:lnSpc>
          <a:spcPct val="90000"/>
        </a:lnSpc>
        <a:spcBef>
          <a:spcPts val="615"/>
        </a:spcBef>
        <a:buFont typeface="Arial" panose="020B0604020202020204" pitchFamily="34" charset="0"/>
        <a:buChar char="•"/>
        <a:defRPr sz="2215" kern="1200">
          <a:solidFill>
            <a:schemeClr val="tx1"/>
          </a:solidFill>
          <a:latin typeface="+mn-lt"/>
          <a:ea typeface="+mn-ea"/>
          <a:cs typeface="+mn-cs"/>
        </a:defRPr>
      </a:lvl8pPr>
      <a:lvl9pPr marL="4783135" indent="-281361" algn="l" defTabSz="1125444" rtl="0" eaLnBrk="1" latinLnBrk="0" hangingPunct="1">
        <a:lnSpc>
          <a:spcPct val="90000"/>
        </a:lnSpc>
        <a:spcBef>
          <a:spcPts val="615"/>
        </a:spcBef>
        <a:buFont typeface="Arial" panose="020B0604020202020204" pitchFamily="34" charset="0"/>
        <a:buChar char="•"/>
        <a:defRPr sz="221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125444" rtl="0" eaLnBrk="1" latinLnBrk="0" hangingPunct="1">
        <a:defRPr sz="2215" kern="1200">
          <a:solidFill>
            <a:schemeClr val="tx1"/>
          </a:solidFill>
          <a:latin typeface="+mn-lt"/>
          <a:ea typeface="+mn-ea"/>
          <a:cs typeface="+mn-cs"/>
        </a:defRPr>
      </a:lvl1pPr>
      <a:lvl2pPr marL="562722" algn="l" defTabSz="1125444" rtl="0" eaLnBrk="1" latinLnBrk="0" hangingPunct="1">
        <a:defRPr sz="2215" kern="1200">
          <a:solidFill>
            <a:schemeClr val="tx1"/>
          </a:solidFill>
          <a:latin typeface="+mn-lt"/>
          <a:ea typeface="+mn-ea"/>
          <a:cs typeface="+mn-cs"/>
        </a:defRPr>
      </a:lvl2pPr>
      <a:lvl3pPr marL="1125444" algn="l" defTabSz="1125444" rtl="0" eaLnBrk="1" latinLnBrk="0" hangingPunct="1">
        <a:defRPr sz="2215" kern="1200">
          <a:solidFill>
            <a:schemeClr val="tx1"/>
          </a:solidFill>
          <a:latin typeface="+mn-lt"/>
          <a:ea typeface="+mn-ea"/>
          <a:cs typeface="+mn-cs"/>
        </a:defRPr>
      </a:lvl3pPr>
      <a:lvl4pPr marL="1688165" algn="l" defTabSz="1125444" rtl="0" eaLnBrk="1" latinLnBrk="0" hangingPunct="1">
        <a:defRPr sz="2215" kern="1200">
          <a:solidFill>
            <a:schemeClr val="tx1"/>
          </a:solidFill>
          <a:latin typeface="+mn-lt"/>
          <a:ea typeface="+mn-ea"/>
          <a:cs typeface="+mn-cs"/>
        </a:defRPr>
      </a:lvl4pPr>
      <a:lvl5pPr marL="2250887" algn="l" defTabSz="1125444" rtl="0" eaLnBrk="1" latinLnBrk="0" hangingPunct="1">
        <a:defRPr sz="2215" kern="1200">
          <a:solidFill>
            <a:schemeClr val="tx1"/>
          </a:solidFill>
          <a:latin typeface="+mn-lt"/>
          <a:ea typeface="+mn-ea"/>
          <a:cs typeface="+mn-cs"/>
        </a:defRPr>
      </a:lvl5pPr>
      <a:lvl6pPr marL="2813609" algn="l" defTabSz="1125444" rtl="0" eaLnBrk="1" latinLnBrk="0" hangingPunct="1">
        <a:defRPr sz="2215" kern="1200">
          <a:solidFill>
            <a:schemeClr val="tx1"/>
          </a:solidFill>
          <a:latin typeface="+mn-lt"/>
          <a:ea typeface="+mn-ea"/>
          <a:cs typeface="+mn-cs"/>
        </a:defRPr>
      </a:lvl6pPr>
      <a:lvl7pPr marL="3376331" algn="l" defTabSz="1125444" rtl="0" eaLnBrk="1" latinLnBrk="0" hangingPunct="1">
        <a:defRPr sz="2215" kern="1200">
          <a:solidFill>
            <a:schemeClr val="tx1"/>
          </a:solidFill>
          <a:latin typeface="+mn-lt"/>
          <a:ea typeface="+mn-ea"/>
          <a:cs typeface="+mn-cs"/>
        </a:defRPr>
      </a:lvl7pPr>
      <a:lvl8pPr marL="3939052" algn="l" defTabSz="1125444" rtl="0" eaLnBrk="1" latinLnBrk="0" hangingPunct="1">
        <a:defRPr sz="2215" kern="1200">
          <a:solidFill>
            <a:schemeClr val="tx1"/>
          </a:solidFill>
          <a:latin typeface="+mn-lt"/>
          <a:ea typeface="+mn-ea"/>
          <a:cs typeface="+mn-cs"/>
        </a:defRPr>
      </a:lvl8pPr>
      <a:lvl9pPr marL="4501774" algn="l" defTabSz="1125444" rtl="0" eaLnBrk="1" latinLnBrk="0" hangingPunct="1">
        <a:defRPr sz="221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629681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image" Target="../media/image6.svg"/><Relationship Id="rId7" Type="http://schemas.openxmlformats.org/officeDocument/2006/relationships/image" Target="../media/image10.svg"/><Relationship Id="rId2" Type="http://schemas.openxmlformats.org/officeDocument/2006/relationships/image" Target="../media/image5.svg"/><Relationship Id="rId1" Type="http://schemas.openxmlformats.org/officeDocument/2006/relationships/slideLayout" Target="../slideLayouts/slideLayout8.xml"/><Relationship Id="rId6" Type="http://schemas.openxmlformats.org/officeDocument/2006/relationships/image" Target="../media/image9.svg"/><Relationship Id="rId5" Type="http://schemas.openxmlformats.org/officeDocument/2006/relationships/image" Target="../media/image8.svg"/><Relationship Id="rId4" Type="http://schemas.openxmlformats.org/officeDocument/2006/relationships/image" Target="../media/image7.sv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image" Target="../media/image6.svg"/><Relationship Id="rId7" Type="http://schemas.openxmlformats.org/officeDocument/2006/relationships/image" Target="../media/image10.svg"/><Relationship Id="rId2" Type="http://schemas.openxmlformats.org/officeDocument/2006/relationships/image" Target="../media/image5.svg"/><Relationship Id="rId1" Type="http://schemas.openxmlformats.org/officeDocument/2006/relationships/slideLayout" Target="../slideLayouts/slideLayout8.xml"/><Relationship Id="rId6" Type="http://schemas.openxmlformats.org/officeDocument/2006/relationships/image" Target="../media/image9.svg"/><Relationship Id="rId5" Type="http://schemas.openxmlformats.org/officeDocument/2006/relationships/image" Target="../media/image8.svg"/><Relationship Id="rId4" Type="http://schemas.openxmlformats.org/officeDocument/2006/relationships/image" Target="../media/image7.sv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139C4C-005D-0737-CDF3-A92EE8C14F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If Year 7 Are Doing the New GCSE,</a:t>
            </a:r>
            <a:br>
              <a:rPr lang="en-GB" dirty="0"/>
            </a:br>
            <a:r>
              <a:rPr lang="en-GB" dirty="0"/>
              <a:t>What Should KS3 Look Like?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829F68-1EA4-213B-B156-E1C1213D87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9177" y="3343834"/>
            <a:ext cx="11550267" cy="1614059"/>
          </a:xfrm>
        </p:spPr>
        <p:txBody>
          <a:bodyPr/>
          <a:lstStyle/>
          <a:p>
            <a:r>
              <a:rPr lang="en-GB" dirty="0"/>
              <a:t>Craig Sargent, Dave Hillyard, Becci Peters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FF68FB3-78B1-ABDF-D898-4E17802F23E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21588" y="3801035"/>
            <a:ext cx="2666022" cy="2666022"/>
          </a:xfrm>
          <a:prstGeom prst="rect">
            <a:avLst/>
          </a:prstGeom>
          <a:ln>
            <a:solidFill>
              <a:schemeClr val="bg1">
                <a:lumMod val="85000"/>
              </a:schemeClr>
            </a:solidFill>
          </a:ln>
        </p:spPr>
      </p:pic>
    </p:spTree>
    <p:extLst>
      <p:ext uri="{BB962C8B-B14F-4D97-AF65-F5344CB8AC3E}">
        <p14:creationId xmlns:p14="http://schemas.microsoft.com/office/powerpoint/2010/main" val="80454160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D24B997C-525F-3F57-C34D-510BEA5D4F6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33291029"/>
              </p:ext>
            </p:extLst>
          </p:nvPr>
        </p:nvGraphicFramePr>
        <p:xfrm>
          <a:off x="71718" y="224120"/>
          <a:ext cx="12048564" cy="6560325"/>
        </p:xfrm>
        <a:graphic>
          <a:graphicData uri="http://schemas.openxmlformats.org/drawingml/2006/table">
            <a:tbl>
              <a:tblPr firstRow="1" bandRow="1"/>
              <a:tblGrid>
                <a:gridCol w="1714253">
                  <a:extLst>
                    <a:ext uri="{9D8B030D-6E8A-4147-A177-3AD203B41FA5}">
                      <a16:colId xmlns:a16="http://schemas.microsoft.com/office/drawing/2014/main" val="1040429739"/>
                    </a:ext>
                  </a:extLst>
                </a:gridCol>
                <a:gridCol w="859247">
                  <a:extLst>
                    <a:ext uri="{9D8B030D-6E8A-4147-A177-3AD203B41FA5}">
                      <a16:colId xmlns:a16="http://schemas.microsoft.com/office/drawing/2014/main" val="1206464888"/>
                    </a:ext>
                  </a:extLst>
                </a:gridCol>
                <a:gridCol w="1442688">
                  <a:extLst>
                    <a:ext uri="{9D8B030D-6E8A-4147-A177-3AD203B41FA5}">
                      <a16:colId xmlns:a16="http://schemas.microsoft.com/office/drawing/2014/main" val="29885059"/>
                    </a:ext>
                  </a:extLst>
                </a:gridCol>
                <a:gridCol w="1714253">
                  <a:extLst>
                    <a:ext uri="{9D8B030D-6E8A-4147-A177-3AD203B41FA5}">
                      <a16:colId xmlns:a16="http://schemas.microsoft.com/office/drawing/2014/main" val="122513948"/>
                    </a:ext>
                  </a:extLst>
                </a:gridCol>
                <a:gridCol w="859247">
                  <a:extLst>
                    <a:ext uri="{9D8B030D-6E8A-4147-A177-3AD203B41FA5}">
                      <a16:colId xmlns:a16="http://schemas.microsoft.com/office/drawing/2014/main" val="1375906624"/>
                    </a:ext>
                  </a:extLst>
                </a:gridCol>
                <a:gridCol w="1442688">
                  <a:extLst>
                    <a:ext uri="{9D8B030D-6E8A-4147-A177-3AD203B41FA5}">
                      <a16:colId xmlns:a16="http://schemas.microsoft.com/office/drawing/2014/main" val="58329909"/>
                    </a:ext>
                  </a:extLst>
                </a:gridCol>
                <a:gridCol w="1714253">
                  <a:extLst>
                    <a:ext uri="{9D8B030D-6E8A-4147-A177-3AD203B41FA5}">
                      <a16:colId xmlns:a16="http://schemas.microsoft.com/office/drawing/2014/main" val="2839304221"/>
                    </a:ext>
                  </a:extLst>
                </a:gridCol>
                <a:gridCol w="859247">
                  <a:extLst>
                    <a:ext uri="{9D8B030D-6E8A-4147-A177-3AD203B41FA5}">
                      <a16:colId xmlns:a16="http://schemas.microsoft.com/office/drawing/2014/main" val="1475272618"/>
                    </a:ext>
                  </a:extLst>
                </a:gridCol>
                <a:gridCol w="1442688">
                  <a:extLst>
                    <a:ext uri="{9D8B030D-6E8A-4147-A177-3AD203B41FA5}">
                      <a16:colId xmlns:a16="http://schemas.microsoft.com/office/drawing/2014/main" val="3779822018"/>
                    </a:ext>
                  </a:extLst>
                </a:gridCol>
              </a:tblGrid>
              <a:tr h="295835">
                <a:tc gridSpan="3">
                  <a:txBody>
                    <a:bodyPr/>
                    <a:lstStyle/>
                    <a:p>
                      <a:pPr algn="ctr"/>
                      <a:r>
                        <a:rPr lang="en-GB" sz="1400" dirty="0"/>
                        <a:t>Year 7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GB" sz="1400" dirty="0"/>
                        <a:t>Year 8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GB" sz="1400" dirty="0"/>
                        <a:t>Year 9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93174344"/>
                  </a:ext>
                </a:extLst>
              </a:tr>
              <a:tr h="962027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GB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Computer specifications</a:t>
                      </a:r>
                    </a:p>
                  </a:txBody>
                  <a:tcPr marL="49929" marR="5548" marT="554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GB" sz="1000" b="0" i="0" u="none" strike="noStrike" dirty="0">
                          <a:solidFill>
                            <a:srgbClr val="4472C4"/>
                          </a:solidFill>
                          <a:effectLst/>
                          <a:latin typeface="Calibri" panose="020F0502020204030204" pitchFamily="34" charset="0"/>
                        </a:rPr>
                        <a:t>I'm a hardware sales specialist.</a:t>
                      </a:r>
                    </a:p>
                  </a:txBody>
                  <a:tcPr marL="5548" marR="5548" marT="5548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What's inside your PC? The different components, specifications and what they mean when purchasing a new computer.</a:t>
                      </a:r>
                    </a:p>
                  </a:txBody>
                  <a:tcPr marL="5548" marR="5548" marT="5548" marB="0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GB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Data storage</a:t>
                      </a:r>
                    </a:p>
                  </a:txBody>
                  <a:tcPr marL="49929" marR="5548" marT="554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GB" sz="1000" b="0" i="0" u="none" strike="noStrike" dirty="0">
                          <a:solidFill>
                            <a:srgbClr val="4472C4"/>
                          </a:solidFill>
                          <a:effectLst/>
                          <a:latin typeface="Calibri" panose="020F0502020204030204" pitchFamily="34" charset="0"/>
                        </a:rPr>
                        <a:t>I'm a data storage engineer.</a:t>
                      </a:r>
                    </a:p>
                  </a:txBody>
                  <a:tcPr marL="5548" marR="5548" marT="5548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The representation of text and images with character sets and bit mapping.</a:t>
                      </a:r>
                    </a:p>
                  </a:txBody>
                  <a:tcPr marL="5548" marR="5548" marT="5548" marB="0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GB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Key algorithms</a:t>
                      </a:r>
                    </a:p>
                  </a:txBody>
                  <a:tcPr marL="49929" marR="5548" marT="554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GB" sz="1000" b="0" i="0" u="none" strike="noStrike">
                          <a:solidFill>
                            <a:srgbClr val="4472C4"/>
                          </a:solidFill>
                          <a:effectLst/>
                          <a:latin typeface="Calibri" panose="020F0502020204030204" pitchFamily="34" charset="0"/>
                        </a:rPr>
                        <a:t>I'm a software analyst.</a:t>
                      </a:r>
                    </a:p>
                  </a:txBody>
                  <a:tcPr marL="5548" marR="5548" marT="5548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How computers search, sort, route and recommend.</a:t>
                      </a:r>
                    </a:p>
                  </a:txBody>
                  <a:tcPr marL="5548" marR="5548" marT="5548" marB="0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72812780"/>
                  </a:ext>
                </a:extLst>
              </a:tr>
              <a:tr h="962027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GB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Block-based programming 1</a:t>
                      </a:r>
                    </a:p>
                  </a:txBody>
                  <a:tcPr marL="49929" marR="5548" marT="554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GB" sz="1000" b="0" i="0" u="none" strike="noStrike">
                          <a:solidFill>
                            <a:srgbClr val="4472C4"/>
                          </a:solidFill>
                          <a:effectLst/>
                          <a:latin typeface="Calibri" panose="020F0502020204030204" pitchFamily="34" charset="0"/>
                        </a:rPr>
                        <a:t>I'm a visual programmer.</a:t>
                      </a:r>
                    </a:p>
                  </a:txBody>
                  <a:tcPr marL="5548" marR="5548" marT="5548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Using visual programming tools to create a program.</a:t>
                      </a:r>
                    </a:p>
                  </a:txBody>
                  <a:tcPr marL="5548" marR="5548" marT="5548" marB="0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GB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Text-based programming 1</a:t>
                      </a:r>
                    </a:p>
                  </a:txBody>
                  <a:tcPr marL="49929" marR="5548" marT="554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GB" sz="1000" b="0" i="0" u="none" strike="noStrike" dirty="0">
                          <a:solidFill>
                            <a:srgbClr val="4472C4"/>
                          </a:solidFill>
                          <a:effectLst/>
                          <a:latin typeface="Calibri" panose="020F0502020204030204" pitchFamily="34" charset="0"/>
                        </a:rPr>
                        <a:t>I'm a coder.</a:t>
                      </a:r>
                    </a:p>
                  </a:txBody>
                  <a:tcPr marL="5548" marR="5548" marT="5548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Solving problems with sequence, selection and repetition in Python.</a:t>
                      </a:r>
                    </a:p>
                  </a:txBody>
                  <a:tcPr marL="5548" marR="5548" marT="5548" marB="0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GB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Text-based programming 2</a:t>
                      </a:r>
                    </a:p>
                  </a:txBody>
                  <a:tcPr marL="49929" marR="5548" marT="554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GB" sz="1000" b="0" i="0" u="none" strike="noStrike">
                          <a:solidFill>
                            <a:srgbClr val="4472C4"/>
                          </a:solidFill>
                          <a:effectLst/>
                          <a:latin typeface="Calibri" panose="020F0502020204030204" pitchFamily="34" charset="0"/>
                        </a:rPr>
                        <a:t>I'm a software developer.</a:t>
                      </a:r>
                    </a:p>
                  </a:txBody>
                  <a:tcPr marL="5548" marR="5548" marT="5548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Solving problems with decomposition, random numbers, arrays/lists and iterations.</a:t>
                      </a:r>
                    </a:p>
                  </a:txBody>
                  <a:tcPr marL="5548" marR="5548" marT="5548" marB="0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69821971"/>
                  </a:ext>
                </a:extLst>
              </a:tr>
              <a:tr h="962027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GB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The information web</a:t>
                      </a:r>
                    </a:p>
                  </a:txBody>
                  <a:tcPr marL="49929" marR="5548" marT="554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GB" sz="1000" b="0" i="0" u="none" strike="noStrike">
                          <a:solidFill>
                            <a:srgbClr val="4472C4"/>
                          </a:solidFill>
                          <a:effectLst/>
                          <a:latin typeface="Calibri" panose="020F0502020204030204" pitchFamily="34" charset="0"/>
                        </a:rPr>
                        <a:t>I'm a blogger.</a:t>
                      </a:r>
                    </a:p>
                  </a:txBody>
                  <a:tcPr marL="5548" marR="5548" marT="5548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How to find information and images online, identifying what is credible and using LLMs to repurpose information for an audience.</a:t>
                      </a:r>
                    </a:p>
                  </a:txBody>
                  <a:tcPr marL="5548" marR="5548" marT="5548" marB="0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GB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Fake news</a:t>
                      </a:r>
                    </a:p>
                  </a:txBody>
                  <a:tcPr marL="49929" marR="5548" marT="554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GB" sz="1000" b="0" i="0" u="none" strike="noStrike">
                          <a:solidFill>
                            <a:srgbClr val="4472C4"/>
                          </a:solidFill>
                          <a:effectLst/>
                          <a:latin typeface="Calibri" panose="020F0502020204030204" pitchFamily="34" charset="0"/>
                        </a:rPr>
                        <a:t>I'm an investigative journalist.</a:t>
                      </a:r>
                    </a:p>
                  </a:txBody>
                  <a:tcPr marL="5548" marR="5548" marT="5548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Information presented as news can often be created to influence public opinion or obscure the truth. Social manipulation also includes recommendation algorithms.</a:t>
                      </a:r>
                    </a:p>
                  </a:txBody>
                  <a:tcPr marL="5548" marR="5548" marT="5548" marB="0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GB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Image recognition</a:t>
                      </a:r>
                    </a:p>
                  </a:txBody>
                  <a:tcPr marL="49929" marR="5548" marT="554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GB" sz="1000" b="0" i="0" u="none" strike="noStrike">
                          <a:solidFill>
                            <a:srgbClr val="4472C4"/>
                          </a:solidFill>
                          <a:effectLst/>
                          <a:latin typeface="Calibri" panose="020F0502020204030204" pitchFamily="34" charset="0"/>
                        </a:rPr>
                        <a:t>I'm a computer vision engineer.</a:t>
                      </a:r>
                    </a:p>
                  </a:txBody>
                  <a:tcPr marL="5548" marR="5548" marT="5548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How computers can "see" our world, their capabilities and limitations.</a:t>
                      </a:r>
                    </a:p>
                  </a:txBody>
                  <a:tcPr marL="5548" marR="5548" marT="5548" marB="0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80071036"/>
                  </a:ext>
                </a:extLst>
              </a:tr>
              <a:tr h="962027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GB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Spreadsheets</a:t>
                      </a:r>
                    </a:p>
                  </a:txBody>
                  <a:tcPr marL="49929" marR="5548" marT="554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GB" sz="1000" b="0" i="0" u="none" strike="noStrike" dirty="0">
                          <a:solidFill>
                            <a:srgbClr val="4472C4"/>
                          </a:solidFill>
                          <a:effectLst/>
                          <a:latin typeface="Calibri" panose="020F0502020204030204" pitchFamily="34" charset="0"/>
                        </a:rPr>
                        <a:t>I'm a business analyst.</a:t>
                      </a:r>
                    </a:p>
                  </a:txBody>
                  <a:tcPr marL="5548" marR="5548" marT="5548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Using software to format, calculate and present small data sets.</a:t>
                      </a:r>
                    </a:p>
                  </a:txBody>
                  <a:tcPr marL="5548" marR="5548" marT="5548" marB="0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GB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Data science</a:t>
                      </a:r>
                    </a:p>
                  </a:txBody>
                  <a:tcPr marL="49929" marR="5548" marT="554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GB" sz="1000" b="0" i="0" u="none" strike="noStrike">
                          <a:solidFill>
                            <a:srgbClr val="4472C4"/>
                          </a:solidFill>
                          <a:effectLst/>
                          <a:latin typeface="Calibri" panose="020F0502020204030204" pitchFamily="34" charset="0"/>
                        </a:rPr>
                        <a:t>I'm a data visualiser.</a:t>
                      </a:r>
                    </a:p>
                  </a:txBody>
                  <a:tcPr marL="5548" marR="5548" marT="5548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Analysing, interpreting and visualising real and large data sets in innovative and meaningful ways. Looking for patterns in data with basic data mining techniques.</a:t>
                      </a:r>
                    </a:p>
                  </a:txBody>
                  <a:tcPr marL="5548" marR="5548" marT="5548" marB="0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GB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Processing data</a:t>
                      </a:r>
                    </a:p>
                  </a:txBody>
                  <a:tcPr marL="49929" marR="5548" marT="554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GB" sz="1000" b="0" i="0" u="none" strike="noStrike">
                          <a:solidFill>
                            <a:srgbClr val="4472C4"/>
                          </a:solidFill>
                          <a:effectLst/>
                          <a:latin typeface="Calibri" panose="020F0502020204030204" pitchFamily="34" charset="0"/>
                        </a:rPr>
                        <a:t>I'm a chip set architect.</a:t>
                      </a:r>
                    </a:p>
                  </a:txBody>
                  <a:tcPr marL="5548" marR="5548" marT="5548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The basic operations of an ALU to add and subtract numbers, and converting between human and computer representations of positive integers.</a:t>
                      </a:r>
                    </a:p>
                  </a:txBody>
                  <a:tcPr marL="5548" marR="5548" marT="5548" marB="0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53637527"/>
                  </a:ext>
                </a:extLst>
              </a:tr>
              <a:tr h="962027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GB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Presenting to others</a:t>
                      </a:r>
                    </a:p>
                  </a:txBody>
                  <a:tcPr marL="49929" marR="5548" marT="554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GB" sz="1000" b="0" i="0" u="none" strike="noStrike">
                          <a:solidFill>
                            <a:srgbClr val="4472C4"/>
                          </a:solidFill>
                          <a:effectLst/>
                          <a:latin typeface="Calibri" panose="020F0502020204030204" pitchFamily="34" charset="0"/>
                        </a:rPr>
                        <a:t>I'm a corporate trainer.</a:t>
                      </a:r>
                    </a:p>
                  </a:txBody>
                  <a:tcPr marL="5548" marR="5548" marT="5548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Using software to create presentations. Recognising poor design choices and presenting to larger audiences.</a:t>
                      </a:r>
                    </a:p>
                  </a:txBody>
                  <a:tcPr marL="5548" marR="5548" marT="5548" marB="0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GB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Graphics</a:t>
                      </a:r>
                    </a:p>
                  </a:txBody>
                  <a:tcPr marL="49929" marR="5548" marT="554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GB" sz="1000" b="0" i="0" u="none" strike="noStrike">
                          <a:solidFill>
                            <a:srgbClr val="4472C4"/>
                          </a:solidFill>
                          <a:effectLst/>
                          <a:latin typeface="Calibri" panose="020F0502020204030204" pitchFamily="34" charset="0"/>
                        </a:rPr>
                        <a:t>I'm a graphic designer.</a:t>
                      </a:r>
                    </a:p>
                  </a:txBody>
                  <a:tcPr marL="5548" marR="5548" marT="5548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Using software to create vector and bitmap images.</a:t>
                      </a:r>
                    </a:p>
                  </a:txBody>
                  <a:tcPr marL="5548" marR="5548" marT="5548" marB="0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GB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Animation</a:t>
                      </a:r>
                    </a:p>
                  </a:txBody>
                  <a:tcPr marL="49929" marR="5548" marT="554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GB" sz="1000" b="0" i="0" u="none" strike="noStrike">
                          <a:solidFill>
                            <a:srgbClr val="4472C4"/>
                          </a:solidFill>
                          <a:effectLst/>
                          <a:latin typeface="Calibri" panose="020F0502020204030204" pitchFamily="34" charset="0"/>
                        </a:rPr>
                        <a:t>I'm an animator.</a:t>
                      </a:r>
                    </a:p>
                  </a:txBody>
                  <a:tcPr marL="5548" marR="5548" marT="5548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Using software to make simple animations from vector graphics.</a:t>
                      </a:r>
                    </a:p>
                  </a:txBody>
                  <a:tcPr marL="5548" marR="5548" marT="5548" marB="0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24642363"/>
                  </a:ext>
                </a:extLst>
              </a:tr>
              <a:tr h="962027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GB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Safety and wellbeing</a:t>
                      </a:r>
                    </a:p>
                  </a:txBody>
                  <a:tcPr marL="49929" marR="5548" marT="554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GB" sz="1000" b="0" i="0" u="none" strike="noStrike">
                          <a:solidFill>
                            <a:srgbClr val="4472C4"/>
                          </a:solidFill>
                          <a:effectLst/>
                          <a:latin typeface="Calibri" panose="020F0502020204030204" pitchFamily="34" charset="0"/>
                        </a:rPr>
                        <a:t>I'm a digital safety educator.</a:t>
                      </a:r>
                    </a:p>
                  </a:txBody>
                  <a:tcPr marL="5548" marR="5548" marT="5548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Recognising risks and staying safe online. Protecting personal information, understanding privacy settings, and practicing positive online behaviours to safeguard emotional wellbeing.</a:t>
                      </a:r>
                    </a:p>
                  </a:txBody>
                  <a:tcPr marL="5548" marR="5548" marT="5548" marB="0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GB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Digital citizenship</a:t>
                      </a:r>
                    </a:p>
                  </a:txBody>
                  <a:tcPr marL="49929" marR="5548" marT="554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GB" sz="1000" b="0" i="0" u="none" strike="noStrike" dirty="0">
                          <a:solidFill>
                            <a:srgbClr val="4472C4"/>
                          </a:solidFill>
                          <a:effectLst/>
                          <a:latin typeface="Calibri" panose="020F0502020204030204" pitchFamily="34" charset="0"/>
                        </a:rPr>
                        <a:t>I'm a community manager.</a:t>
                      </a:r>
                    </a:p>
                  </a:txBody>
                  <a:tcPr marL="5548" marR="5548" marT="5548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The impact of digital footprints, respecting others' rights online, cyberbullying and contributing positively to the digital community.</a:t>
                      </a:r>
                    </a:p>
                  </a:txBody>
                  <a:tcPr marL="5548" marR="5548" marT="5548" marB="0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GB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Cybersecurity</a:t>
                      </a:r>
                    </a:p>
                  </a:txBody>
                  <a:tcPr marL="49929" marR="5548" marT="554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GB" sz="1000" b="0" i="0" u="none" strike="noStrike" dirty="0">
                          <a:solidFill>
                            <a:srgbClr val="4472C4"/>
                          </a:solidFill>
                          <a:effectLst/>
                          <a:latin typeface="Calibri" panose="020F0502020204030204" pitchFamily="34" charset="0"/>
                        </a:rPr>
                        <a:t>I'm a cyber security consultant.</a:t>
                      </a:r>
                    </a:p>
                  </a:txBody>
                  <a:tcPr marL="5548" marR="5548" marT="5548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Recognising common online threats to data and knowing how to protect personal information.</a:t>
                      </a:r>
                    </a:p>
                  </a:txBody>
                  <a:tcPr marL="5548" marR="5548" marT="5548" marB="0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90144743"/>
                  </a:ext>
                </a:extLst>
              </a:tr>
            </a:tbl>
          </a:graphicData>
        </a:graphic>
      </p:graphicFrame>
      <p:pic>
        <p:nvPicPr>
          <p:cNvPr id="12" name="Graphic 11">
            <a:extLst>
              <a:ext uri="{FF2B5EF4-FFF2-40B4-BE49-F238E27FC236}">
                <a16:creationId xmlns:a16="http://schemas.microsoft.com/office/drawing/2014/main" id="{717BFC8C-DC16-71E9-EF42-23F254F5F0F9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4168587" y="4827495"/>
            <a:ext cx="414000" cy="414000"/>
          </a:xfrm>
          <a:prstGeom prst="rect">
            <a:avLst/>
          </a:prstGeom>
        </p:spPr>
      </p:pic>
      <p:pic>
        <p:nvPicPr>
          <p:cNvPr id="6" name="Graphic 5">
            <a:extLst>
              <a:ext uri="{FF2B5EF4-FFF2-40B4-BE49-F238E27FC236}">
                <a16:creationId xmlns:a16="http://schemas.microsoft.com/office/drawing/2014/main" id="{2FBD22AE-87EB-5224-1358-AF50AF26D225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56882" y="2684931"/>
            <a:ext cx="414000" cy="414000"/>
          </a:xfrm>
          <a:prstGeom prst="rect">
            <a:avLst/>
          </a:prstGeom>
        </p:spPr>
      </p:pic>
      <p:pic>
        <p:nvPicPr>
          <p:cNvPr id="7" name="Graphic 6">
            <a:extLst>
              <a:ext uri="{FF2B5EF4-FFF2-40B4-BE49-F238E27FC236}">
                <a16:creationId xmlns:a16="http://schemas.microsoft.com/office/drawing/2014/main" id="{9178500C-281E-613F-A501-31E04DF58399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168587" y="2684931"/>
            <a:ext cx="414000" cy="414000"/>
          </a:xfrm>
          <a:prstGeom prst="rect">
            <a:avLst/>
          </a:prstGeom>
        </p:spPr>
      </p:pic>
      <p:pic>
        <p:nvPicPr>
          <p:cNvPr id="9" name="Graphic 8">
            <a:extLst>
              <a:ext uri="{FF2B5EF4-FFF2-40B4-BE49-F238E27FC236}">
                <a16:creationId xmlns:a16="http://schemas.microsoft.com/office/drawing/2014/main" id="{6BFCA350-A440-BFCD-6D67-D151BF79D694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175810" y="2684931"/>
            <a:ext cx="414000" cy="414000"/>
          </a:xfrm>
          <a:prstGeom prst="rect">
            <a:avLst/>
          </a:prstGeom>
        </p:spPr>
      </p:pic>
      <p:pic>
        <p:nvPicPr>
          <p:cNvPr id="11" name="Graphic 10">
            <a:extLst>
              <a:ext uri="{FF2B5EF4-FFF2-40B4-BE49-F238E27FC236}">
                <a16:creationId xmlns:a16="http://schemas.microsoft.com/office/drawing/2014/main" id="{40BCADF8-B410-FAA0-390D-F087F7065078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156882" y="4827495"/>
            <a:ext cx="414000" cy="414000"/>
          </a:xfrm>
          <a:prstGeom prst="rect">
            <a:avLst/>
          </a:prstGeom>
        </p:spPr>
      </p:pic>
      <p:pic>
        <p:nvPicPr>
          <p:cNvPr id="13" name="Graphic 12">
            <a:extLst>
              <a:ext uri="{FF2B5EF4-FFF2-40B4-BE49-F238E27FC236}">
                <a16:creationId xmlns:a16="http://schemas.microsoft.com/office/drawing/2014/main" id="{0E2DFC47-3547-50F3-4849-99462F1F7C0B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8211666" y="4827495"/>
            <a:ext cx="414000" cy="414000"/>
          </a:xfrm>
          <a:prstGeom prst="rect">
            <a:avLst/>
          </a:prstGeom>
        </p:spPr>
      </p:pic>
      <p:pic>
        <p:nvPicPr>
          <p:cNvPr id="15" name="Graphic 14">
            <a:extLst>
              <a:ext uri="{FF2B5EF4-FFF2-40B4-BE49-F238E27FC236}">
                <a16:creationId xmlns:a16="http://schemas.microsoft.com/office/drawing/2014/main" id="{F6EF127E-D56D-25B0-8A5C-305954FA060B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56882" y="1707779"/>
            <a:ext cx="414000" cy="414000"/>
          </a:xfrm>
          <a:prstGeom prst="rect">
            <a:avLst/>
          </a:prstGeom>
        </p:spPr>
      </p:pic>
      <p:pic>
        <p:nvPicPr>
          <p:cNvPr id="16" name="Graphic 15">
            <a:extLst>
              <a:ext uri="{FF2B5EF4-FFF2-40B4-BE49-F238E27FC236}">
                <a16:creationId xmlns:a16="http://schemas.microsoft.com/office/drawing/2014/main" id="{CEA1E192-6E79-7985-E3A5-A2C547BDAD0B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4168587" y="1707779"/>
            <a:ext cx="414000" cy="414000"/>
          </a:xfrm>
          <a:prstGeom prst="rect">
            <a:avLst/>
          </a:prstGeom>
        </p:spPr>
      </p:pic>
      <p:pic>
        <p:nvPicPr>
          <p:cNvPr id="17" name="Graphic 16">
            <a:extLst>
              <a:ext uri="{FF2B5EF4-FFF2-40B4-BE49-F238E27FC236}">
                <a16:creationId xmlns:a16="http://schemas.microsoft.com/office/drawing/2014/main" id="{D7FB7438-CE28-2A76-8418-C5AE0089EB65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8189256" y="1707779"/>
            <a:ext cx="414000" cy="414000"/>
          </a:xfrm>
          <a:prstGeom prst="rect">
            <a:avLst/>
          </a:prstGeom>
        </p:spPr>
      </p:pic>
      <p:pic>
        <p:nvPicPr>
          <p:cNvPr id="19" name="Graphic 18">
            <a:extLst>
              <a:ext uri="{FF2B5EF4-FFF2-40B4-BE49-F238E27FC236}">
                <a16:creationId xmlns:a16="http://schemas.microsoft.com/office/drawing/2014/main" id="{22841906-CD9C-BD83-9FC6-92A9203A5DBA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flipH="1">
            <a:off x="156882" y="724361"/>
            <a:ext cx="414000" cy="414000"/>
          </a:xfrm>
          <a:prstGeom prst="rect">
            <a:avLst/>
          </a:prstGeom>
        </p:spPr>
      </p:pic>
      <p:pic>
        <p:nvPicPr>
          <p:cNvPr id="20" name="Graphic 19">
            <a:extLst>
              <a:ext uri="{FF2B5EF4-FFF2-40B4-BE49-F238E27FC236}">
                <a16:creationId xmlns:a16="http://schemas.microsoft.com/office/drawing/2014/main" id="{EE569D44-DCB1-2033-ECCC-E284BCA46559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flipH="1">
            <a:off x="4177551" y="724361"/>
            <a:ext cx="414000" cy="414000"/>
          </a:xfrm>
          <a:prstGeom prst="rect">
            <a:avLst/>
          </a:prstGeom>
        </p:spPr>
      </p:pic>
      <p:pic>
        <p:nvPicPr>
          <p:cNvPr id="21" name="Graphic 20">
            <a:extLst>
              <a:ext uri="{FF2B5EF4-FFF2-40B4-BE49-F238E27FC236}">
                <a16:creationId xmlns:a16="http://schemas.microsoft.com/office/drawing/2014/main" id="{7D841945-BC01-822E-3D46-3D7BD2E33D56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flipH="1">
            <a:off x="8175810" y="724361"/>
            <a:ext cx="414000" cy="414000"/>
          </a:xfrm>
          <a:prstGeom prst="rect">
            <a:avLst/>
          </a:prstGeom>
        </p:spPr>
      </p:pic>
      <p:pic>
        <p:nvPicPr>
          <p:cNvPr id="22" name="Graphic 21">
            <a:extLst>
              <a:ext uri="{FF2B5EF4-FFF2-40B4-BE49-F238E27FC236}">
                <a16:creationId xmlns:a16="http://schemas.microsoft.com/office/drawing/2014/main" id="{83053080-4A9C-CF3D-E9BB-8FCF821C6B44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flipH="1">
            <a:off x="8175810" y="3739606"/>
            <a:ext cx="414000" cy="414000"/>
          </a:xfrm>
          <a:prstGeom prst="rect">
            <a:avLst/>
          </a:prstGeom>
        </p:spPr>
      </p:pic>
      <p:pic>
        <p:nvPicPr>
          <p:cNvPr id="24" name="Graphic 23">
            <a:extLst>
              <a:ext uri="{FF2B5EF4-FFF2-40B4-BE49-F238E27FC236}">
                <a16:creationId xmlns:a16="http://schemas.microsoft.com/office/drawing/2014/main" id="{1086B85F-D9F8-1D85-8720-79E834FE4CB4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156882" y="3739606"/>
            <a:ext cx="414000" cy="414000"/>
          </a:xfrm>
          <a:prstGeom prst="rect">
            <a:avLst/>
          </a:prstGeom>
        </p:spPr>
      </p:pic>
      <p:pic>
        <p:nvPicPr>
          <p:cNvPr id="25" name="Graphic 24">
            <a:extLst>
              <a:ext uri="{FF2B5EF4-FFF2-40B4-BE49-F238E27FC236}">
                <a16:creationId xmlns:a16="http://schemas.microsoft.com/office/drawing/2014/main" id="{4036F037-D170-9BDD-87A9-15D67FD56581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4177551" y="3739606"/>
            <a:ext cx="414000" cy="414000"/>
          </a:xfrm>
          <a:prstGeom prst="rect">
            <a:avLst/>
          </a:prstGeom>
        </p:spPr>
      </p:pic>
      <p:pic>
        <p:nvPicPr>
          <p:cNvPr id="27" name="Graphic 26">
            <a:extLst>
              <a:ext uri="{FF2B5EF4-FFF2-40B4-BE49-F238E27FC236}">
                <a16:creationId xmlns:a16="http://schemas.microsoft.com/office/drawing/2014/main" id="{40C4E023-85AB-7D61-78C8-DBCC47B1E43B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156882" y="5796547"/>
            <a:ext cx="414000" cy="414000"/>
          </a:xfrm>
          <a:prstGeom prst="rect">
            <a:avLst/>
          </a:prstGeom>
        </p:spPr>
      </p:pic>
      <p:pic>
        <p:nvPicPr>
          <p:cNvPr id="28" name="Graphic 27">
            <a:extLst>
              <a:ext uri="{FF2B5EF4-FFF2-40B4-BE49-F238E27FC236}">
                <a16:creationId xmlns:a16="http://schemas.microsoft.com/office/drawing/2014/main" id="{0DEFCE9A-7E23-4912-501F-22C87779309D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4168587" y="5796547"/>
            <a:ext cx="414000" cy="414000"/>
          </a:xfrm>
          <a:prstGeom prst="rect">
            <a:avLst/>
          </a:prstGeom>
        </p:spPr>
      </p:pic>
      <p:pic>
        <p:nvPicPr>
          <p:cNvPr id="29" name="Graphic 28">
            <a:extLst>
              <a:ext uri="{FF2B5EF4-FFF2-40B4-BE49-F238E27FC236}">
                <a16:creationId xmlns:a16="http://schemas.microsoft.com/office/drawing/2014/main" id="{B9ED4B9D-72F7-A304-1FD4-C6B5116E1C57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8175810" y="5796547"/>
            <a:ext cx="414000" cy="414000"/>
          </a:xfrm>
          <a:prstGeom prst="rect">
            <a:avLst/>
          </a:prstGeom>
        </p:spPr>
      </p:pic>
      <p:pic>
        <p:nvPicPr>
          <p:cNvPr id="38" name="Picture 37">
            <a:extLst>
              <a:ext uri="{FF2B5EF4-FFF2-40B4-BE49-F238E27FC236}">
                <a16:creationId xmlns:a16="http://schemas.microsoft.com/office/drawing/2014/main" id="{0633FE84-CBC9-BF5A-41D6-EB91E6F6F20A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6882" y="50472"/>
            <a:ext cx="1447800" cy="290284"/>
          </a:xfrm>
          <a:prstGeom prst="rect">
            <a:avLst/>
          </a:prstGeom>
          <a:solidFill>
            <a:schemeClr val="bg1"/>
          </a:solidFill>
        </p:spPr>
      </p:pic>
    </p:spTree>
    <p:extLst>
      <p:ext uri="{BB962C8B-B14F-4D97-AF65-F5344CB8AC3E}">
        <p14:creationId xmlns:p14="http://schemas.microsoft.com/office/powerpoint/2010/main" val="75898559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FEB8B20-98AE-46AE-1D3C-AC4FBB44DC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49852FBB-9CD8-1B89-644A-846249F08C06}"/>
              </a:ext>
            </a:extLst>
          </p:cNvPr>
          <p:cNvGraphicFramePr>
            <a:graphicFrameLocks noGrp="1"/>
          </p:cNvGraphicFramePr>
          <p:nvPr/>
        </p:nvGraphicFramePr>
        <p:xfrm>
          <a:off x="71718" y="224120"/>
          <a:ext cx="12048564" cy="6560325"/>
        </p:xfrm>
        <a:graphic>
          <a:graphicData uri="http://schemas.openxmlformats.org/drawingml/2006/table">
            <a:tbl>
              <a:tblPr firstRow="1" bandRow="1"/>
              <a:tblGrid>
                <a:gridCol w="1714253">
                  <a:extLst>
                    <a:ext uri="{9D8B030D-6E8A-4147-A177-3AD203B41FA5}">
                      <a16:colId xmlns:a16="http://schemas.microsoft.com/office/drawing/2014/main" val="1040429739"/>
                    </a:ext>
                  </a:extLst>
                </a:gridCol>
                <a:gridCol w="859247">
                  <a:extLst>
                    <a:ext uri="{9D8B030D-6E8A-4147-A177-3AD203B41FA5}">
                      <a16:colId xmlns:a16="http://schemas.microsoft.com/office/drawing/2014/main" val="1206464888"/>
                    </a:ext>
                  </a:extLst>
                </a:gridCol>
                <a:gridCol w="1442688">
                  <a:extLst>
                    <a:ext uri="{9D8B030D-6E8A-4147-A177-3AD203B41FA5}">
                      <a16:colId xmlns:a16="http://schemas.microsoft.com/office/drawing/2014/main" val="29885059"/>
                    </a:ext>
                  </a:extLst>
                </a:gridCol>
                <a:gridCol w="1714253">
                  <a:extLst>
                    <a:ext uri="{9D8B030D-6E8A-4147-A177-3AD203B41FA5}">
                      <a16:colId xmlns:a16="http://schemas.microsoft.com/office/drawing/2014/main" val="122513948"/>
                    </a:ext>
                  </a:extLst>
                </a:gridCol>
                <a:gridCol w="859247">
                  <a:extLst>
                    <a:ext uri="{9D8B030D-6E8A-4147-A177-3AD203B41FA5}">
                      <a16:colId xmlns:a16="http://schemas.microsoft.com/office/drawing/2014/main" val="1375906624"/>
                    </a:ext>
                  </a:extLst>
                </a:gridCol>
                <a:gridCol w="1442688">
                  <a:extLst>
                    <a:ext uri="{9D8B030D-6E8A-4147-A177-3AD203B41FA5}">
                      <a16:colId xmlns:a16="http://schemas.microsoft.com/office/drawing/2014/main" val="58329909"/>
                    </a:ext>
                  </a:extLst>
                </a:gridCol>
                <a:gridCol w="1714253">
                  <a:extLst>
                    <a:ext uri="{9D8B030D-6E8A-4147-A177-3AD203B41FA5}">
                      <a16:colId xmlns:a16="http://schemas.microsoft.com/office/drawing/2014/main" val="2839304221"/>
                    </a:ext>
                  </a:extLst>
                </a:gridCol>
                <a:gridCol w="859247">
                  <a:extLst>
                    <a:ext uri="{9D8B030D-6E8A-4147-A177-3AD203B41FA5}">
                      <a16:colId xmlns:a16="http://schemas.microsoft.com/office/drawing/2014/main" val="1475272618"/>
                    </a:ext>
                  </a:extLst>
                </a:gridCol>
                <a:gridCol w="1442688">
                  <a:extLst>
                    <a:ext uri="{9D8B030D-6E8A-4147-A177-3AD203B41FA5}">
                      <a16:colId xmlns:a16="http://schemas.microsoft.com/office/drawing/2014/main" val="3779822018"/>
                    </a:ext>
                  </a:extLst>
                </a:gridCol>
              </a:tblGrid>
              <a:tr h="295835">
                <a:tc gridSpan="3">
                  <a:txBody>
                    <a:bodyPr/>
                    <a:lstStyle/>
                    <a:p>
                      <a:pPr algn="ctr"/>
                      <a:r>
                        <a:rPr lang="en-GB" sz="1400" dirty="0"/>
                        <a:t>Year 7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GB" sz="1400" dirty="0"/>
                        <a:t>Year 8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GB" sz="1400" dirty="0"/>
                        <a:t>Year 9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93174344"/>
                  </a:ext>
                </a:extLst>
              </a:tr>
              <a:tr h="962027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GB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Computer specifications</a:t>
                      </a:r>
                    </a:p>
                  </a:txBody>
                  <a:tcPr marL="49929" marR="5548" marT="554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GB" sz="1000" b="0" i="0" u="none" strike="noStrike" dirty="0">
                          <a:solidFill>
                            <a:srgbClr val="4472C4"/>
                          </a:solidFill>
                          <a:effectLst/>
                          <a:latin typeface="Calibri" panose="020F0502020204030204" pitchFamily="34" charset="0"/>
                        </a:rPr>
                        <a:t>I'm a hardware sales specialist.</a:t>
                      </a:r>
                    </a:p>
                  </a:txBody>
                  <a:tcPr marL="5548" marR="5548" marT="5548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What's inside your PC? The different components, specifications and what they mean when purchasing a new computer.</a:t>
                      </a:r>
                    </a:p>
                  </a:txBody>
                  <a:tcPr marL="5548" marR="5548" marT="5548" marB="0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GB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Data storage</a:t>
                      </a:r>
                    </a:p>
                  </a:txBody>
                  <a:tcPr marL="49929" marR="5548" marT="554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GB" sz="1000" b="0" i="0" u="none" strike="noStrike" dirty="0">
                          <a:solidFill>
                            <a:srgbClr val="4472C4"/>
                          </a:solidFill>
                          <a:effectLst/>
                          <a:latin typeface="Calibri" panose="020F0502020204030204" pitchFamily="34" charset="0"/>
                        </a:rPr>
                        <a:t>I'm a data storage engineer.</a:t>
                      </a:r>
                    </a:p>
                  </a:txBody>
                  <a:tcPr marL="5548" marR="5548" marT="5548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The representation of text and images with character sets and bit mapping.</a:t>
                      </a:r>
                    </a:p>
                  </a:txBody>
                  <a:tcPr marL="5548" marR="5548" marT="5548" marB="0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GB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Key algorithms</a:t>
                      </a:r>
                    </a:p>
                  </a:txBody>
                  <a:tcPr marL="49929" marR="5548" marT="554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GB" sz="1000" b="0" i="0" u="none" strike="noStrike">
                          <a:solidFill>
                            <a:srgbClr val="4472C4"/>
                          </a:solidFill>
                          <a:effectLst/>
                          <a:latin typeface="Calibri" panose="020F0502020204030204" pitchFamily="34" charset="0"/>
                        </a:rPr>
                        <a:t>I'm a software analyst.</a:t>
                      </a:r>
                    </a:p>
                  </a:txBody>
                  <a:tcPr marL="5548" marR="5548" marT="5548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How computers search, sort, route and recommend.</a:t>
                      </a:r>
                    </a:p>
                  </a:txBody>
                  <a:tcPr marL="5548" marR="5548" marT="5548" marB="0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72812780"/>
                  </a:ext>
                </a:extLst>
              </a:tr>
              <a:tr h="962027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GB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Block-based programming 1</a:t>
                      </a:r>
                    </a:p>
                  </a:txBody>
                  <a:tcPr marL="49929" marR="5548" marT="554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GB" sz="1000" b="0" i="0" u="none" strike="noStrike">
                          <a:solidFill>
                            <a:srgbClr val="4472C4"/>
                          </a:solidFill>
                          <a:effectLst/>
                          <a:latin typeface="Calibri" panose="020F0502020204030204" pitchFamily="34" charset="0"/>
                        </a:rPr>
                        <a:t>I'm a visual programmer.</a:t>
                      </a:r>
                    </a:p>
                  </a:txBody>
                  <a:tcPr marL="5548" marR="5548" marT="5548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Using visual programming tools to create a program.</a:t>
                      </a:r>
                    </a:p>
                  </a:txBody>
                  <a:tcPr marL="5548" marR="5548" marT="5548" marB="0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GB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Text-based programming 1</a:t>
                      </a:r>
                    </a:p>
                  </a:txBody>
                  <a:tcPr marL="49929" marR="5548" marT="554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GB" sz="1000" b="0" i="0" u="none" strike="noStrike" dirty="0">
                          <a:solidFill>
                            <a:srgbClr val="4472C4"/>
                          </a:solidFill>
                          <a:effectLst/>
                          <a:latin typeface="Calibri" panose="020F0502020204030204" pitchFamily="34" charset="0"/>
                        </a:rPr>
                        <a:t>I'm a coder.</a:t>
                      </a:r>
                    </a:p>
                  </a:txBody>
                  <a:tcPr marL="5548" marR="5548" marT="5548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Solving problems with sequence, selection and repetition in Python.</a:t>
                      </a:r>
                    </a:p>
                  </a:txBody>
                  <a:tcPr marL="5548" marR="5548" marT="5548" marB="0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GB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Text-based programming 2</a:t>
                      </a:r>
                    </a:p>
                  </a:txBody>
                  <a:tcPr marL="49929" marR="5548" marT="554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GB" sz="1000" b="0" i="0" u="none" strike="noStrike">
                          <a:solidFill>
                            <a:srgbClr val="4472C4"/>
                          </a:solidFill>
                          <a:effectLst/>
                          <a:latin typeface="Calibri" panose="020F0502020204030204" pitchFamily="34" charset="0"/>
                        </a:rPr>
                        <a:t>I'm a software developer.</a:t>
                      </a:r>
                    </a:p>
                  </a:txBody>
                  <a:tcPr marL="5548" marR="5548" marT="5548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Solving problems with decomposition, random numbers, arrays/lists and iterations.</a:t>
                      </a:r>
                    </a:p>
                  </a:txBody>
                  <a:tcPr marL="5548" marR="5548" marT="5548" marB="0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69821971"/>
                  </a:ext>
                </a:extLst>
              </a:tr>
              <a:tr h="962027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GB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The information web</a:t>
                      </a:r>
                    </a:p>
                  </a:txBody>
                  <a:tcPr marL="49929" marR="5548" marT="554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GB" sz="1000" b="0" i="0" u="none" strike="noStrike">
                          <a:solidFill>
                            <a:srgbClr val="4472C4"/>
                          </a:solidFill>
                          <a:effectLst/>
                          <a:latin typeface="Calibri" panose="020F0502020204030204" pitchFamily="34" charset="0"/>
                        </a:rPr>
                        <a:t>I'm a blogger.</a:t>
                      </a:r>
                    </a:p>
                  </a:txBody>
                  <a:tcPr marL="5548" marR="5548" marT="5548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How to find information and images online, identifying what is credible and using LLMs to repurpose information for an audience.</a:t>
                      </a:r>
                    </a:p>
                  </a:txBody>
                  <a:tcPr marL="5548" marR="5548" marT="5548" marB="0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GB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Fake news</a:t>
                      </a:r>
                    </a:p>
                  </a:txBody>
                  <a:tcPr marL="49929" marR="5548" marT="554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GB" sz="1000" b="0" i="0" u="none" strike="noStrike">
                          <a:solidFill>
                            <a:srgbClr val="4472C4"/>
                          </a:solidFill>
                          <a:effectLst/>
                          <a:latin typeface="Calibri" panose="020F0502020204030204" pitchFamily="34" charset="0"/>
                        </a:rPr>
                        <a:t>I'm an investigative journalist.</a:t>
                      </a:r>
                    </a:p>
                  </a:txBody>
                  <a:tcPr marL="5548" marR="5548" marT="5548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Information presented as news can often be created to influence public opinion or obscure the truth. Social manipulation also includes recommendation algorithms.</a:t>
                      </a:r>
                    </a:p>
                  </a:txBody>
                  <a:tcPr marL="5548" marR="5548" marT="5548" marB="0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GB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Image recognition</a:t>
                      </a:r>
                    </a:p>
                  </a:txBody>
                  <a:tcPr marL="49929" marR="5548" marT="554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GB" sz="1000" b="0" i="0" u="none" strike="noStrike">
                          <a:solidFill>
                            <a:srgbClr val="4472C4"/>
                          </a:solidFill>
                          <a:effectLst/>
                          <a:latin typeface="Calibri" panose="020F0502020204030204" pitchFamily="34" charset="0"/>
                        </a:rPr>
                        <a:t>I'm a computer vision engineer.</a:t>
                      </a:r>
                    </a:p>
                  </a:txBody>
                  <a:tcPr marL="5548" marR="5548" marT="5548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How computers can "see" our world, their capabilities and limitations.</a:t>
                      </a:r>
                    </a:p>
                  </a:txBody>
                  <a:tcPr marL="5548" marR="5548" marT="5548" marB="0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80071036"/>
                  </a:ext>
                </a:extLst>
              </a:tr>
              <a:tr h="962027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GB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Spreadsheets</a:t>
                      </a:r>
                    </a:p>
                  </a:txBody>
                  <a:tcPr marL="49929" marR="5548" marT="554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GB" sz="1000" b="0" i="0" u="none" strike="noStrike" dirty="0">
                          <a:solidFill>
                            <a:srgbClr val="4472C4"/>
                          </a:solidFill>
                          <a:effectLst/>
                          <a:latin typeface="Calibri" panose="020F0502020204030204" pitchFamily="34" charset="0"/>
                        </a:rPr>
                        <a:t>I'm a business analyst.</a:t>
                      </a:r>
                    </a:p>
                  </a:txBody>
                  <a:tcPr marL="5548" marR="5548" marT="5548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Using software to format, calculate and present small data sets.</a:t>
                      </a:r>
                    </a:p>
                  </a:txBody>
                  <a:tcPr marL="5548" marR="5548" marT="5548" marB="0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GB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Data science</a:t>
                      </a:r>
                    </a:p>
                  </a:txBody>
                  <a:tcPr marL="49929" marR="5548" marT="554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GB" sz="1000" b="0" i="0" u="none" strike="noStrike">
                          <a:solidFill>
                            <a:srgbClr val="4472C4"/>
                          </a:solidFill>
                          <a:effectLst/>
                          <a:latin typeface="Calibri" panose="020F0502020204030204" pitchFamily="34" charset="0"/>
                        </a:rPr>
                        <a:t>I'm a data visualiser.</a:t>
                      </a:r>
                    </a:p>
                  </a:txBody>
                  <a:tcPr marL="5548" marR="5548" marT="5548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Analysing, interpreting and visualising real and large data sets in innovative and meaningful ways. Looking for patterns in data with basic data mining techniques.</a:t>
                      </a:r>
                    </a:p>
                  </a:txBody>
                  <a:tcPr marL="5548" marR="5548" marT="5548" marB="0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GB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Processing data</a:t>
                      </a:r>
                    </a:p>
                  </a:txBody>
                  <a:tcPr marL="49929" marR="5548" marT="554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GB" sz="1000" b="0" i="0" u="none" strike="noStrike">
                          <a:solidFill>
                            <a:srgbClr val="4472C4"/>
                          </a:solidFill>
                          <a:effectLst/>
                          <a:latin typeface="Calibri" panose="020F0502020204030204" pitchFamily="34" charset="0"/>
                        </a:rPr>
                        <a:t>I'm a chip set architect.</a:t>
                      </a:r>
                    </a:p>
                  </a:txBody>
                  <a:tcPr marL="5548" marR="5548" marT="5548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The basic operations of an ALU to add and subtract numbers, and converting between human and computer representations of positive integers.</a:t>
                      </a:r>
                    </a:p>
                  </a:txBody>
                  <a:tcPr marL="5548" marR="5548" marT="5548" marB="0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53637527"/>
                  </a:ext>
                </a:extLst>
              </a:tr>
              <a:tr h="962027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GB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Presenting to others</a:t>
                      </a:r>
                    </a:p>
                  </a:txBody>
                  <a:tcPr marL="49929" marR="5548" marT="554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GB" sz="1000" b="0" i="0" u="none" strike="noStrike">
                          <a:solidFill>
                            <a:srgbClr val="4472C4"/>
                          </a:solidFill>
                          <a:effectLst/>
                          <a:latin typeface="Calibri" panose="020F0502020204030204" pitchFamily="34" charset="0"/>
                        </a:rPr>
                        <a:t>I'm a corporate trainer.</a:t>
                      </a:r>
                    </a:p>
                  </a:txBody>
                  <a:tcPr marL="5548" marR="5548" marT="5548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Using software to create presentations. Recognising poor design choices and presenting to larger audiences.</a:t>
                      </a:r>
                    </a:p>
                  </a:txBody>
                  <a:tcPr marL="5548" marR="5548" marT="5548" marB="0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GB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Graphics</a:t>
                      </a:r>
                    </a:p>
                  </a:txBody>
                  <a:tcPr marL="49929" marR="5548" marT="554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GB" sz="1000" b="0" i="0" u="none" strike="noStrike">
                          <a:solidFill>
                            <a:srgbClr val="4472C4"/>
                          </a:solidFill>
                          <a:effectLst/>
                          <a:latin typeface="Calibri" panose="020F0502020204030204" pitchFamily="34" charset="0"/>
                        </a:rPr>
                        <a:t>I'm a graphic designer.</a:t>
                      </a:r>
                    </a:p>
                  </a:txBody>
                  <a:tcPr marL="5548" marR="5548" marT="5548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Using software to create vector and bitmap images.</a:t>
                      </a:r>
                    </a:p>
                  </a:txBody>
                  <a:tcPr marL="5548" marR="5548" marT="5548" marB="0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GB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Animation</a:t>
                      </a:r>
                    </a:p>
                  </a:txBody>
                  <a:tcPr marL="49929" marR="5548" marT="554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GB" sz="1000" b="0" i="0" u="none" strike="noStrike">
                          <a:solidFill>
                            <a:srgbClr val="4472C4"/>
                          </a:solidFill>
                          <a:effectLst/>
                          <a:latin typeface="Calibri" panose="020F0502020204030204" pitchFamily="34" charset="0"/>
                        </a:rPr>
                        <a:t>I'm an animator.</a:t>
                      </a:r>
                    </a:p>
                  </a:txBody>
                  <a:tcPr marL="5548" marR="5548" marT="5548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Using software to make simple animations from vector graphics.</a:t>
                      </a:r>
                    </a:p>
                  </a:txBody>
                  <a:tcPr marL="5548" marR="5548" marT="5548" marB="0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24642363"/>
                  </a:ext>
                </a:extLst>
              </a:tr>
              <a:tr h="962027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GB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Safety and wellbeing</a:t>
                      </a:r>
                    </a:p>
                  </a:txBody>
                  <a:tcPr marL="49929" marR="5548" marT="554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GB" sz="1000" b="0" i="0" u="none" strike="noStrike">
                          <a:solidFill>
                            <a:srgbClr val="4472C4"/>
                          </a:solidFill>
                          <a:effectLst/>
                          <a:latin typeface="Calibri" panose="020F0502020204030204" pitchFamily="34" charset="0"/>
                        </a:rPr>
                        <a:t>I'm a digital safety educator.</a:t>
                      </a:r>
                    </a:p>
                  </a:txBody>
                  <a:tcPr marL="5548" marR="5548" marT="5548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Recognising risks and staying safe online. Protecting personal information, understanding privacy settings, and practicing positive online behaviours to safeguard emotional wellbeing.</a:t>
                      </a:r>
                    </a:p>
                  </a:txBody>
                  <a:tcPr marL="5548" marR="5548" marT="5548" marB="0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GB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Digital citizenship</a:t>
                      </a:r>
                    </a:p>
                  </a:txBody>
                  <a:tcPr marL="49929" marR="5548" marT="554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GB" sz="1000" b="0" i="0" u="none" strike="noStrike" dirty="0">
                          <a:solidFill>
                            <a:srgbClr val="4472C4"/>
                          </a:solidFill>
                          <a:effectLst/>
                          <a:latin typeface="Calibri" panose="020F0502020204030204" pitchFamily="34" charset="0"/>
                        </a:rPr>
                        <a:t>I'm a community manager.</a:t>
                      </a:r>
                    </a:p>
                  </a:txBody>
                  <a:tcPr marL="5548" marR="5548" marT="5548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The impact of digital footprints, respecting others' rights online, cyberbullying and contributing positively to the digital community.</a:t>
                      </a:r>
                    </a:p>
                  </a:txBody>
                  <a:tcPr marL="5548" marR="5548" marT="5548" marB="0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GB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Cybersecurity</a:t>
                      </a:r>
                    </a:p>
                  </a:txBody>
                  <a:tcPr marL="49929" marR="5548" marT="554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GB" sz="1000" b="0" i="0" u="none" strike="noStrike" dirty="0">
                          <a:solidFill>
                            <a:srgbClr val="4472C4"/>
                          </a:solidFill>
                          <a:effectLst/>
                          <a:latin typeface="Calibri" panose="020F0502020204030204" pitchFamily="34" charset="0"/>
                        </a:rPr>
                        <a:t>I'm a cyber security consultant.</a:t>
                      </a:r>
                    </a:p>
                  </a:txBody>
                  <a:tcPr marL="5548" marR="5548" marT="5548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Recognising common online threats to data and knowing how to protect personal information.</a:t>
                      </a:r>
                    </a:p>
                  </a:txBody>
                  <a:tcPr marL="5548" marR="5548" marT="5548" marB="0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90144743"/>
                  </a:ext>
                </a:extLst>
              </a:tr>
            </a:tbl>
          </a:graphicData>
        </a:graphic>
      </p:graphicFrame>
      <p:pic>
        <p:nvPicPr>
          <p:cNvPr id="12" name="Graphic 11">
            <a:extLst>
              <a:ext uri="{FF2B5EF4-FFF2-40B4-BE49-F238E27FC236}">
                <a16:creationId xmlns:a16="http://schemas.microsoft.com/office/drawing/2014/main" id="{C049F9F1-DEE9-EF1B-C01A-B6AE6EAA34F6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4168587" y="4827495"/>
            <a:ext cx="414000" cy="414000"/>
          </a:xfrm>
          <a:prstGeom prst="rect">
            <a:avLst/>
          </a:prstGeom>
        </p:spPr>
      </p:pic>
      <p:pic>
        <p:nvPicPr>
          <p:cNvPr id="6" name="Graphic 5">
            <a:extLst>
              <a:ext uri="{FF2B5EF4-FFF2-40B4-BE49-F238E27FC236}">
                <a16:creationId xmlns:a16="http://schemas.microsoft.com/office/drawing/2014/main" id="{51459B8E-F41D-19BA-353D-23E8E1CDB8F2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56882" y="2684931"/>
            <a:ext cx="414000" cy="414000"/>
          </a:xfrm>
          <a:prstGeom prst="rect">
            <a:avLst/>
          </a:prstGeom>
        </p:spPr>
      </p:pic>
      <p:pic>
        <p:nvPicPr>
          <p:cNvPr id="7" name="Graphic 6">
            <a:extLst>
              <a:ext uri="{FF2B5EF4-FFF2-40B4-BE49-F238E27FC236}">
                <a16:creationId xmlns:a16="http://schemas.microsoft.com/office/drawing/2014/main" id="{88015674-F81B-A5E0-C84A-91D206968901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168587" y="2684931"/>
            <a:ext cx="414000" cy="414000"/>
          </a:xfrm>
          <a:prstGeom prst="rect">
            <a:avLst/>
          </a:prstGeom>
        </p:spPr>
      </p:pic>
      <p:pic>
        <p:nvPicPr>
          <p:cNvPr id="9" name="Graphic 8">
            <a:extLst>
              <a:ext uri="{FF2B5EF4-FFF2-40B4-BE49-F238E27FC236}">
                <a16:creationId xmlns:a16="http://schemas.microsoft.com/office/drawing/2014/main" id="{6787618C-2A38-4AEF-FC97-EA36CFC88A2F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175810" y="2684931"/>
            <a:ext cx="414000" cy="414000"/>
          </a:xfrm>
          <a:prstGeom prst="rect">
            <a:avLst/>
          </a:prstGeom>
        </p:spPr>
      </p:pic>
      <p:pic>
        <p:nvPicPr>
          <p:cNvPr id="11" name="Graphic 10">
            <a:extLst>
              <a:ext uri="{FF2B5EF4-FFF2-40B4-BE49-F238E27FC236}">
                <a16:creationId xmlns:a16="http://schemas.microsoft.com/office/drawing/2014/main" id="{8F89D756-58E4-F719-6783-1C149253C474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156882" y="4827495"/>
            <a:ext cx="414000" cy="414000"/>
          </a:xfrm>
          <a:prstGeom prst="rect">
            <a:avLst/>
          </a:prstGeom>
        </p:spPr>
      </p:pic>
      <p:pic>
        <p:nvPicPr>
          <p:cNvPr id="13" name="Graphic 12">
            <a:extLst>
              <a:ext uri="{FF2B5EF4-FFF2-40B4-BE49-F238E27FC236}">
                <a16:creationId xmlns:a16="http://schemas.microsoft.com/office/drawing/2014/main" id="{1905CAD1-D2BA-DCF9-B897-3F2C162D2ECB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8211666" y="4827495"/>
            <a:ext cx="414000" cy="414000"/>
          </a:xfrm>
          <a:prstGeom prst="rect">
            <a:avLst/>
          </a:prstGeom>
        </p:spPr>
      </p:pic>
      <p:pic>
        <p:nvPicPr>
          <p:cNvPr id="15" name="Graphic 14">
            <a:extLst>
              <a:ext uri="{FF2B5EF4-FFF2-40B4-BE49-F238E27FC236}">
                <a16:creationId xmlns:a16="http://schemas.microsoft.com/office/drawing/2014/main" id="{2EEF5987-BA96-EC7B-E797-19AABE678BDB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56882" y="1707779"/>
            <a:ext cx="414000" cy="414000"/>
          </a:xfrm>
          <a:prstGeom prst="rect">
            <a:avLst/>
          </a:prstGeom>
        </p:spPr>
      </p:pic>
      <p:pic>
        <p:nvPicPr>
          <p:cNvPr id="16" name="Graphic 15">
            <a:extLst>
              <a:ext uri="{FF2B5EF4-FFF2-40B4-BE49-F238E27FC236}">
                <a16:creationId xmlns:a16="http://schemas.microsoft.com/office/drawing/2014/main" id="{C9BC6D3F-02DF-7583-F5EE-1ADC42F278E9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4168587" y="1707779"/>
            <a:ext cx="414000" cy="414000"/>
          </a:xfrm>
          <a:prstGeom prst="rect">
            <a:avLst/>
          </a:prstGeom>
        </p:spPr>
      </p:pic>
      <p:pic>
        <p:nvPicPr>
          <p:cNvPr id="17" name="Graphic 16">
            <a:extLst>
              <a:ext uri="{FF2B5EF4-FFF2-40B4-BE49-F238E27FC236}">
                <a16:creationId xmlns:a16="http://schemas.microsoft.com/office/drawing/2014/main" id="{6EB8F064-0253-F594-17BF-994B98D4CBDB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8189256" y="1707779"/>
            <a:ext cx="414000" cy="414000"/>
          </a:xfrm>
          <a:prstGeom prst="rect">
            <a:avLst/>
          </a:prstGeom>
        </p:spPr>
      </p:pic>
      <p:pic>
        <p:nvPicPr>
          <p:cNvPr id="19" name="Graphic 18">
            <a:extLst>
              <a:ext uri="{FF2B5EF4-FFF2-40B4-BE49-F238E27FC236}">
                <a16:creationId xmlns:a16="http://schemas.microsoft.com/office/drawing/2014/main" id="{3FAE3563-C3BB-320A-AE83-AD060F9B37DC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flipH="1">
            <a:off x="156882" y="724361"/>
            <a:ext cx="414000" cy="414000"/>
          </a:xfrm>
          <a:prstGeom prst="rect">
            <a:avLst/>
          </a:prstGeom>
        </p:spPr>
      </p:pic>
      <p:pic>
        <p:nvPicPr>
          <p:cNvPr id="20" name="Graphic 19">
            <a:extLst>
              <a:ext uri="{FF2B5EF4-FFF2-40B4-BE49-F238E27FC236}">
                <a16:creationId xmlns:a16="http://schemas.microsoft.com/office/drawing/2014/main" id="{3D5A7667-F39E-4281-51E1-360C8179F6DE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flipH="1">
            <a:off x="4177551" y="724361"/>
            <a:ext cx="414000" cy="414000"/>
          </a:xfrm>
          <a:prstGeom prst="rect">
            <a:avLst/>
          </a:prstGeom>
        </p:spPr>
      </p:pic>
      <p:pic>
        <p:nvPicPr>
          <p:cNvPr id="21" name="Graphic 20">
            <a:extLst>
              <a:ext uri="{FF2B5EF4-FFF2-40B4-BE49-F238E27FC236}">
                <a16:creationId xmlns:a16="http://schemas.microsoft.com/office/drawing/2014/main" id="{AD90EA54-CD82-E4AF-55F7-DEBD4762131D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flipH="1">
            <a:off x="8175810" y="724361"/>
            <a:ext cx="414000" cy="414000"/>
          </a:xfrm>
          <a:prstGeom prst="rect">
            <a:avLst/>
          </a:prstGeom>
        </p:spPr>
      </p:pic>
      <p:pic>
        <p:nvPicPr>
          <p:cNvPr id="22" name="Graphic 21">
            <a:extLst>
              <a:ext uri="{FF2B5EF4-FFF2-40B4-BE49-F238E27FC236}">
                <a16:creationId xmlns:a16="http://schemas.microsoft.com/office/drawing/2014/main" id="{8AEF0B16-F972-A265-8560-5CFEFDFD7F43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flipH="1">
            <a:off x="8175810" y="3739606"/>
            <a:ext cx="414000" cy="414000"/>
          </a:xfrm>
          <a:prstGeom prst="rect">
            <a:avLst/>
          </a:prstGeom>
        </p:spPr>
      </p:pic>
      <p:pic>
        <p:nvPicPr>
          <p:cNvPr id="24" name="Graphic 23">
            <a:extLst>
              <a:ext uri="{FF2B5EF4-FFF2-40B4-BE49-F238E27FC236}">
                <a16:creationId xmlns:a16="http://schemas.microsoft.com/office/drawing/2014/main" id="{1B62EA6C-286B-7A9E-6079-A6E209D83138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156882" y="3739606"/>
            <a:ext cx="414000" cy="414000"/>
          </a:xfrm>
          <a:prstGeom prst="rect">
            <a:avLst/>
          </a:prstGeom>
        </p:spPr>
      </p:pic>
      <p:pic>
        <p:nvPicPr>
          <p:cNvPr id="25" name="Graphic 24">
            <a:extLst>
              <a:ext uri="{FF2B5EF4-FFF2-40B4-BE49-F238E27FC236}">
                <a16:creationId xmlns:a16="http://schemas.microsoft.com/office/drawing/2014/main" id="{4D931014-3123-351B-2B3A-5B6C1F713AFE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4177551" y="3739606"/>
            <a:ext cx="414000" cy="414000"/>
          </a:xfrm>
          <a:prstGeom prst="rect">
            <a:avLst/>
          </a:prstGeom>
        </p:spPr>
      </p:pic>
      <p:pic>
        <p:nvPicPr>
          <p:cNvPr id="27" name="Graphic 26">
            <a:extLst>
              <a:ext uri="{FF2B5EF4-FFF2-40B4-BE49-F238E27FC236}">
                <a16:creationId xmlns:a16="http://schemas.microsoft.com/office/drawing/2014/main" id="{4CD5856E-D76C-EC9F-F7E3-710A81EDB15C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156882" y="5796547"/>
            <a:ext cx="414000" cy="414000"/>
          </a:xfrm>
          <a:prstGeom prst="rect">
            <a:avLst/>
          </a:prstGeom>
        </p:spPr>
      </p:pic>
      <p:pic>
        <p:nvPicPr>
          <p:cNvPr id="28" name="Graphic 27">
            <a:extLst>
              <a:ext uri="{FF2B5EF4-FFF2-40B4-BE49-F238E27FC236}">
                <a16:creationId xmlns:a16="http://schemas.microsoft.com/office/drawing/2014/main" id="{40C8DE8C-6D49-A42E-855B-EFCFC9980CA4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4168587" y="5796547"/>
            <a:ext cx="414000" cy="414000"/>
          </a:xfrm>
          <a:prstGeom prst="rect">
            <a:avLst/>
          </a:prstGeom>
        </p:spPr>
      </p:pic>
      <p:pic>
        <p:nvPicPr>
          <p:cNvPr id="29" name="Graphic 28">
            <a:extLst>
              <a:ext uri="{FF2B5EF4-FFF2-40B4-BE49-F238E27FC236}">
                <a16:creationId xmlns:a16="http://schemas.microsoft.com/office/drawing/2014/main" id="{07983593-2320-7AA6-B731-4FFAC20F1DD0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8175810" y="5796547"/>
            <a:ext cx="414000" cy="414000"/>
          </a:xfrm>
          <a:prstGeom prst="rect">
            <a:avLst/>
          </a:prstGeom>
        </p:spPr>
      </p:pic>
      <p:pic>
        <p:nvPicPr>
          <p:cNvPr id="38" name="Picture 37">
            <a:extLst>
              <a:ext uri="{FF2B5EF4-FFF2-40B4-BE49-F238E27FC236}">
                <a16:creationId xmlns:a16="http://schemas.microsoft.com/office/drawing/2014/main" id="{A790E31B-6660-B6B9-C2BF-46D7EA884665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6882" y="50472"/>
            <a:ext cx="1447800" cy="290284"/>
          </a:xfrm>
          <a:prstGeom prst="rect">
            <a:avLst/>
          </a:prstGeom>
          <a:solidFill>
            <a:schemeClr val="bg1"/>
          </a:solidFill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51462183-FBB7-2F36-66D6-4CFBE8906586}"/>
              </a:ext>
            </a:extLst>
          </p:cNvPr>
          <p:cNvSpPr/>
          <p:nvPr/>
        </p:nvSpPr>
        <p:spPr>
          <a:xfrm>
            <a:off x="4087906" y="2424797"/>
            <a:ext cx="8032376" cy="1116262"/>
          </a:xfrm>
          <a:prstGeom prst="rect">
            <a:avLst/>
          </a:prstGeom>
          <a:solidFill>
            <a:srgbClr val="4EA72E">
              <a:alpha val="20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7DE76CD6-4C8D-74C1-9EEA-E36E5D2E3F8E}"/>
              </a:ext>
            </a:extLst>
          </p:cNvPr>
          <p:cNvSpPr/>
          <p:nvPr/>
        </p:nvSpPr>
        <p:spPr>
          <a:xfrm>
            <a:off x="71718" y="539303"/>
            <a:ext cx="4016188" cy="3001756"/>
          </a:xfrm>
          <a:prstGeom prst="rect">
            <a:avLst/>
          </a:prstGeom>
          <a:solidFill>
            <a:srgbClr val="4EA72E">
              <a:alpha val="20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64BB2B0-8E37-3DB1-5CAD-8F5157F00D73}"/>
              </a:ext>
            </a:extLst>
          </p:cNvPr>
          <p:cNvSpPr/>
          <p:nvPr/>
        </p:nvSpPr>
        <p:spPr>
          <a:xfrm>
            <a:off x="71718" y="5522259"/>
            <a:ext cx="4016188" cy="1262186"/>
          </a:xfrm>
          <a:prstGeom prst="rect">
            <a:avLst/>
          </a:prstGeom>
          <a:solidFill>
            <a:srgbClr val="4EA72E">
              <a:alpha val="20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A5D39AD4-5D68-AF44-B437-710441408F23}"/>
              </a:ext>
            </a:extLst>
          </p:cNvPr>
          <p:cNvSpPr/>
          <p:nvPr/>
        </p:nvSpPr>
        <p:spPr>
          <a:xfrm>
            <a:off x="4087906" y="4591556"/>
            <a:ext cx="4016188" cy="930703"/>
          </a:xfrm>
          <a:prstGeom prst="rect">
            <a:avLst/>
          </a:prstGeom>
          <a:solidFill>
            <a:srgbClr val="4EA72E">
              <a:alpha val="20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6286BD97-A51F-DE00-5247-EB8AFCB4FA19}"/>
              </a:ext>
            </a:extLst>
          </p:cNvPr>
          <p:cNvSpPr/>
          <p:nvPr/>
        </p:nvSpPr>
        <p:spPr>
          <a:xfrm>
            <a:off x="8104094" y="5522259"/>
            <a:ext cx="4016188" cy="1262186"/>
          </a:xfrm>
          <a:prstGeom prst="rect">
            <a:avLst/>
          </a:prstGeom>
          <a:solidFill>
            <a:srgbClr val="4EA72E">
              <a:alpha val="20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845136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AEF980-4753-D24C-6094-3D96EF3439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Timeline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58B50C3A-C9DB-75A4-7810-76672FE64681}"/>
              </a:ext>
            </a:extLst>
          </p:cNvPr>
          <p:cNvSpPr/>
          <p:nvPr/>
        </p:nvSpPr>
        <p:spPr>
          <a:xfrm>
            <a:off x="0" y="89027"/>
            <a:ext cx="8667482" cy="3770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850" b="1" dirty="0">
                <a:solidFill>
                  <a:schemeClr val="bg1"/>
                </a:solidFill>
              </a:rPr>
              <a:t>Presentation Title</a:t>
            </a:r>
            <a:endParaRPr lang="en-GB" sz="1850" i="1" dirty="0">
              <a:solidFill>
                <a:schemeClr val="bg1"/>
              </a:solidFill>
            </a:endParaRPr>
          </a:p>
        </p:txBody>
      </p:sp>
      <p:grpSp>
        <p:nvGrpSpPr>
          <p:cNvPr id="43" name="Group 42">
            <a:extLst>
              <a:ext uri="{FF2B5EF4-FFF2-40B4-BE49-F238E27FC236}">
                <a16:creationId xmlns:a16="http://schemas.microsoft.com/office/drawing/2014/main" id="{D8878EA1-8755-836F-C78B-9C37FF3E8096}"/>
              </a:ext>
            </a:extLst>
          </p:cNvPr>
          <p:cNvGrpSpPr/>
          <p:nvPr/>
        </p:nvGrpSpPr>
        <p:grpSpPr>
          <a:xfrm>
            <a:off x="3366295" y="1521670"/>
            <a:ext cx="5456029" cy="4428565"/>
            <a:chOff x="3367985" y="1712259"/>
            <a:chExt cx="5456029" cy="4428565"/>
          </a:xfrm>
        </p:grpSpPr>
        <p:grpSp>
          <p:nvGrpSpPr>
            <p:cNvPr id="41" name="Group 40">
              <a:extLst>
                <a:ext uri="{FF2B5EF4-FFF2-40B4-BE49-F238E27FC236}">
                  <a16:creationId xmlns:a16="http://schemas.microsoft.com/office/drawing/2014/main" id="{982D8FBB-CA7F-290E-AD7A-580B6C667443}"/>
                </a:ext>
              </a:extLst>
            </p:cNvPr>
            <p:cNvGrpSpPr/>
            <p:nvPr/>
          </p:nvGrpSpPr>
          <p:grpSpPr>
            <a:xfrm>
              <a:off x="3367985" y="1712259"/>
              <a:ext cx="5456029" cy="4428565"/>
              <a:chOff x="4274263" y="1080808"/>
              <a:chExt cx="4747720" cy="5557838"/>
            </a:xfrm>
          </p:grpSpPr>
          <p:cxnSp>
            <p:nvCxnSpPr>
              <p:cNvPr id="9" name="Straight Connector 8">
                <a:extLst>
                  <a:ext uri="{FF2B5EF4-FFF2-40B4-BE49-F238E27FC236}">
                    <a16:creationId xmlns:a16="http://schemas.microsoft.com/office/drawing/2014/main" id="{1E95D980-C852-E11F-F69A-F11F65ACF3F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274263" y="1080808"/>
                <a:ext cx="0" cy="5372100"/>
              </a:xfrm>
              <a:prstGeom prst="line">
                <a:avLst/>
              </a:prstGeom>
              <a:ln>
                <a:solidFill>
                  <a:schemeClr val="bg1">
                    <a:lumMod val="85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" name="Straight Connector 9">
                <a:extLst>
                  <a:ext uri="{FF2B5EF4-FFF2-40B4-BE49-F238E27FC236}">
                    <a16:creationId xmlns:a16="http://schemas.microsoft.com/office/drawing/2014/main" id="{FC167A55-1760-6741-BD1E-26A735CE15A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463358" y="1080808"/>
                <a:ext cx="0" cy="5441156"/>
              </a:xfrm>
              <a:prstGeom prst="line">
                <a:avLst/>
              </a:prstGeom>
              <a:ln>
                <a:solidFill>
                  <a:schemeClr val="bg1">
                    <a:lumMod val="85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" name="Straight Connector 10">
                <a:extLst>
                  <a:ext uri="{FF2B5EF4-FFF2-40B4-BE49-F238E27FC236}">
                    <a16:creationId xmlns:a16="http://schemas.microsoft.com/office/drawing/2014/main" id="{D1246FB1-302E-AFEB-2500-7DB7510AB7A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625408" y="1087339"/>
                <a:ext cx="0" cy="5479869"/>
              </a:xfrm>
              <a:prstGeom prst="line">
                <a:avLst/>
              </a:prstGeom>
              <a:ln>
                <a:solidFill>
                  <a:schemeClr val="bg1">
                    <a:lumMod val="85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" name="Straight Connector 11">
                <a:extLst>
                  <a:ext uri="{FF2B5EF4-FFF2-40B4-BE49-F238E27FC236}">
                    <a16:creationId xmlns:a16="http://schemas.microsoft.com/office/drawing/2014/main" id="{1FACD54A-0978-C10D-518F-FBBC2464D7F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840883" y="1080808"/>
                <a:ext cx="0" cy="5538788"/>
              </a:xfrm>
              <a:prstGeom prst="line">
                <a:avLst/>
              </a:prstGeom>
              <a:ln>
                <a:solidFill>
                  <a:schemeClr val="bg1">
                    <a:lumMod val="85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" name="Straight Connector 12">
                <a:extLst>
                  <a:ext uri="{FF2B5EF4-FFF2-40B4-BE49-F238E27FC236}">
                    <a16:creationId xmlns:a16="http://schemas.microsoft.com/office/drawing/2014/main" id="{EEAA0558-6631-EA0A-0E61-7F6E6D7F2E35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021983" y="1080808"/>
                <a:ext cx="0" cy="5557838"/>
              </a:xfrm>
              <a:prstGeom prst="line">
                <a:avLst/>
              </a:prstGeom>
              <a:ln>
                <a:solidFill>
                  <a:schemeClr val="bg1">
                    <a:lumMod val="85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0D4B55AA-D1CC-D5C3-CBAB-63A9BA7717C5}"/>
                </a:ext>
              </a:extLst>
            </p:cNvPr>
            <p:cNvSpPr txBox="1"/>
            <p:nvPr/>
          </p:nvSpPr>
          <p:spPr>
            <a:xfrm>
              <a:off x="7905380" y="3221160"/>
              <a:ext cx="499688" cy="252341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pPr algn="ctr" defTabSz="1828434"/>
              <a:r>
                <a:rPr lang="en-US" sz="1400" b="1">
                  <a:solidFill>
                    <a:srgbClr val="FFFFFF"/>
                  </a:solidFill>
                  <a:latin typeface="Poppins" pitchFamily="2" charset="77"/>
                  <a:cs typeface="Poppins" pitchFamily="2" charset="77"/>
                </a:rPr>
                <a:t>2022</a:t>
              </a:r>
            </a:p>
          </p:txBody>
        </p:sp>
        <p:sp>
          <p:nvSpPr>
            <p:cNvPr id="20" name="Freeform 426">
              <a:extLst>
                <a:ext uri="{FF2B5EF4-FFF2-40B4-BE49-F238E27FC236}">
                  <a16:creationId xmlns:a16="http://schemas.microsoft.com/office/drawing/2014/main" id="{8C10F893-D9E7-B8C7-AFB5-2C64F6221FD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54665" y="2836583"/>
              <a:ext cx="1031754" cy="1031754"/>
            </a:xfrm>
            <a:custGeom>
              <a:avLst/>
              <a:gdLst>
                <a:gd name="T0" fmla="*/ 511 w 1313"/>
                <a:gd name="T1" fmla="*/ 1232 h 1313"/>
                <a:gd name="T2" fmla="*/ 79 w 1313"/>
                <a:gd name="T3" fmla="*/ 799 h 1313"/>
                <a:gd name="T4" fmla="*/ 79 w 1313"/>
                <a:gd name="T5" fmla="*/ 799 h 1313"/>
                <a:gd name="T6" fmla="*/ 79 w 1313"/>
                <a:gd name="T7" fmla="*/ 512 h 1313"/>
                <a:gd name="T8" fmla="*/ 511 w 1313"/>
                <a:gd name="T9" fmla="*/ 80 h 1313"/>
                <a:gd name="T10" fmla="*/ 511 w 1313"/>
                <a:gd name="T11" fmla="*/ 80 h 1313"/>
                <a:gd name="T12" fmla="*/ 800 w 1313"/>
                <a:gd name="T13" fmla="*/ 80 h 1313"/>
                <a:gd name="T14" fmla="*/ 1232 w 1313"/>
                <a:gd name="T15" fmla="*/ 512 h 1313"/>
                <a:gd name="T16" fmla="*/ 1232 w 1313"/>
                <a:gd name="T17" fmla="*/ 512 h 1313"/>
                <a:gd name="T18" fmla="*/ 1232 w 1313"/>
                <a:gd name="T19" fmla="*/ 799 h 1313"/>
                <a:gd name="T20" fmla="*/ 800 w 1313"/>
                <a:gd name="T21" fmla="*/ 1232 h 1313"/>
                <a:gd name="T22" fmla="*/ 800 w 1313"/>
                <a:gd name="T23" fmla="*/ 1232 h 1313"/>
                <a:gd name="T24" fmla="*/ 511 w 1313"/>
                <a:gd name="T25" fmla="*/ 1232 h 13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13" h="1313">
                  <a:moveTo>
                    <a:pt x="511" y="1232"/>
                  </a:moveTo>
                  <a:lnTo>
                    <a:pt x="79" y="799"/>
                  </a:lnTo>
                  <a:lnTo>
                    <a:pt x="79" y="799"/>
                  </a:lnTo>
                  <a:cubicBezTo>
                    <a:pt x="0" y="720"/>
                    <a:pt x="0" y="591"/>
                    <a:pt x="79" y="512"/>
                  </a:cubicBezTo>
                  <a:lnTo>
                    <a:pt x="511" y="80"/>
                  </a:lnTo>
                  <a:lnTo>
                    <a:pt x="511" y="80"/>
                  </a:lnTo>
                  <a:cubicBezTo>
                    <a:pt x="591" y="0"/>
                    <a:pt x="720" y="0"/>
                    <a:pt x="800" y="80"/>
                  </a:cubicBezTo>
                  <a:lnTo>
                    <a:pt x="1232" y="512"/>
                  </a:lnTo>
                  <a:lnTo>
                    <a:pt x="1232" y="512"/>
                  </a:lnTo>
                  <a:cubicBezTo>
                    <a:pt x="1312" y="591"/>
                    <a:pt x="1312" y="720"/>
                    <a:pt x="1232" y="799"/>
                  </a:cubicBezTo>
                  <a:lnTo>
                    <a:pt x="800" y="1232"/>
                  </a:lnTo>
                  <a:lnTo>
                    <a:pt x="800" y="1232"/>
                  </a:lnTo>
                  <a:cubicBezTo>
                    <a:pt x="720" y="1312"/>
                    <a:pt x="591" y="1312"/>
                    <a:pt x="511" y="1232"/>
                  </a:cubicBezTo>
                </a:path>
              </a:pathLst>
            </a:custGeom>
            <a:solidFill>
              <a:srgbClr val="FD81AA"/>
            </a:solidFill>
            <a:ln>
              <a:noFill/>
            </a:ln>
            <a:effectLst/>
          </p:spPr>
          <p:txBody>
            <a:bodyPr wrap="none" anchor="ctr"/>
            <a:lstStyle/>
            <a:p>
              <a:pPr marL="0" marR="0" lvl="0" indent="0" defTabSz="1828434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4400" b="0" i="0" u="none" strike="noStrike" kern="0" cap="none" spc="0" normalizeH="0" baseline="0" noProof="0">
                <a:ln>
                  <a:noFill/>
                </a:ln>
                <a:solidFill>
                  <a:srgbClr val="737572"/>
                </a:solidFill>
                <a:effectLst/>
                <a:uLnTx/>
                <a:uFillTx/>
                <a:latin typeface="Lato Light" panose="020F0502020204030203" pitchFamily="34" charset="0"/>
              </a:endParaRPr>
            </a:p>
          </p:txBody>
        </p: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D3C2482E-459D-4AF8-448D-32DBFF279CAA}"/>
                </a:ext>
              </a:extLst>
            </p:cNvPr>
            <p:cNvSpPr txBox="1"/>
            <p:nvPr/>
          </p:nvSpPr>
          <p:spPr>
            <a:xfrm>
              <a:off x="3718526" y="3162659"/>
              <a:ext cx="704039" cy="369332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pPr algn="ctr" defTabSz="1828434"/>
              <a:r>
                <a:rPr lang="en-US" b="1">
                  <a:solidFill>
                    <a:srgbClr val="FFFFFF"/>
                  </a:solidFill>
                  <a:latin typeface="Century Gothic" panose="020B0502020202020204" pitchFamily="34" charset="0"/>
                  <a:cs typeface="Poppins" pitchFamily="2" charset="77"/>
                </a:rPr>
                <a:t>2026</a:t>
              </a:r>
            </a:p>
          </p:txBody>
        </p:sp>
        <p:sp>
          <p:nvSpPr>
            <p:cNvPr id="22" name="Freeform 428">
              <a:extLst>
                <a:ext uri="{FF2B5EF4-FFF2-40B4-BE49-F238E27FC236}">
                  <a16:creationId xmlns:a16="http://schemas.microsoft.com/office/drawing/2014/main" id="{A4F20F69-8959-F1D3-7274-D38B5BDDD65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16226" y="2836585"/>
              <a:ext cx="1031754" cy="1031754"/>
            </a:xfrm>
            <a:custGeom>
              <a:avLst/>
              <a:gdLst>
                <a:gd name="T0" fmla="*/ 1232 w 1312"/>
                <a:gd name="T1" fmla="*/ 800 h 1313"/>
                <a:gd name="T2" fmla="*/ 799 w 1312"/>
                <a:gd name="T3" fmla="*/ 1233 h 1313"/>
                <a:gd name="T4" fmla="*/ 799 w 1312"/>
                <a:gd name="T5" fmla="*/ 1233 h 1313"/>
                <a:gd name="T6" fmla="*/ 512 w 1312"/>
                <a:gd name="T7" fmla="*/ 1233 h 1313"/>
                <a:gd name="T8" fmla="*/ 79 w 1312"/>
                <a:gd name="T9" fmla="*/ 800 h 1313"/>
                <a:gd name="T10" fmla="*/ 79 w 1312"/>
                <a:gd name="T11" fmla="*/ 800 h 1313"/>
                <a:gd name="T12" fmla="*/ 79 w 1312"/>
                <a:gd name="T13" fmla="*/ 511 h 1313"/>
                <a:gd name="T14" fmla="*/ 512 w 1312"/>
                <a:gd name="T15" fmla="*/ 79 h 1313"/>
                <a:gd name="T16" fmla="*/ 512 w 1312"/>
                <a:gd name="T17" fmla="*/ 79 h 1313"/>
                <a:gd name="T18" fmla="*/ 799 w 1312"/>
                <a:gd name="T19" fmla="*/ 79 h 1313"/>
                <a:gd name="T20" fmla="*/ 1232 w 1312"/>
                <a:gd name="T21" fmla="*/ 511 h 1313"/>
                <a:gd name="T22" fmla="*/ 1232 w 1312"/>
                <a:gd name="T23" fmla="*/ 511 h 1313"/>
                <a:gd name="T24" fmla="*/ 1232 w 1312"/>
                <a:gd name="T25" fmla="*/ 800 h 13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12" h="1313">
                  <a:moveTo>
                    <a:pt x="1232" y="800"/>
                  </a:moveTo>
                  <a:lnTo>
                    <a:pt x="799" y="1233"/>
                  </a:lnTo>
                  <a:lnTo>
                    <a:pt x="799" y="1233"/>
                  </a:lnTo>
                  <a:cubicBezTo>
                    <a:pt x="720" y="1312"/>
                    <a:pt x="592" y="1312"/>
                    <a:pt x="512" y="1233"/>
                  </a:cubicBezTo>
                  <a:lnTo>
                    <a:pt x="79" y="800"/>
                  </a:lnTo>
                  <a:lnTo>
                    <a:pt x="79" y="800"/>
                  </a:lnTo>
                  <a:cubicBezTo>
                    <a:pt x="0" y="720"/>
                    <a:pt x="0" y="591"/>
                    <a:pt x="79" y="511"/>
                  </a:cubicBezTo>
                  <a:lnTo>
                    <a:pt x="512" y="79"/>
                  </a:lnTo>
                  <a:lnTo>
                    <a:pt x="512" y="79"/>
                  </a:lnTo>
                  <a:cubicBezTo>
                    <a:pt x="592" y="0"/>
                    <a:pt x="720" y="0"/>
                    <a:pt x="799" y="79"/>
                  </a:cubicBezTo>
                  <a:lnTo>
                    <a:pt x="1232" y="511"/>
                  </a:lnTo>
                  <a:lnTo>
                    <a:pt x="1232" y="511"/>
                  </a:lnTo>
                  <a:cubicBezTo>
                    <a:pt x="1311" y="591"/>
                    <a:pt x="1311" y="720"/>
                    <a:pt x="1232" y="800"/>
                  </a:cubicBezTo>
                </a:path>
              </a:pathLst>
            </a:custGeom>
            <a:solidFill>
              <a:srgbClr val="006A01"/>
            </a:solidFill>
            <a:ln>
              <a:noFill/>
            </a:ln>
            <a:effectLst/>
          </p:spPr>
          <p:txBody>
            <a:bodyPr wrap="none" anchor="ctr"/>
            <a:lstStyle/>
            <a:p>
              <a:pPr marL="0" marR="0" lvl="0" indent="0" defTabSz="1828434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4400" b="0" i="0" u="none" strike="noStrike" kern="0" cap="none" spc="0" normalizeH="0" baseline="0" noProof="0">
                <a:ln>
                  <a:noFill/>
                </a:ln>
                <a:solidFill>
                  <a:srgbClr val="737572"/>
                </a:solidFill>
                <a:effectLst/>
                <a:uLnTx/>
                <a:uFillTx/>
                <a:latin typeface="Lato Light" panose="020F0502020204030203" pitchFamily="34" charset="0"/>
              </a:endParaRPr>
            </a:p>
          </p:txBody>
        </p: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1C4E6A71-DD5A-3B54-3A21-2A9EC6D70547}"/>
                </a:ext>
              </a:extLst>
            </p:cNvPr>
            <p:cNvSpPr txBox="1"/>
            <p:nvPr/>
          </p:nvSpPr>
          <p:spPr>
            <a:xfrm>
              <a:off x="5080082" y="3162661"/>
              <a:ext cx="704039" cy="369332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pPr algn="ctr" defTabSz="1828434"/>
              <a:r>
                <a:rPr lang="en-US" b="1">
                  <a:solidFill>
                    <a:srgbClr val="FFFFFF"/>
                  </a:solidFill>
                  <a:latin typeface="Century Gothic" panose="020B0502020202020204" pitchFamily="34" charset="0"/>
                  <a:cs typeface="Poppins" pitchFamily="2" charset="77"/>
                </a:rPr>
                <a:t>2027</a:t>
              </a:r>
            </a:p>
          </p:txBody>
        </p:sp>
        <p:sp>
          <p:nvSpPr>
            <p:cNvPr id="24" name="Freeform 430">
              <a:extLst>
                <a:ext uri="{FF2B5EF4-FFF2-40B4-BE49-F238E27FC236}">
                  <a16:creationId xmlns:a16="http://schemas.microsoft.com/office/drawing/2014/main" id="{C5256EB9-28A9-F0E1-2A69-4B3FFBDCC05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277786" y="2836583"/>
              <a:ext cx="1031754" cy="1031754"/>
            </a:xfrm>
            <a:custGeom>
              <a:avLst/>
              <a:gdLst>
                <a:gd name="T0" fmla="*/ 512 w 1313"/>
                <a:gd name="T1" fmla="*/ 1232 h 1313"/>
                <a:gd name="T2" fmla="*/ 79 w 1313"/>
                <a:gd name="T3" fmla="*/ 799 h 1313"/>
                <a:gd name="T4" fmla="*/ 79 w 1313"/>
                <a:gd name="T5" fmla="*/ 799 h 1313"/>
                <a:gd name="T6" fmla="*/ 79 w 1313"/>
                <a:gd name="T7" fmla="*/ 512 h 1313"/>
                <a:gd name="T8" fmla="*/ 512 w 1313"/>
                <a:gd name="T9" fmla="*/ 80 h 1313"/>
                <a:gd name="T10" fmla="*/ 512 w 1313"/>
                <a:gd name="T11" fmla="*/ 80 h 1313"/>
                <a:gd name="T12" fmla="*/ 800 w 1313"/>
                <a:gd name="T13" fmla="*/ 80 h 1313"/>
                <a:gd name="T14" fmla="*/ 1232 w 1313"/>
                <a:gd name="T15" fmla="*/ 512 h 1313"/>
                <a:gd name="T16" fmla="*/ 1232 w 1313"/>
                <a:gd name="T17" fmla="*/ 512 h 1313"/>
                <a:gd name="T18" fmla="*/ 1232 w 1313"/>
                <a:gd name="T19" fmla="*/ 799 h 1313"/>
                <a:gd name="T20" fmla="*/ 800 w 1313"/>
                <a:gd name="T21" fmla="*/ 1232 h 1313"/>
                <a:gd name="T22" fmla="*/ 800 w 1313"/>
                <a:gd name="T23" fmla="*/ 1232 h 1313"/>
                <a:gd name="T24" fmla="*/ 512 w 1313"/>
                <a:gd name="T25" fmla="*/ 1232 h 13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13" h="1313">
                  <a:moveTo>
                    <a:pt x="512" y="1232"/>
                  </a:moveTo>
                  <a:lnTo>
                    <a:pt x="79" y="799"/>
                  </a:lnTo>
                  <a:lnTo>
                    <a:pt x="79" y="799"/>
                  </a:lnTo>
                  <a:cubicBezTo>
                    <a:pt x="0" y="720"/>
                    <a:pt x="0" y="591"/>
                    <a:pt x="79" y="512"/>
                  </a:cubicBezTo>
                  <a:lnTo>
                    <a:pt x="512" y="80"/>
                  </a:lnTo>
                  <a:lnTo>
                    <a:pt x="512" y="80"/>
                  </a:lnTo>
                  <a:cubicBezTo>
                    <a:pt x="591" y="0"/>
                    <a:pt x="720" y="0"/>
                    <a:pt x="800" y="80"/>
                  </a:cubicBezTo>
                  <a:lnTo>
                    <a:pt x="1232" y="512"/>
                  </a:lnTo>
                  <a:lnTo>
                    <a:pt x="1232" y="512"/>
                  </a:lnTo>
                  <a:cubicBezTo>
                    <a:pt x="1312" y="591"/>
                    <a:pt x="1312" y="720"/>
                    <a:pt x="1232" y="799"/>
                  </a:cubicBezTo>
                  <a:lnTo>
                    <a:pt x="800" y="1232"/>
                  </a:lnTo>
                  <a:lnTo>
                    <a:pt x="800" y="1232"/>
                  </a:lnTo>
                  <a:cubicBezTo>
                    <a:pt x="720" y="1312"/>
                    <a:pt x="591" y="1312"/>
                    <a:pt x="512" y="1232"/>
                  </a:cubicBezTo>
                </a:path>
              </a:pathLst>
            </a:custGeom>
            <a:solidFill>
              <a:srgbClr val="F1592A"/>
            </a:solidFill>
            <a:ln>
              <a:noFill/>
            </a:ln>
            <a:effectLst/>
          </p:spPr>
          <p:txBody>
            <a:bodyPr wrap="none" anchor="ctr"/>
            <a:lstStyle/>
            <a:p>
              <a:pPr marL="0" marR="0" lvl="0" indent="0" defTabSz="1828434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4400" b="0" i="0" u="none" strike="noStrike" kern="0" cap="none" spc="0" normalizeH="0" baseline="0" noProof="0">
                <a:ln>
                  <a:noFill/>
                </a:ln>
                <a:solidFill>
                  <a:srgbClr val="737572"/>
                </a:solidFill>
                <a:effectLst/>
                <a:uLnTx/>
                <a:uFillTx/>
                <a:latin typeface="Lato Light" panose="020F0502020204030203" pitchFamily="34" charset="0"/>
              </a:endParaRPr>
            </a:p>
          </p:txBody>
        </p:sp>
        <p:sp>
          <p:nvSpPr>
            <p:cNvPr id="25" name="TextBox 24">
              <a:extLst>
                <a:ext uri="{FF2B5EF4-FFF2-40B4-BE49-F238E27FC236}">
                  <a16:creationId xmlns:a16="http://schemas.microsoft.com/office/drawing/2014/main" id="{4B4CDF38-0CA7-C47B-1EE8-512DDE17326C}"/>
                </a:ext>
              </a:extLst>
            </p:cNvPr>
            <p:cNvSpPr txBox="1"/>
            <p:nvPr/>
          </p:nvSpPr>
          <p:spPr>
            <a:xfrm>
              <a:off x="6441642" y="3162659"/>
              <a:ext cx="704039" cy="369332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pPr algn="ctr" defTabSz="1828434"/>
              <a:r>
                <a:rPr lang="en-US" b="1">
                  <a:solidFill>
                    <a:srgbClr val="FFFFFF"/>
                  </a:solidFill>
                  <a:latin typeface="Century Gothic" panose="020B0502020202020204" pitchFamily="34" charset="0"/>
                  <a:cs typeface="Poppins" pitchFamily="2" charset="77"/>
                </a:rPr>
                <a:t>2028</a:t>
              </a:r>
            </a:p>
          </p:txBody>
        </p:sp>
        <p:sp>
          <p:nvSpPr>
            <p:cNvPr id="26" name="Freeform 428">
              <a:extLst>
                <a:ext uri="{FF2B5EF4-FFF2-40B4-BE49-F238E27FC236}">
                  <a16:creationId xmlns:a16="http://schemas.microsoft.com/office/drawing/2014/main" id="{BAB97AA2-9076-50EF-B2B6-7DDBA2280D5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642430" y="2836585"/>
              <a:ext cx="1031754" cy="1031754"/>
            </a:xfrm>
            <a:custGeom>
              <a:avLst/>
              <a:gdLst>
                <a:gd name="T0" fmla="*/ 1232 w 1312"/>
                <a:gd name="T1" fmla="*/ 800 h 1313"/>
                <a:gd name="T2" fmla="*/ 799 w 1312"/>
                <a:gd name="T3" fmla="*/ 1233 h 1313"/>
                <a:gd name="T4" fmla="*/ 799 w 1312"/>
                <a:gd name="T5" fmla="*/ 1233 h 1313"/>
                <a:gd name="T6" fmla="*/ 512 w 1312"/>
                <a:gd name="T7" fmla="*/ 1233 h 1313"/>
                <a:gd name="T8" fmla="*/ 79 w 1312"/>
                <a:gd name="T9" fmla="*/ 800 h 1313"/>
                <a:gd name="T10" fmla="*/ 79 w 1312"/>
                <a:gd name="T11" fmla="*/ 800 h 1313"/>
                <a:gd name="T12" fmla="*/ 79 w 1312"/>
                <a:gd name="T13" fmla="*/ 511 h 1313"/>
                <a:gd name="T14" fmla="*/ 512 w 1312"/>
                <a:gd name="T15" fmla="*/ 79 h 1313"/>
                <a:gd name="T16" fmla="*/ 512 w 1312"/>
                <a:gd name="T17" fmla="*/ 79 h 1313"/>
                <a:gd name="T18" fmla="*/ 799 w 1312"/>
                <a:gd name="T19" fmla="*/ 79 h 1313"/>
                <a:gd name="T20" fmla="*/ 1232 w 1312"/>
                <a:gd name="T21" fmla="*/ 511 h 1313"/>
                <a:gd name="T22" fmla="*/ 1232 w 1312"/>
                <a:gd name="T23" fmla="*/ 511 h 1313"/>
                <a:gd name="T24" fmla="*/ 1232 w 1312"/>
                <a:gd name="T25" fmla="*/ 800 h 13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12" h="1313">
                  <a:moveTo>
                    <a:pt x="1232" y="800"/>
                  </a:moveTo>
                  <a:lnTo>
                    <a:pt x="799" y="1233"/>
                  </a:lnTo>
                  <a:lnTo>
                    <a:pt x="799" y="1233"/>
                  </a:lnTo>
                  <a:cubicBezTo>
                    <a:pt x="720" y="1312"/>
                    <a:pt x="592" y="1312"/>
                    <a:pt x="512" y="1233"/>
                  </a:cubicBezTo>
                  <a:lnTo>
                    <a:pt x="79" y="800"/>
                  </a:lnTo>
                  <a:lnTo>
                    <a:pt x="79" y="800"/>
                  </a:lnTo>
                  <a:cubicBezTo>
                    <a:pt x="0" y="720"/>
                    <a:pt x="0" y="591"/>
                    <a:pt x="79" y="511"/>
                  </a:cubicBezTo>
                  <a:lnTo>
                    <a:pt x="512" y="79"/>
                  </a:lnTo>
                  <a:lnTo>
                    <a:pt x="512" y="79"/>
                  </a:lnTo>
                  <a:cubicBezTo>
                    <a:pt x="592" y="0"/>
                    <a:pt x="720" y="0"/>
                    <a:pt x="799" y="79"/>
                  </a:cubicBezTo>
                  <a:lnTo>
                    <a:pt x="1232" y="511"/>
                  </a:lnTo>
                  <a:lnTo>
                    <a:pt x="1232" y="511"/>
                  </a:lnTo>
                  <a:cubicBezTo>
                    <a:pt x="1311" y="591"/>
                    <a:pt x="1311" y="720"/>
                    <a:pt x="1232" y="800"/>
                  </a:cubicBezTo>
                </a:path>
              </a:pathLst>
            </a:custGeom>
            <a:solidFill>
              <a:srgbClr val="FCB040"/>
            </a:solidFill>
            <a:ln>
              <a:noFill/>
            </a:ln>
            <a:effectLst/>
          </p:spPr>
          <p:txBody>
            <a:bodyPr wrap="none" anchor="ctr"/>
            <a:lstStyle/>
            <a:p>
              <a:pPr marL="0" marR="0" lvl="0" indent="0" defTabSz="1828434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4400" b="0" i="0" u="none" strike="noStrike" kern="0" cap="none" spc="0" normalizeH="0" baseline="0" noProof="0">
                <a:ln>
                  <a:noFill/>
                </a:ln>
                <a:solidFill>
                  <a:srgbClr val="737572"/>
                </a:solidFill>
                <a:effectLst/>
                <a:uLnTx/>
                <a:uFillTx/>
                <a:latin typeface="Lato Light" panose="020F0502020204030203" pitchFamily="34" charset="0"/>
              </a:endParaRPr>
            </a:p>
          </p:txBody>
        </p:sp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id="{D42F282A-D838-6F17-8D77-6A15E6157F70}"/>
                </a:ext>
              </a:extLst>
            </p:cNvPr>
            <p:cNvSpPr txBox="1"/>
            <p:nvPr/>
          </p:nvSpPr>
          <p:spPr>
            <a:xfrm>
              <a:off x="7806287" y="3162661"/>
              <a:ext cx="704039" cy="369332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pPr algn="ctr" defTabSz="1828434"/>
              <a:r>
                <a:rPr lang="en-US" b="1">
                  <a:solidFill>
                    <a:srgbClr val="FFFFFF"/>
                  </a:solidFill>
                  <a:latin typeface="Century Gothic" panose="020B0502020202020204" pitchFamily="34" charset="0"/>
                  <a:cs typeface="Poppins" pitchFamily="2" charset="77"/>
                </a:rPr>
                <a:t>2029</a:t>
              </a:r>
            </a:p>
          </p:txBody>
        </p: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8B1A6E56-CAE0-5470-E247-A4FD309EF69D}"/>
                </a:ext>
              </a:extLst>
            </p:cNvPr>
            <p:cNvSpPr txBox="1"/>
            <p:nvPr/>
          </p:nvSpPr>
          <p:spPr>
            <a:xfrm>
              <a:off x="3385584" y="1848894"/>
              <a:ext cx="1357889" cy="923330"/>
            </a:xfrm>
            <a:prstGeom prst="rect">
              <a:avLst/>
            </a:prstGeom>
            <a:noFill/>
          </p:spPr>
          <p:txBody>
            <a:bodyPr wrap="square" lIns="36000" rIns="36000" rtlCol="0">
              <a:spAutoFit/>
            </a:bodyPr>
            <a:lstStyle/>
            <a:p>
              <a:pPr algn="ctr"/>
              <a:r>
                <a:rPr lang="en-GB" dirty="0">
                  <a:solidFill>
                    <a:srgbClr val="595959"/>
                  </a:solidFill>
                  <a:latin typeface="Century Gothic" panose="020B0502020202020204" pitchFamily="34" charset="0"/>
                </a:rPr>
                <a:t>Year 7 starting in September</a:t>
              </a:r>
            </a:p>
          </p:txBody>
        </p:sp>
        <p:sp>
          <p:nvSpPr>
            <p:cNvPr id="31" name="TextBox 30">
              <a:extLst>
                <a:ext uri="{FF2B5EF4-FFF2-40B4-BE49-F238E27FC236}">
                  <a16:creationId xmlns:a16="http://schemas.microsoft.com/office/drawing/2014/main" id="{4F0F2568-C7DA-B7E4-1CBF-5DB80334C7F9}"/>
                </a:ext>
              </a:extLst>
            </p:cNvPr>
            <p:cNvSpPr txBox="1"/>
            <p:nvPr/>
          </p:nvSpPr>
          <p:spPr>
            <a:xfrm>
              <a:off x="4743513" y="1829093"/>
              <a:ext cx="1346360" cy="646330"/>
            </a:xfrm>
            <a:prstGeom prst="rect">
              <a:avLst/>
            </a:prstGeom>
            <a:noFill/>
          </p:spPr>
          <p:txBody>
            <a:bodyPr wrap="square" lIns="36000" rIns="36000" rtlCol="0">
              <a:spAutoFit/>
            </a:bodyPr>
            <a:lstStyle/>
            <a:p>
              <a:pPr algn="ctr"/>
              <a:r>
                <a:rPr lang="en-GB" dirty="0">
                  <a:solidFill>
                    <a:srgbClr val="595959"/>
                  </a:solidFill>
                  <a:latin typeface="Century Gothic" panose="020B0502020202020204" pitchFamily="34" charset="0"/>
                </a:rPr>
                <a:t>Now in</a:t>
              </a:r>
              <a:br>
                <a:rPr lang="en-GB" dirty="0">
                  <a:solidFill>
                    <a:srgbClr val="595959"/>
                  </a:solidFill>
                  <a:latin typeface="Century Gothic" panose="020B0502020202020204" pitchFamily="34" charset="0"/>
                </a:rPr>
              </a:br>
              <a:r>
                <a:rPr lang="en-GB" dirty="0">
                  <a:solidFill>
                    <a:srgbClr val="595959"/>
                  </a:solidFill>
                  <a:latin typeface="Century Gothic" panose="020B0502020202020204" pitchFamily="34" charset="0"/>
                </a:rPr>
                <a:t>Year 8</a:t>
              </a:r>
            </a:p>
          </p:txBody>
        </p:sp>
        <p:sp>
          <p:nvSpPr>
            <p:cNvPr id="35" name="TextBox 34">
              <a:extLst>
                <a:ext uri="{FF2B5EF4-FFF2-40B4-BE49-F238E27FC236}">
                  <a16:creationId xmlns:a16="http://schemas.microsoft.com/office/drawing/2014/main" id="{E55F5732-0049-3B54-04B9-3B8E5AD55039}"/>
                </a:ext>
              </a:extLst>
            </p:cNvPr>
            <p:cNvSpPr txBox="1"/>
            <p:nvPr/>
          </p:nvSpPr>
          <p:spPr>
            <a:xfrm>
              <a:off x="6094044" y="1819316"/>
              <a:ext cx="1346360" cy="646330"/>
            </a:xfrm>
            <a:prstGeom prst="rect">
              <a:avLst/>
            </a:prstGeom>
            <a:noFill/>
          </p:spPr>
          <p:txBody>
            <a:bodyPr wrap="square" lIns="36000" rIns="36000" rtlCol="0">
              <a:spAutoFit/>
            </a:bodyPr>
            <a:lstStyle/>
            <a:p>
              <a:pPr algn="ctr"/>
              <a:r>
                <a:rPr lang="en-GB" dirty="0">
                  <a:solidFill>
                    <a:srgbClr val="595959"/>
                  </a:solidFill>
                  <a:latin typeface="Century Gothic" panose="020B0502020202020204" pitchFamily="34" charset="0"/>
                </a:rPr>
                <a:t>Now in</a:t>
              </a:r>
              <a:br>
                <a:rPr lang="en-GB" dirty="0">
                  <a:solidFill>
                    <a:srgbClr val="595959"/>
                  </a:solidFill>
                  <a:latin typeface="Century Gothic" panose="020B0502020202020204" pitchFamily="34" charset="0"/>
                </a:rPr>
              </a:br>
              <a:r>
                <a:rPr lang="en-GB" dirty="0">
                  <a:solidFill>
                    <a:srgbClr val="595959"/>
                  </a:solidFill>
                  <a:latin typeface="Century Gothic" panose="020B0502020202020204" pitchFamily="34" charset="0"/>
                </a:rPr>
                <a:t>Year 9</a:t>
              </a:r>
            </a:p>
          </p:txBody>
        </p:sp>
        <p:sp>
          <p:nvSpPr>
            <p:cNvPr id="36" name="TextBox 35">
              <a:extLst>
                <a:ext uri="{FF2B5EF4-FFF2-40B4-BE49-F238E27FC236}">
                  <a16:creationId xmlns:a16="http://schemas.microsoft.com/office/drawing/2014/main" id="{8B2482C1-9121-E679-915D-4DD74A003380}"/>
                </a:ext>
              </a:extLst>
            </p:cNvPr>
            <p:cNvSpPr txBox="1"/>
            <p:nvPr/>
          </p:nvSpPr>
          <p:spPr>
            <a:xfrm>
              <a:off x="7477654" y="1848894"/>
              <a:ext cx="1346360" cy="646330"/>
            </a:xfrm>
            <a:prstGeom prst="rect">
              <a:avLst/>
            </a:prstGeom>
            <a:noFill/>
          </p:spPr>
          <p:txBody>
            <a:bodyPr wrap="square" lIns="36000" rIns="36000" rtlCol="0">
              <a:spAutoFit/>
            </a:bodyPr>
            <a:lstStyle/>
            <a:p>
              <a:pPr algn="ctr"/>
              <a:r>
                <a:rPr lang="en-GB" dirty="0">
                  <a:solidFill>
                    <a:srgbClr val="595959"/>
                  </a:solidFill>
                  <a:latin typeface="Century Gothic" panose="020B0502020202020204" pitchFamily="34" charset="0"/>
                </a:rPr>
                <a:t>Now in</a:t>
              </a:r>
              <a:br>
                <a:rPr lang="en-GB" dirty="0">
                  <a:solidFill>
                    <a:srgbClr val="595959"/>
                  </a:solidFill>
                  <a:latin typeface="Century Gothic" panose="020B0502020202020204" pitchFamily="34" charset="0"/>
                </a:rPr>
              </a:br>
              <a:r>
                <a:rPr lang="en-GB" dirty="0">
                  <a:solidFill>
                    <a:srgbClr val="595959"/>
                  </a:solidFill>
                  <a:latin typeface="Century Gothic" panose="020B0502020202020204" pitchFamily="34" charset="0"/>
                </a:rPr>
                <a:t>Year 10</a:t>
              </a:r>
            </a:p>
          </p:txBody>
        </p:sp>
        <p:sp>
          <p:nvSpPr>
            <p:cNvPr id="37" name="TextBox 36">
              <a:extLst>
                <a:ext uri="{FF2B5EF4-FFF2-40B4-BE49-F238E27FC236}">
                  <a16:creationId xmlns:a16="http://schemas.microsoft.com/office/drawing/2014/main" id="{3FDD854D-C91C-0C22-1A44-E0432F79A011}"/>
                </a:ext>
              </a:extLst>
            </p:cNvPr>
            <p:cNvSpPr txBox="1"/>
            <p:nvPr/>
          </p:nvSpPr>
          <p:spPr>
            <a:xfrm>
              <a:off x="7466707" y="4599307"/>
              <a:ext cx="1346360" cy="1477328"/>
            </a:xfrm>
            <a:prstGeom prst="rect">
              <a:avLst/>
            </a:prstGeom>
            <a:noFill/>
          </p:spPr>
          <p:txBody>
            <a:bodyPr wrap="square" lIns="36000" rIns="36000" rtlCol="0">
              <a:spAutoFit/>
            </a:bodyPr>
            <a:lstStyle/>
            <a:p>
              <a:pPr algn="ctr"/>
              <a:r>
                <a:rPr lang="en-GB" dirty="0">
                  <a:solidFill>
                    <a:srgbClr val="595959"/>
                  </a:solidFill>
                  <a:latin typeface="Century Gothic" panose="020B0502020202020204" pitchFamily="34" charset="0"/>
                </a:rPr>
                <a:t>First teaching of new GCSE Computing</a:t>
              </a:r>
            </a:p>
          </p:txBody>
        </p:sp>
        <p:sp>
          <p:nvSpPr>
            <p:cNvPr id="40" name="Arrow: Down 39">
              <a:extLst>
                <a:ext uri="{FF2B5EF4-FFF2-40B4-BE49-F238E27FC236}">
                  <a16:creationId xmlns:a16="http://schemas.microsoft.com/office/drawing/2014/main" id="{C287E028-6A7D-4300-15D1-55755A43D48F}"/>
                </a:ext>
              </a:extLst>
            </p:cNvPr>
            <p:cNvSpPr/>
            <p:nvPr/>
          </p:nvSpPr>
          <p:spPr>
            <a:xfrm flipV="1">
              <a:off x="7942726" y="4021872"/>
              <a:ext cx="442992" cy="504804"/>
            </a:xfrm>
            <a:prstGeom prst="downArrow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</p:spTree>
    <p:extLst>
      <p:ext uri="{BB962C8B-B14F-4D97-AF65-F5344CB8AC3E}">
        <p14:creationId xmlns:p14="http://schemas.microsoft.com/office/powerpoint/2010/main" val="28266484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51E2D8-91F8-1B33-67D5-764BFEE701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What’s the big deal?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AD122B-19A2-133F-417E-D47D9235C7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It would be better if students were prepared for the new GCSE qualification in 2029.</a:t>
            </a:r>
            <a:br>
              <a:rPr lang="en-GB" dirty="0"/>
            </a:br>
            <a:r>
              <a:rPr lang="en-GB" dirty="0"/>
              <a:t>For example, if using applications is a new requirement at GCSE, then practice in KS3 would be beneficial.</a:t>
            </a:r>
          </a:p>
          <a:p>
            <a:r>
              <a:rPr lang="en-GB" dirty="0"/>
              <a:t>GCSE Computer Science is becoming GCSE Computing. </a:t>
            </a:r>
          </a:p>
        </p:txBody>
      </p:sp>
      <p:grpSp>
        <p:nvGrpSpPr>
          <p:cNvPr id="26" name="Group 25">
            <a:extLst>
              <a:ext uri="{FF2B5EF4-FFF2-40B4-BE49-F238E27FC236}">
                <a16:creationId xmlns:a16="http://schemas.microsoft.com/office/drawing/2014/main" id="{7C3458AC-2E63-1D80-2B60-141A48EE0238}"/>
              </a:ext>
            </a:extLst>
          </p:cNvPr>
          <p:cNvGrpSpPr/>
          <p:nvPr/>
        </p:nvGrpSpPr>
        <p:grpSpPr>
          <a:xfrm>
            <a:off x="7494494" y="2560230"/>
            <a:ext cx="4286183" cy="3479021"/>
            <a:chOff x="3367985" y="1712259"/>
            <a:chExt cx="5456029" cy="4428565"/>
          </a:xfrm>
        </p:grpSpPr>
        <p:grpSp>
          <p:nvGrpSpPr>
            <p:cNvPr id="27" name="Group 26">
              <a:extLst>
                <a:ext uri="{FF2B5EF4-FFF2-40B4-BE49-F238E27FC236}">
                  <a16:creationId xmlns:a16="http://schemas.microsoft.com/office/drawing/2014/main" id="{C3088BC5-4775-0B2B-5E3E-F706B46DAFB0}"/>
                </a:ext>
              </a:extLst>
            </p:cNvPr>
            <p:cNvGrpSpPr/>
            <p:nvPr/>
          </p:nvGrpSpPr>
          <p:grpSpPr>
            <a:xfrm>
              <a:off x="3367985" y="1712259"/>
              <a:ext cx="5456029" cy="4428565"/>
              <a:chOff x="4274263" y="1080808"/>
              <a:chExt cx="4747720" cy="5557838"/>
            </a:xfrm>
          </p:grpSpPr>
          <p:cxnSp>
            <p:nvCxnSpPr>
              <p:cNvPr id="43" name="Straight Connector 42">
                <a:extLst>
                  <a:ext uri="{FF2B5EF4-FFF2-40B4-BE49-F238E27FC236}">
                    <a16:creationId xmlns:a16="http://schemas.microsoft.com/office/drawing/2014/main" id="{785C592B-4A89-680A-941E-8FB195E07CB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274263" y="1080808"/>
                <a:ext cx="0" cy="5372100"/>
              </a:xfrm>
              <a:prstGeom prst="line">
                <a:avLst/>
              </a:prstGeom>
              <a:ln>
                <a:solidFill>
                  <a:schemeClr val="bg1">
                    <a:lumMod val="85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" name="Straight Connector 43">
                <a:extLst>
                  <a:ext uri="{FF2B5EF4-FFF2-40B4-BE49-F238E27FC236}">
                    <a16:creationId xmlns:a16="http://schemas.microsoft.com/office/drawing/2014/main" id="{794FEC97-6310-E259-223F-A8289513A7C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463358" y="1080808"/>
                <a:ext cx="0" cy="5441156"/>
              </a:xfrm>
              <a:prstGeom prst="line">
                <a:avLst/>
              </a:prstGeom>
              <a:ln>
                <a:solidFill>
                  <a:schemeClr val="bg1">
                    <a:lumMod val="85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" name="Straight Connector 44">
                <a:extLst>
                  <a:ext uri="{FF2B5EF4-FFF2-40B4-BE49-F238E27FC236}">
                    <a16:creationId xmlns:a16="http://schemas.microsoft.com/office/drawing/2014/main" id="{8775BE93-7A6A-7F46-97EC-A827B886ED2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625408" y="1087339"/>
                <a:ext cx="0" cy="5479869"/>
              </a:xfrm>
              <a:prstGeom prst="line">
                <a:avLst/>
              </a:prstGeom>
              <a:ln>
                <a:solidFill>
                  <a:schemeClr val="bg1">
                    <a:lumMod val="85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" name="Straight Connector 45">
                <a:extLst>
                  <a:ext uri="{FF2B5EF4-FFF2-40B4-BE49-F238E27FC236}">
                    <a16:creationId xmlns:a16="http://schemas.microsoft.com/office/drawing/2014/main" id="{CB5B22F2-5A50-A0B2-578B-E58749DFA8D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840883" y="1080808"/>
                <a:ext cx="0" cy="5538788"/>
              </a:xfrm>
              <a:prstGeom prst="line">
                <a:avLst/>
              </a:prstGeom>
              <a:ln>
                <a:solidFill>
                  <a:schemeClr val="bg1">
                    <a:lumMod val="85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7" name="Straight Connector 46">
                <a:extLst>
                  <a:ext uri="{FF2B5EF4-FFF2-40B4-BE49-F238E27FC236}">
                    <a16:creationId xmlns:a16="http://schemas.microsoft.com/office/drawing/2014/main" id="{7FB668B0-595E-DE5F-76D7-B4DFEB32A76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021983" y="1080808"/>
                <a:ext cx="0" cy="5557838"/>
              </a:xfrm>
              <a:prstGeom prst="line">
                <a:avLst/>
              </a:prstGeom>
              <a:ln>
                <a:solidFill>
                  <a:schemeClr val="bg1">
                    <a:lumMod val="85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8" name="TextBox 27">
              <a:extLst>
                <a:ext uri="{FF2B5EF4-FFF2-40B4-BE49-F238E27FC236}">
                  <a16:creationId xmlns:a16="http://schemas.microsoft.com/office/drawing/2014/main" id="{FE68588E-B1F6-48F3-4951-6948476A183F}"/>
                </a:ext>
              </a:extLst>
            </p:cNvPr>
            <p:cNvSpPr txBox="1"/>
            <p:nvPr/>
          </p:nvSpPr>
          <p:spPr>
            <a:xfrm>
              <a:off x="7826496" y="3180824"/>
              <a:ext cx="657455" cy="333012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pPr algn="ctr" defTabSz="1828434"/>
              <a:r>
                <a:rPr lang="en-US" sz="1100" b="1">
                  <a:solidFill>
                    <a:srgbClr val="FFFFFF"/>
                  </a:solidFill>
                  <a:latin typeface="Poppins" pitchFamily="2" charset="77"/>
                  <a:cs typeface="Poppins" pitchFamily="2" charset="77"/>
                </a:rPr>
                <a:t>2022</a:t>
              </a:r>
            </a:p>
          </p:txBody>
        </p:sp>
        <p:sp>
          <p:nvSpPr>
            <p:cNvPr id="29" name="Freeform 426">
              <a:extLst>
                <a:ext uri="{FF2B5EF4-FFF2-40B4-BE49-F238E27FC236}">
                  <a16:creationId xmlns:a16="http://schemas.microsoft.com/office/drawing/2014/main" id="{7E7C6979-13ED-0C31-00BC-E2B972CEBFA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54665" y="2836583"/>
              <a:ext cx="1031754" cy="1031754"/>
            </a:xfrm>
            <a:custGeom>
              <a:avLst/>
              <a:gdLst>
                <a:gd name="T0" fmla="*/ 511 w 1313"/>
                <a:gd name="T1" fmla="*/ 1232 h 1313"/>
                <a:gd name="T2" fmla="*/ 79 w 1313"/>
                <a:gd name="T3" fmla="*/ 799 h 1313"/>
                <a:gd name="T4" fmla="*/ 79 w 1313"/>
                <a:gd name="T5" fmla="*/ 799 h 1313"/>
                <a:gd name="T6" fmla="*/ 79 w 1313"/>
                <a:gd name="T7" fmla="*/ 512 h 1313"/>
                <a:gd name="T8" fmla="*/ 511 w 1313"/>
                <a:gd name="T9" fmla="*/ 80 h 1313"/>
                <a:gd name="T10" fmla="*/ 511 w 1313"/>
                <a:gd name="T11" fmla="*/ 80 h 1313"/>
                <a:gd name="T12" fmla="*/ 800 w 1313"/>
                <a:gd name="T13" fmla="*/ 80 h 1313"/>
                <a:gd name="T14" fmla="*/ 1232 w 1313"/>
                <a:gd name="T15" fmla="*/ 512 h 1313"/>
                <a:gd name="T16" fmla="*/ 1232 w 1313"/>
                <a:gd name="T17" fmla="*/ 512 h 1313"/>
                <a:gd name="T18" fmla="*/ 1232 w 1313"/>
                <a:gd name="T19" fmla="*/ 799 h 1313"/>
                <a:gd name="T20" fmla="*/ 800 w 1313"/>
                <a:gd name="T21" fmla="*/ 1232 h 1313"/>
                <a:gd name="T22" fmla="*/ 800 w 1313"/>
                <a:gd name="T23" fmla="*/ 1232 h 1313"/>
                <a:gd name="T24" fmla="*/ 511 w 1313"/>
                <a:gd name="T25" fmla="*/ 1232 h 13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13" h="1313">
                  <a:moveTo>
                    <a:pt x="511" y="1232"/>
                  </a:moveTo>
                  <a:lnTo>
                    <a:pt x="79" y="799"/>
                  </a:lnTo>
                  <a:lnTo>
                    <a:pt x="79" y="799"/>
                  </a:lnTo>
                  <a:cubicBezTo>
                    <a:pt x="0" y="720"/>
                    <a:pt x="0" y="591"/>
                    <a:pt x="79" y="512"/>
                  </a:cubicBezTo>
                  <a:lnTo>
                    <a:pt x="511" y="80"/>
                  </a:lnTo>
                  <a:lnTo>
                    <a:pt x="511" y="80"/>
                  </a:lnTo>
                  <a:cubicBezTo>
                    <a:pt x="591" y="0"/>
                    <a:pt x="720" y="0"/>
                    <a:pt x="800" y="80"/>
                  </a:cubicBezTo>
                  <a:lnTo>
                    <a:pt x="1232" y="512"/>
                  </a:lnTo>
                  <a:lnTo>
                    <a:pt x="1232" y="512"/>
                  </a:lnTo>
                  <a:cubicBezTo>
                    <a:pt x="1312" y="591"/>
                    <a:pt x="1312" y="720"/>
                    <a:pt x="1232" y="799"/>
                  </a:cubicBezTo>
                  <a:lnTo>
                    <a:pt x="800" y="1232"/>
                  </a:lnTo>
                  <a:lnTo>
                    <a:pt x="800" y="1232"/>
                  </a:lnTo>
                  <a:cubicBezTo>
                    <a:pt x="720" y="1312"/>
                    <a:pt x="591" y="1312"/>
                    <a:pt x="511" y="1232"/>
                  </a:cubicBezTo>
                </a:path>
              </a:pathLst>
            </a:custGeom>
            <a:solidFill>
              <a:srgbClr val="FD81AA"/>
            </a:solidFill>
            <a:ln>
              <a:noFill/>
            </a:ln>
            <a:effectLst/>
          </p:spPr>
          <p:txBody>
            <a:bodyPr wrap="none" anchor="ctr"/>
            <a:lstStyle/>
            <a:p>
              <a:pPr marL="0" marR="0" lvl="0" indent="0" defTabSz="1828434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3600" b="0" i="0" u="none" strike="noStrike" kern="0" cap="none" spc="0" normalizeH="0" baseline="0" noProof="0">
                <a:ln>
                  <a:noFill/>
                </a:ln>
                <a:solidFill>
                  <a:srgbClr val="737572"/>
                </a:solidFill>
                <a:effectLst/>
                <a:uLnTx/>
                <a:uFillTx/>
                <a:latin typeface="Lato Light" panose="020F0502020204030203" pitchFamily="34" charset="0"/>
              </a:endParaRPr>
            </a:p>
          </p:txBody>
        </p: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AB3A7EE3-436E-AE12-0F83-84722B8BC222}"/>
                </a:ext>
              </a:extLst>
            </p:cNvPr>
            <p:cNvSpPr txBox="1"/>
            <p:nvPr/>
          </p:nvSpPr>
          <p:spPr>
            <a:xfrm>
              <a:off x="3695906" y="3151435"/>
              <a:ext cx="749278" cy="391780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pPr algn="ctr" defTabSz="1828434"/>
              <a:r>
                <a:rPr lang="en-US" sz="1400" b="1">
                  <a:solidFill>
                    <a:srgbClr val="FFFFFF"/>
                  </a:solidFill>
                  <a:latin typeface="Century Gothic" panose="020B0502020202020204" pitchFamily="34" charset="0"/>
                  <a:cs typeface="Poppins" pitchFamily="2" charset="77"/>
                </a:rPr>
                <a:t>2026</a:t>
              </a:r>
            </a:p>
          </p:txBody>
        </p:sp>
        <p:sp>
          <p:nvSpPr>
            <p:cNvPr id="31" name="Freeform 428">
              <a:extLst>
                <a:ext uri="{FF2B5EF4-FFF2-40B4-BE49-F238E27FC236}">
                  <a16:creationId xmlns:a16="http://schemas.microsoft.com/office/drawing/2014/main" id="{AD13CE97-6865-CFEA-49CB-C97AA00F647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16226" y="2836585"/>
              <a:ext cx="1031754" cy="1031754"/>
            </a:xfrm>
            <a:custGeom>
              <a:avLst/>
              <a:gdLst>
                <a:gd name="T0" fmla="*/ 1232 w 1312"/>
                <a:gd name="T1" fmla="*/ 800 h 1313"/>
                <a:gd name="T2" fmla="*/ 799 w 1312"/>
                <a:gd name="T3" fmla="*/ 1233 h 1313"/>
                <a:gd name="T4" fmla="*/ 799 w 1312"/>
                <a:gd name="T5" fmla="*/ 1233 h 1313"/>
                <a:gd name="T6" fmla="*/ 512 w 1312"/>
                <a:gd name="T7" fmla="*/ 1233 h 1313"/>
                <a:gd name="T8" fmla="*/ 79 w 1312"/>
                <a:gd name="T9" fmla="*/ 800 h 1313"/>
                <a:gd name="T10" fmla="*/ 79 w 1312"/>
                <a:gd name="T11" fmla="*/ 800 h 1313"/>
                <a:gd name="T12" fmla="*/ 79 w 1312"/>
                <a:gd name="T13" fmla="*/ 511 h 1313"/>
                <a:gd name="T14" fmla="*/ 512 w 1312"/>
                <a:gd name="T15" fmla="*/ 79 h 1313"/>
                <a:gd name="T16" fmla="*/ 512 w 1312"/>
                <a:gd name="T17" fmla="*/ 79 h 1313"/>
                <a:gd name="T18" fmla="*/ 799 w 1312"/>
                <a:gd name="T19" fmla="*/ 79 h 1313"/>
                <a:gd name="T20" fmla="*/ 1232 w 1312"/>
                <a:gd name="T21" fmla="*/ 511 h 1313"/>
                <a:gd name="T22" fmla="*/ 1232 w 1312"/>
                <a:gd name="T23" fmla="*/ 511 h 1313"/>
                <a:gd name="T24" fmla="*/ 1232 w 1312"/>
                <a:gd name="T25" fmla="*/ 800 h 13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12" h="1313">
                  <a:moveTo>
                    <a:pt x="1232" y="800"/>
                  </a:moveTo>
                  <a:lnTo>
                    <a:pt x="799" y="1233"/>
                  </a:lnTo>
                  <a:lnTo>
                    <a:pt x="799" y="1233"/>
                  </a:lnTo>
                  <a:cubicBezTo>
                    <a:pt x="720" y="1312"/>
                    <a:pt x="592" y="1312"/>
                    <a:pt x="512" y="1233"/>
                  </a:cubicBezTo>
                  <a:lnTo>
                    <a:pt x="79" y="800"/>
                  </a:lnTo>
                  <a:lnTo>
                    <a:pt x="79" y="800"/>
                  </a:lnTo>
                  <a:cubicBezTo>
                    <a:pt x="0" y="720"/>
                    <a:pt x="0" y="591"/>
                    <a:pt x="79" y="511"/>
                  </a:cubicBezTo>
                  <a:lnTo>
                    <a:pt x="512" y="79"/>
                  </a:lnTo>
                  <a:lnTo>
                    <a:pt x="512" y="79"/>
                  </a:lnTo>
                  <a:cubicBezTo>
                    <a:pt x="592" y="0"/>
                    <a:pt x="720" y="0"/>
                    <a:pt x="799" y="79"/>
                  </a:cubicBezTo>
                  <a:lnTo>
                    <a:pt x="1232" y="511"/>
                  </a:lnTo>
                  <a:lnTo>
                    <a:pt x="1232" y="511"/>
                  </a:lnTo>
                  <a:cubicBezTo>
                    <a:pt x="1311" y="591"/>
                    <a:pt x="1311" y="720"/>
                    <a:pt x="1232" y="800"/>
                  </a:cubicBezTo>
                </a:path>
              </a:pathLst>
            </a:custGeom>
            <a:solidFill>
              <a:srgbClr val="006A01"/>
            </a:solidFill>
            <a:ln>
              <a:noFill/>
            </a:ln>
            <a:effectLst/>
          </p:spPr>
          <p:txBody>
            <a:bodyPr wrap="none" anchor="ctr"/>
            <a:lstStyle/>
            <a:p>
              <a:pPr marL="0" marR="0" lvl="0" indent="0" defTabSz="1828434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3600" b="0" i="0" u="none" strike="noStrike" kern="0" cap="none" spc="0" normalizeH="0" baseline="0" noProof="0">
                <a:ln>
                  <a:noFill/>
                </a:ln>
                <a:solidFill>
                  <a:srgbClr val="737572"/>
                </a:solidFill>
                <a:effectLst/>
                <a:uLnTx/>
                <a:uFillTx/>
                <a:latin typeface="Lato Light" panose="020F0502020204030203" pitchFamily="34" charset="0"/>
              </a:endParaRPr>
            </a:p>
          </p:txBody>
        </p:sp>
        <p:sp>
          <p:nvSpPr>
            <p:cNvPr id="32" name="TextBox 31">
              <a:extLst>
                <a:ext uri="{FF2B5EF4-FFF2-40B4-BE49-F238E27FC236}">
                  <a16:creationId xmlns:a16="http://schemas.microsoft.com/office/drawing/2014/main" id="{2FC16A4E-7D4E-ED03-2A00-8D4F17131419}"/>
                </a:ext>
              </a:extLst>
            </p:cNvPr>
            <p:cNvSpPr txBox="1"/>
            <p:nvPr/>
          </p:nvSpPr>
          <p:spPr>
            <a:xfrm>
              <a:off x="5057461" y="3151436"/>
              <a:ext cx="749278" cy="391780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pPr algn="ctr" defTabSz="1828434"/>
              <a:r>
                <a:rPr lang="en-US" sz="1400" b="1">
                  <a:solidFill>
                    <a:srgbClr val="FFFFFF"/>
                  </a:solidFill>
                  <a:latin typeface="Century Gothic" panose="020B0502020202020204" pitchFamily="34" charset="0"/>
                  <a:cs typeface="Poppins" pitchFamily="2" charset="77"/>
                </a:rPr>
                <a:t>2027</a:t>
              </a:r>
            </a:p>
          </p:txBody>
        </p:sp>
        <p:sp>
          <p:nvSpPr>
            <p:cNvPr id="33" name="Freeform 430">
              <a:extLst>
                <a:ext uri="{FF2B5EF4-FFF2-40B4-BE49-F238E27FC236}">
                  <a16:creationId xmlns:a16="http://schemas.microsoft.com/office/drawing/2014/main" id="{B10187B7-3A62-AC7E-2B70-592A1ACEBB8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277786" y="2836583"/>
              <a:ext cx="1031754" cy="1031754"/>
            </a:xfrm>
            <a:custGeom>
              <a:avLst/>
              <a:gdLst>
                <a:gd name="T0" fmla="*/ 512 w 1313"/>
                <a:gd name="T1" fmla="*/ 1232 h 1313"/>
                <a:gd name="T2" fmla="*/ 79 w 1313"/>
                <a:gd name="T3" fmla="*/ 799 h 1313"/>
                <a:gd name="T4" fmla="*/ 79 w 1313"/>
                <a:gd name="T5" fmla="*/ 799 h 1313"/>
                <a:gd name="T6" fmla="*/ 79 w 1313"/>
                <a:gd name="T7" fmla="*/ 512 h 1313"/>
                <a:gd name="T8" fmla="*/ 512 w 1313"/>
                <a:gd name="T9" fmla="*/ 80 h 1313"/>
                <a:gd name="T10" fmla="*/ 512 w 1313"/>
                <a:gd name="T11" fmla="*/ 80 h 1313"/>
                <a:gd name="T12" fmla="*/ 800 w 1313"/>
                <a:gd name="T13" fmla="*/ 80 h 1313"/>
                <a:gd name="T14" fmla="*/ 1232 w 1313"/>
                <a:gd name="T15" fmla="*/ 512 h 1313"/>
                <a:gd name="T16" fmla="*/ 1232 w 1313"/>
                <a:gd name="T17" fmla="*/ 512 h 1313"/>
                <a:gd name="T18" fmla="*/ 1232 w 1313"/>
                <a:gd name="T19" fmla="*/ 799 h 1313"/>
                <a:gd name="T20" fmla="*/ 800 w 1313"/>
                <a:gd name="T21" fmla="*/ 1232 h 1313"/>
                <a:gd name="T22" fmla="*/ 800 w 1313"/>
                <a:gd name="T23" fmla="*/ 1232 h 1313"/>
                <a:gd name="T24" fmla="*/ 512 w 1313"/>
                <a:gd name="T25" fmla="*/ 1232 h 13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13" h="1313">
                  <a:moveTo>
                    <a:pt x="512" y="1232"/>
                  </a:moveTo>
                  <a:lnTo>
                    <a:pt x="79" y="799"/>
                  </a:lnTo>
                  <a:lnTo>
                    <a:pt x="79" y="799"/>
                  </a:lnTo>
                  <a:cubicBezTo>
                    <a:pt x="0" y="720"/>
                    <a:pt x="0" y="591"/>
                    <a:pt x="79" y="512"/>
                  </a:cubicBezTo>
                  <a:lnTo>
                    <a:pt x="512" y="80"/>
                  </a:lnTo>
                  <a:lnTo>
                    <a:pt x="512" y="80"/>
                  </a:lnTo>
                  <a:cubicBezTo>
                    <a:pt x="591" y="0"/>
                    <a:pt x="720" y="0"/>
                    <a:pt x="800" y="80"/>
                  </a:cubicBezTo>
                  <a:lnTo>
                    <a:pt x="1232" y="512"/>
                  </a:lnTo>
                  <a:lnTo>
                    <a:pt x="1232" y="512"/>
                  </a:lnTo>
                  <a:cubicBezTo>
                    <a:pt x="1312" y="591"/>
                    <a:pt x="1312" y="720"/>
                    <a:pt x="1232" y="799"/>
                  </a:cubicBezTo>
                  <a:lnTo>
                    <a:pt x="800" y="1232"/>
                  </a:lnTo>
                  <a:lnTo>
                    <a:pt x="800" y="1232"/>
                  </a:lnTo>
                  <a:cubicBezTo>
                    <a:pt x="720" y="1312"/>
                    <a:pt x="591" y="1312"/>
                    <a:pt x="512" y="1232"/>
                  </a:cubicBezTo>
                </a:path>
              </a:pathLst>
            </a:custGeom>
            <a:solidFill>
              <a:srgbClr val="F1592A"/>
            </a:solidFill>
            <a:ln>
              <a:noFill/>
            </a:ln>
            <a:effectLst/>
          </p:spPr>
          <p:txBody>
            <a:bodyPr wrap="none" anchor="ctr"/>
            <a:lstStyle/>
            <a:p>
              <a:pPr marL="0" marR="0" lvl="0" indent="0" defTabSz="1828434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3600" b="0" i="0" u="none" strike="noStrike" kern="0" cap="none" spc="0" normalizeH="0" baseline="0" noProof="0">
                <a:ln>
                  <a:noFill/>
                </a:ln>
                <a:solidFill>
                  <a:srgbClr val="737572"/>
                </a:solidFill>
                <a:effectLst/>
                <a:uLnTx/>
                <a:uFillTx/>
                <a:latin typeface="Lato Light" panose="020F0502020204030203" pitchFamily="34" charset="0"/>
              </a:endParaRPr>
            </a:p>
          </p:txBody>
        </p:sp>
        <p:sp>
          <p:nvSpPr>
            <p:cNvPr id="34" name="TextBox 33">
              <a:extLst>
                <a:ext uri="{FF2B5EF4-FFF2-40B4-BE49-F238E27FC236}">
                  <a16:creationId xmlns:a16="http://schemas.microsoft.com/office/drawing/2014/main" id="{DA87A29C-6708-7224-77D7-8D85C97FBD84}"/>
                </a:ext>
              </a:extLst>
            </p:cNvPr>
            <p:cNvSpPr txBox="1"/>
            <p:nvPr/>
          </p:nvSpPr>
          <p:spPr>
            <a:xfrm>
              <a:off x="6419022" y="3151435"/>
              <a:ext cx="749278" cy="391780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pPr algn="ctr" defTabSz="1828434"/>
              <a:r>
                <a:rPr lang="en-US" sz="1400" b="1">
                  <a:solidFill>
                    <a:srgbClr val="FFFFFF"/>
                  </a:solidFill>
                  <a:latin typeface="Century Gothic" panose="020B0502020202020204" pitchFamily="34" charset="0"/>
                  <a:cs typeface="Poppins" pitchFamily="2" charset="77"/>
                </a:rPr>
                <a:t>2028</a:t>
              </a:r>
            </a:p>
          </p:txBody>
        </p:sp>
        <p:sp>
          <p:nvSpPr>
            <p:cNvPr id="35" name="Freeform 428">
              <a:extLst>
                <a:ext uri="{FF2B5EF4-FFF2-40B4-BE49-F238E27FC236}">
                  <a16:creationId xmlns:a16="http://schemas.microsoft.com/office/drawing/2014/main" id="{9ABE7F3D-BD86-99D1-2B46-7E41BC6C400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642430" y="2836585"/>
              <a:ext cx="1031754" cy="1031754"/>
            </a:xfrm>
            <a:custGeom>
              <a:avLst/>
              <a:gdLst>
                <a:gd name="T0" fmla="*/ 1232 w 1312"/>
                <a:gd name="T1" fmla="*/ 800 h 1313"/>
                <a:gd name="T2" fmla="*/ 799 w 1312"/>
                <a:gd name="T3" fmla="*/ 1233 h 1313"/>
                <a:gd name="T4" fmla="*/ 799 w 1312"/>
                <a:gd name="T5" fmla="*/ 1233 h 1313"/>
                <a:gd name="T6" fmla="*/ 512 w 1312"/>
                <a:gd name="T7" fmla="*/ 1233 h 1313"/>
                <a:gd name="T8" fmla="*/ 79 w 1312"/>
                <a:gd name="T9" fmla="*/ 800 h 1313"/>
                <a:gd name="T10" fmla="*/ 79 w 1312"/>
                <a:gd name="T11" fmla="*/ 800 h 1313"/>
                <a:gd name="T12" fmla="*/ 79 w 1312"/>
                <a:gd name="T13" fmla="*/ 511 h 1313"/>
                <a:gd name="T14" fmla="*/ 512 w 1312"/>
                <a:gd name="T15" fmla="*/ 79 h 1313"/>
                <a:gd name="T16" fmla="*/ 512 w 1312"/>
                <a:gd name="T17" fmla="*/ 79 h 1313"/>
                <a:gd name="T18" fmla="*/ 799 w 1312"/>
                <a:gd name="T19" fmla="*/ 79 h 1313"/>
                <a:gd name="T20" fmla="*/ 1232 w 1312"/>
                <a:gd name="T21" fmla="*/ 511 h 1313"/>
                <a:gd name="T22" fmla="*/ 1232 w 1312"/>
                <a:gd name="T23" fmla="*/ 511 h 1313"/>
                <a:gd name="T24" fmla="*/ 1232 w 1312"/>
                <a:gd name="T25" fmla="*/ 800 h 13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12" h="1313">
                  <a:moveTo>
                    <a:pt x="1232" y="800"/>
                  </a:moveTo>
                  <a:lnTo>
                    <a:pt x="799" y="1233"/>
                  </a:lnTo>
                  <a:lnTo>
                    <a:pt x="799" y="1233"/>
                  </a:lnTo>
                  <a:cubicBezTo>
                    <a:pt x="720" y="1312"/>
                    <a:pt x="592" y="1312"/>
                    <a:pt x="512" y="1233"/>
                  </a:cubicBezTo>
                  <a:lnTo>
                    <a:pt x="79" y="800"/>
                  </a:lnTo>
                  <a:lnTo>
                    <a:pt x="79" y="800"/>
                  </a:lnTo>
                  <a:cubicBezTo>
                    <a:pt x="0" y="720"/>
                    <a:pt x="0" y="591"/>
                    <a:pt x="79" y="511"/>
                  </a:cubicBezTo>
                  <a:lnTo>
                    <a:pt x="512" y="79"/>
                  </a:lnTo>
                  <a:lnTo>
                    <a:pt x="512" y="79"/>
                  </a:lnTo>
                  <a:cubicBezTo>
                    <a:pt x="592" y="0"/>
                    <a:pt x="720" y="0"/>
                    <a:pt x="799" y="79"/>
                  </a:cubicBezTo>
                  <a:lnTo>
                    <a:pt x="1232" y="511"/>
                  </a:lnTo>
                  <a:lnTo>
                    <a:pt x="1232" y="511"/>
                  </a:lnTo>
                  <a:cubicBezTo>
                    <a:pt x="1311" y="591"/>
                    <a:pt x="1311" y="720"/>
                    <a:pt x="1232" y="800"/>
                  </a:cubicBezTo>
                </a:path>
              </a:pathLst>
            </a:custGeom>
            <a:solidFill>
              <a:srgbClr val="FCB040"/>
            </a:solidFill>
            <a:ln>
              <a:noFill/>
            </a:ln>
            <a:effectLst/>
          </p:spPr>
          <p:txBody>
            <a:bodyPr wrap="none" anchor="ctr"/>
            <a:lstStyle/>
            <a:p>
              <a:pPr marL="0" marR="0" lvl="0" indent="0" defTabSz="1828434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3600" b="0" i="0" u="none" strike="noStrike" kern="0" cap="none" spc="0" normalizeH="0" baseline="0" noProof="0">
                <a:ln>
                  <a:noFill/>
                </a:ln>
                <a:solidFill>
                  <a:srgbClr val="737572"/>
                </a:solidFill>
                <a:effectLst/>
                <a:uLnTx/>
                <a:uFillTx/>
                <a:latin typeface="Lato Light" panose="020F0502020204030203" pitchFamily="34" charset="0"/>
              </a:endParaRPr>
            </a:p>
          </p:txBody>
        </p:sp>
        <p:sp>
          <p:nvSpPr>
            <p:cNvPr id="36" name="TextBox 35">
              <a:extLst>
                <a:ext uri="{FF2B5EF4-FFF2-40B4-BE49-F238E27FC236}">
                  <a16:creationId xmlns:a16="http://schemas.microsoft.com/office/drawing/2014/main" id="{4EC5962F-222A-01C2-8638-9E088F8CE7D8}"/>
                </a:ext>
              </a:extLst>
            </p:cNvPr>
            <p:cNvSpPr txBox="1"/>
            <p:nvPr/>
          </p:nvSpPr>
          <p:spPr>
            <a:xfrm>
              <a:off x="7783667" y="3151436"/>
              <a:ext cx="749278" cy="391780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pPr algn="ctr" defTabSz="1828434"/>
              <a:r>
                <a:rPr lang="en-US" sz="1400" b="1">
                  <a:solidFill>
                    <a:srgbClr val="FFFFFF"/>
                  </a:solidFill>
                  <a:latin typeface="Century Gothic" panose="020B0502020202020204" pitchFamily="34" charset="0"/>
                  <a:cs typeface="Poppins" pitchFamily="2" charset="77"/>
                </a:rPr>
                <a:t>2029</a:t>
              </a:r>
            </a:p>
          </p:txBody>
        </p:sp>
        <p:sp>
          <p:nvSpPr>
            <p:cNvPr id="37" name="TextBox 36">
              <a:extLst>
                <a:ext uri="{FF2B5EF4-FFF2-40B4-BE49-F238E27FC236}">
                  <a16:creationId xmlns:a16="http://schemas.microsoft.com/office/drawing/2014/main" id="{EB1FC28C-D396-008D-FCDC-368452040B01}"/>
                </a:ext>
              </a:extLst>
            </p:cNvPr>
            <p:cNvSpPr txBox="1"/>
            <p:nvPr/>
          </p:nvSpPr>
          <p:spPr>
            <a:xfrm>
              <a:off x="3385585" y="1848894"/>
              <a:ext cx="1357889" cy="940271"/>
            </a:xfrm>
            <a:prstGeom prst="rect">
              <a:avLst/>
            </a:prstGeom>
            <a:noFill/>
          </p:spPr>
          <p:txBody>
            <a:bodyPr wrap="square" lIns="36000" rIns="36000" rtlCol="0">
              <a:spAutoFit/>
            </a:bodyPr>
            <a:lstStyle/>
            <a:p>
              <a:pPr algn="ctr"/>
              <a:r>
                <a:rPr lang="en-GB" sz="1400" dirty="0">
                  <a:solidFill>
                    <a:srgbClr val="595959"/>
                  </a:solidFill>
                  <a:latin typeface="Century Gothic" panose="020B0502020202020204" pitchFamily="34" charset="0"/>
                </a:rPr>
                <a:t>Year 7 starting in September</a:t>
              </a:r>
            </a:p>
          </p:txBody>
        </p:sp>
        <p:sp>
          <p:nvSpPr>
            <p:cNvPr id="38" name="TextBox 37">
              <a:extLst>
                <a:ext uri="{FF2B5EF4-FFF2-40B4-BE49-F238E27FC236}">
                  <a16:creationId xmlns:a16="http://schemas.microsoft.com/office/drawing/2014/main" id="{EDC1B5E1-1173-0FD5-8EFA-729B821BC943}"/>
                </a:ext>
              </a:extLst>
            </p:cNvPr>
            <p:cNvSpPr txBox="1"/>
            <p:nvPr/>
          </p:nvSpPr>
          <p:spPr>
            <a:xfrm>
              <a:off x="4743513" y="1829093"/>
              <a:ext cx="1346360" cy="666025"/>
            </a:xfrm>
            <a:prstGeom prst="rect">
              <a:avLst/>
            </a:prstGeom>
            <a:noFill/>
          </p:spPr>
          <p:txBody>
            <a:bodyPr wrap="square" lIns="36000" rIns="36000" rtlCol="0">
              <a:spAutoFit/>
            </a:bodyPr>
            <a:lstStyle/>
            <a:p>
              <a:pPr algn="ctr"/>
              <a:r>
                <a:rPr lang="en-GB" sz="1400" dirty="0">
                  <a:solidFill>
                    <a:srgbClr val="595959"/>
                  </a:solidFill>
                  <a:latin typeface="Century Gothic" panose="020B0502020202020204" pitchFamily="34" charset="0"/>
                </a:rPr>
                <a:t>Now in</a:t>
              </a:r>
              <a:br>
                <a:rPr lang="en-GB" sz="1400" dirty="0">
                  <a:solidFill>
                    <a:srgbClr val="595959"/>
                  </a:solidFill>
                  <a:latin typeface="Century Gothic" panose="020B0502020202020204" pitchFamily="34" charset="0"/>
                </a:rPr>
              </a:br>
              <a:r>
                <a:rPr lang="en-GB" sz="1400" dirty="0">
                  <a:solidFill>
                    <a:srgbClr val="595959"/>
                  </a:solidFill>
                  <a:latin typeface="Century Gothic" panose="020B0502020202020204" pitchFamily="34" charset="0"/>
                </a:rPr>
                <a:t>Year 8</a:t>
              </a:r>
            </a:p>
          </p:txBody>
        </p:sp>
        <p:sp>
          <p:nvSpPr>
            <p:cNvPr id="39" name="TextBox 38">
              <a:extLst>
                <a:ext uri="{FF2B5EF4-FFF2-40B4-BE49-F238E27FC236}">
                  <a16:creationId xmlns:a16="http://schemas.microsoft.com/office/drawing/2014/main" id="{97B22292-0E31-A601-6993-47BAA63CA6BA}"/>
                </a:ext>
              </a:extLst>
            </p:cNvPr>
            <p:cNvSpPr txBox="1"/>
            <p:nvPr/>
          </p:nvSpPr>
          <p:spPr>
            <a:xfrm>
              <a:off x="6094044" y="1819317"/>
              <a:ext cx="1346360" cy="666025"/>
            </a:xfrm>
            <a:prstGeom prst="rect">
              <a:avLst/>
            </a:prstGeom>
            <a:noFill/>
          </p:spPr>
          <p:txBody>
            <a:bodyPr wrap="square" lIns="36000" rIns="36000" rtlCol="0">
              <a:spAutoFit/>
            </a:bodyPr>
            <a:lstStyle/>
            <a:p>
              <a:pPr algn="ctr"/>
              <a:r>
                <a:rPr lang="en-GB" sz="1400" dirty="0">
                  <a:solidFill>
                    <a:srgbClr val="595959"/>
                  </a:solidFill>
                  <a:latin typeface="Century Gothic" panose="020B0502020202020204" pitchFamily="34" charset="0"/>
                </a:rPr>
                <a:t>Now in</a:t>
              </a:r>
              <a:br>
                <a:rPr lang="en-GB" sz="1400" dirty="0">
                  <a:solidFill>
                    <a:srgbClr val="595959"/>
                  </a:solidFill>
                  <a:latin typeface="Century Gothic" panose="020B0502020202020204" pitchFamily="34" charset="0"/>
                </a:rPr>
              </a:br>
              <a:r>
                <a:rPr lang="en-GB" sz="1400" dirty="0">
                  <a:solidFill>
                    <a:srgbClr val="595959"/>
                  </a:solidFill>
                  <a:latin typeface="Century Gothic" panose="020B0502020202020204" pitchFamily="34" charset="0"/>
                </a:rPr>
                <a:t>Year 9</a:t>
              </a:r>
            </a:p>
          </p:txBody>
        </p:sp>
        <p:sp>
          <p:nvSpPr>
            <p:cNvPr id="40" name="TextBox 39">
              <a:extLst>
                <a:ext uri="{FF2B5EF4-FFF2-40B4-BE49-F238E27FC236}">
                  <a16:creationId xmlns:a16="http://schemas.microsoft.com/office/drawing/2014/main" id="{5859B2F7-96D8-6CA7-F5EE-4C8DC024ECEB}"/>
                </a:ext>
              </a:extLst>
            </p:cNvPr>
            <p:cNvSpPr txBox="1"/>
            <p:nvPr/>
          </p:nvSpPr>
          <p:spPr>
            <a:xfrm>
              <a:off x="7477654" y="1848894"/>
              <a:ext cx="1346360" cy="666025"/>
            </a:xfrm>
            <a:prstGeom prst="rect">
              <a:avLst/>
            </a:prstGeom>
            <a:noFill/>
          </p:spPr>
          <p:txBody>
            <a:bodyPr wrap="square" lIns="36000" rIns="36000" rtlCol="0">
              <a:spAutoFit/>
            </a:bodyPr>
            <a:lstStyle/>
            <a:p>
              <a:pPr algn="ctr"/>
              <a:r>
                <a:rPr lang="en-GB" sz="1400" dirty="0">
                  <a:solidFill>
                    <a:srgbClr val="595959"/>
                  </a:solidFill>
                  <a:latin typeface="Century Gothic" panose="020B0502020202020204" pitchFamily="34" charset="0"/>
                </a:rPr>
                <a:t>Now in</a:t>
              </a:r>
              <a:br>
                <a:rPr lang="en-GB" sz="1400" dirty="0">
                  <a:solidFill>
                    <a:srgbClr val="595959"/>
                  </a:solidFill>
                  <a:latin typeface="Century Gothic" panose="020B0502020202020204" pitchFamily="34" charset="0"/>
                </a:rPr>
              </a:br>
              <a:r>
                <a:rPr lang="en-GB" sz="1400" dirty="0">
                  <a:solidFill>
                    <a:srgbClr val="595959"/>
                  </a:solidFill>
                  <a:latin typeface="Century Gothic" panose="020B0502020202020204" pitchFamily="34" charset="0"/>
                </a:rPr>
                <a:t>Year 10</a:t>
              </a:r>
            </a:p>
          </p:txBody>
        </p:sp>
        <p:sp>
          <p:nvSpPr>
            <p:cNvPr id="41" name="TextBox 40">
              <a:extLst>
                <a:ext uri="{FF2B5EF4-FFF2-40B4-BE49-F238E27FC236}">
                  <a16:creationId xmlns:a16="http://schemas.microsoft.com/office/drawing/2014/main" id="{34F4948A-FEC3-3A81-60BB-320178279602}"/>
                </a:ext>
              </a:extLst>
            </p:cNvPr>
            <p:cNvSpPr txBox="1"/>
            <p:nvPr/>
          </p:nvSpPr>
          <p:spPr>
            <a:xfrm>
              <a:off x="7466707" y="4599307"/>
              <a:ext cx="1346360" cy="1488762"/>
            </a:xfrm>
            <a:prstGeom prst="rect">
              <a:avLst/>
            </a:prstGeom>
            <a:noFill/>
          </p:spPr>
          <p:txBody>
            <a:bodyPr wrap="square" lIns="36000" rIns="36000" rtlCol="0">
              <a:spAutoFit/>
            </a:bodyPr>
            <a:lstStyle/>
            <a:p>
              <a:pPr algn="ctr"/>
              <a:r>
                <a:rPr lang="en-GB" sz="1400" dirty="0">
                  <a:solidFill>
                    <a:srgbClr val="595959"/>
                  </a:solidFill>
                  <a:latin typeface="Century Gothic" panose="020B0502020202020204" pitchFamily="34" charset="0"/>
                </a:rPr>
                <a:t>First teaching of new GCSE Computing</a:t>
              </a:r>
            </a:p>
          </p:txBody>
        </p:sp>
        <p:sp>
          <p:nvSpPr>
            <p:cNvPr id="42" name="Arrow: Down 41">
              <a:extLst>
                <a:ext uri="{FF2B5EF4-FFF2-40B4-BE49-F238E27FC236}">
                  <a16:creationId xmlns:a16="http://schemas.microsoft.com/office/drawing/2014/main" id="{1F2C76E7-8316-0C81-8A36-908768EE8DD8}"/>
                </a:ext>
              </a:extLst>
            </p:cNvPr>
            <p:cNvSpPr/>
            <p:nvPr/>
          </p:nvSpPr>
          <p:spPr>
            <a:xfrm flipV="1">
              <a:off x="7942726" y="4021872"/>
              <a:ext cx="442992" cy="504804"/>
            </a:xfrm>
            <a:prstGeom prst="downArrow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400"/>
            </a:p>
          </p:txBody>
        </p:sp>
      </p:grpSp>
    </p:spTree>
    <p:extLst>
      <p:ext uri="{BB962C8B-B14F-4D97-AF65-F5344CB8AC3E}">
        <p14:creationId xmlns:p14="http://schemas.microsoft.com/office/powerpoint/2010/main" val="12101257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E2BA11-E004-0A64-FC28-7A67662337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The problem and solution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48CB7B-9261-7CC9-39C4-61E4D44A6E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Although the 2015 national curriculum was supposed to encourage a balance of computer science, digital literacy and e-safety, many schools interpreted “computing” as “computer science” only.</a:t>
            </a:r>
          </a:p>
          <a:p>
            <a:r>
              <a:rPr lang="en-GB" dirty="0"/>
              <a:t>KS3 prepares for KS4 and since GCSE Computer Science did not include the use of applications, many schools didn’t see the value in ICT skills anymore.</a:t>
            </a:r>
          </a:p>
          <a:p>
            <a:r>
              <a:rPr lang="en-GB" dirty="0"/>
              <a:t>Some academies opted out of delivering the national curriculum. This exemption will not apply from 2028.</a:t>
            </a:r>
          </a:p>
          <a:p>
            <a:r>
              <a:rPr lang="en-GB" dirty="0"/>
              <a:t>Teach all 9 points of the </a:t>
            </a:r>
            <a:r>
              <a:rPr lang="en-GB" b="1" dirty="0"/>
              <a:t>current</a:t>
            </a:r>
            <a:r>
              <a:rPr lang="en-GB" dirty="0"/>
              <a:t> KS3 national curriculum and you can’t go wrong!</a:t>
            </a:r>
          </a:p>
        </p:txBody>
      </p:sp>
    </p:spTree>
    <p:extLst>
      <p:ext uri="{BB962C8B-B14F-4D97-AF65-F5344CB8AC3E}">
        <p14:creationId xmlns:p14="http://schemas.microsoft.com/office/powerpoint/2010/main" val="21972600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D3F42AF-6AC1-260B-51F3-740AD6A8DE7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496CB2-8740-888F-09AE-1453B947CD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What should we be teaching?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BB5133-E3D2-0BCA-6FC9-BF2126DF7D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Pupils should be taught to:</a:t>
            </a:r>
          </a:p>
          <a:p>
            <a:pPr marL="457200" indent="-457200">
              <a:buFont typeface="+mj-lt"/>
              <a:buAutoNum type="arabicPeriod"/>
            </a:pPr>
            <a:r>
              <a:rPr lang="en-GB" dirty="0">
                <a:solidFill>
                  <a:schemeClr val="accent2"/>
                </a:solidFill>
                <a:sym typeface="Wingdings" panose="05000000000000000000" pitchFamily="2" charset="2"/>
              </a:rPr>
              <a:t></a:t>
            </a:r>
            <a:r>
              <a:rPr lang="en-GB" dirty="0">
                <a:sym typeface="Wingdings" panose="05000000000000000000" pitchFamily="2" charset="2"/>
              </a:rPr>
              <a:t> </a:t>
            </a:r>
            <a:r>
              <a:rPr lang="en-GB" dirty="0"/>
              <a:t>Design, use and evaluate computational abstractions that model the state and behaviour of real-world problems and physical systems.</a:t>
            </a:r>
          </a:p>
          <a:p>
            <a:pPr marL="457200" indent="-457200">
              <a:buFont typeface="+mj-lt"/>
              <a:buAutoNum type="arabicPeriod"/>
            </a:pPr>
            <a:r>
              <a:rPr lang="en-GB" dirty="0">
                <a:solidFill>
                  <a:schemeClr val="accent2"/>
                </a:solidFill>
                <a:sym typeface="Wingdings" panose="05000000000000000000" pitchFamily="2" charset="2"/>
              </a:rPr>
              <a:t></a:t>
            </a:r>
            <a:r>
              <a:rPr lang="en-GB" dirty="0">
                <a:sym typeface="Wingdings" panose="05000000000000000000" pitchFamily="2" charset="2"/>
              </a:rPr>
              <a:t> </a:t>
            </a:r>
            <a:r>
              <a:rPr lang="en-GB" dirty="0"/>
              <a:t>Understand several key algorithms that reflect computational thinking [for example, ones for sorting and searching]; use logical reasoning to compare the utility of alternative algorithms for the same problem.</a:t>
            </a:r>
          </a:p>
          <a:p>
            <a:pPr marL="457200" indent="-457200">
              <a:buFont typeface="+mj-lt"/>
              <a:buAutoNum type="arabicPeriod"/>
            </a:pPr>
            <a:r>
              <a:rPr lang="en-GB" dirty="0">
                <a:solidFill>
                  <a:schemeClr val="accent2"/>
                </a:solidFill>
                <a:sym typeface="Wingdings" panose="05000000000000000000" pitchFamily="2" charset="2"/>
              </a:rPr>
              <a:t></a:t>
            </a:r>
            <a:r>
              <a:rPr lang="en-GB" dirty="0">
                <a:sym typeface="Wingdings" panose="05000000000000000000" pitchFamily="2" charset="2"/>
              </a:rPr>
              <a:t> </a:t>
            </a:r>
            <a:r>
              <a:rPr lang="en-GB" dirty="0"/>
              <a:t>Use two or more programming languages, at least one of which is textual, to solve a variety of computational problems; make appropriate use of data structures [for example, lists, tables or arrays]; design and develop modular programs that use procedures or functions.</a:t>
            </a:r>
          </a:p>
          <a:p>
            <a:pPr marL="457200" indent="-457200">
              <a:buFont typeface="+mj-lt"/>
              <a:buAutoNum type="arabicPeriod"/>
            </a:pPr>
            <a:r>
              <a:rPr lang="en-GB" dirty="0">
                <a:solidFill>
                  <a:schemeClr val="accent2"/>
                </a:solidFill>
                <a:sym typeface="Wingdings" panose="05000000000000000000" pitchFamily="2" charset="2"/>
              </a:rPr>
              <a:t></a:t>
            </a:r>
            <a:r>
              <a:rPr lang="en-GB" dirty="0">
                <a:sym typeface="Wingdings" panose="05000000000000000000" pitchFamily="2" charset="2"/>
              </a:rPr>
              <a:t> </a:t>
            </a:r>
            <a:r>
              <a:rPr lang="en-GB" dirty="0"/>
              <a:t>Understand simple Boolean logic [for example, AND, OR and NOT] and some of its uses in circuits and programming; understand how numbers can be represented in binary, and be able to carry out simple operations on binary numbers [for example, binary addition, and conversion between binary and decimal].</a:t>
            </a:r>
          </a:p>
        </p:txBody>
      </p:sp>
    </p:spTree>
    <p:extLst>
      <p:ext uri="{BB962C8B-B14F-4D97-AF65-F5344CB8AC3E}">
        <p14:creationId xmlns:p14="http://schemas.microsoft.com/office/powerpoint/2010/main" val="22483089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78CAA12-066F-0170-C465-34CD92760A5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248FBE-8A15-7D67-90B8-05BF1E968F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What should we be teaching?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EA0CA8-73E3-E0BF-ADA1-2C35ED4F427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 startAt="5"/>
            </a:pPr>
            <a:r>
              <a:rPr lang="en-GB" dirty="0">
                <a:solidFill>
                  <a:schemeClr val="accent2"/>
                </a:solidFill>
                <a:sym typeface="Wingdings" panose="05000000000000000000" pitchFamily="2" charset="2"/>
              </a:rPr>
              <a:t></a:t>
            </a:r>
            <a:r>
              <a:rPr lang="en-GB" dirty="0">
                <a:sym typeface="Wingdings" panose="05000000000000000000" pitchFamily="2" charset="2"/>
              </a:rPr>
              <a:t> </a:t>
            </a:r>
            <a:r>
              <a:rPr lang="en-GB" dirty="0"/>
              <a:t>Understand the hardware and software components that make up computer systems, and how they communicate with one another and with other systems.</a:t>
            </a:r>
          </a:p>
          <a:p>
            <a:pPr marL="457200" indent="-457200">
              <a:buFont typeface="+mj-lt"/>
              <a:buAutoNum type="arabicPeriod" startAt="5"/>
            </a:pPr>
            <a:r>
              <a:rPr lang="en-GB" dirty="0">
                <a:solidFill>
                  <a:schemeClr val="accent2"/>
                </a:solidFill>
                <a:sym typeface="Wingdings" panose="05000000000000000000" pitchFamily="2" charset="2"/>
              </a:rPr>
              <a:t></a:t>
            </a:r>
            <a:r>
              <a:rPr lang="en-GB" dirty="0">
                <a:sym typeface="Wingdings" panose="05000000000000000000" pitchFamily="2" charset="2"/>
              </a:rPr>
              <a:t> </a:t>
            </a:r>
            <a:r>
              <a:rPr lang="en-GB" dirty="0"/>
              <a:t>Understand how instructions are stored and executed within a computer system; understand how data of various types (including text, sounds and pictures) can be represented and manipulated digitally, in the form of binary digits.</a:t>
            </a:r>
          </a:p>
          <a:p>
            <a:pPr marL="457200" indent="-457200">
              <a:buFont typeface="+mj-lt"/>
              <a:buAutoNum type="arabicPeriod" startAt="5"/>
            </a:pPr>
            <a:r>
              <a:rPr lang="en-GB" dirty="0">
                <a:solidFill>
                  <a:schemeClr val="accent5"/>
                </a:solidFill>
                <a:sym typeface="Wingdings" panose="05000000000000000000" pitchFamily="2" charset="2"/>
              </a:rPr>
              <a:t></a:t>
            </a:r>
            <a:r>
              <a:rPr lang="en-GB" dirty="0">
                <a:sym typeface="Wingdings" panose="05000000000000000000" pitchFamily="2" charset="2"/>
              </a:rPr>
              <a:t> </a:t>
            </a:r>
            <a:r>
              <a:rPr lang="en-GB" dirty="0"/>
              <a:t>Undertake creative projects that involve selecting, using, and combining multiple applications, preferably across a range of devices, to achieve challenging goals, including collecting and analysing data and meeting the needs of known users.</a:t>
            </a:r>
          </a:p>
          <a:p>
            <a:pPr marL="457200" indent="-457200">
              <a:buFont typeface="+mj-lt"/>
              <a:buAutoNum type="arabicPeriod" startAt="5"/>
            </a:pPr>
            <a:r>
              <a:rPr lang="en-GB" dirty="0">
                <a:solidFill>
                  <a:schemeClr val="accent5"/>
                </a:solidFill>
                <a:sym typeface="Wingdings" panose="05000000000000000000" pitchFamily="2" charset="2"/>
              </a:rPr>
              <a:t></a:t>
            </a:r>
            <a:r>
              <a:rPr lang="en-GB" dirty="0">
                <a:sym typeface="Wingdings" panose="05000000000000000000" pitchFamily="2" charset="2"/>
              </a:rPr>
              <a:t> </a:t>
            </a:r>
            <a:r>
              <a:rPr lang="en-GB" dirty="0"/>
              <a:t>Create, re-use, revise and re-purpose digital artefacts for a given audience, with attention to trustworthiness, design and usability.</a:t>
            </a:r>
          </a:p>
          <a:p>
            <a:pPr marL="457200" indent="-457200">
              <a:buFont typeface="+mj-lt"/>
              <a:buAutoNum type="arabicPeriod" startAt="5"/>
            </a:pPr>
            <a:r>
              <a:rPr lang="en-GB" dirty="0">
                <a:solidFill>
                  <a:schemeClr val="accent6"/>
                </a:solidFill>
                <a:sym typeface="Wingdings" panose="05000000000000000000" pitchFamily="2" charset="2"/>
              </a:rPr>
              <a:t></a:t>
            </a:r>
            <a:r>
              <a:rPr lang="en-GB" dirty="0">
                <a:sym typeface="Wingdings" panose="05000000000000000000" pitchFamily="2" charset="2"/>
              </a:rPr>
              <a:t> </a:t>
            </a:r>
            <a:r>
              <a:rPr lang="en-GB" dirty="0"/>
              <a:t>Understand a range of ways to use technology safely, respectfully, responsibly and securely, including protecting their online identity and privacy; recognise inappropriate content, contact and conduct and know how to report concerns.</a:t>
            </a:r>
          </a:p>
        </p:txBody>
      </p:sp>
    </p:spTree>
    <p:extLst>
      <p:ext uri="{BB962C8B-B14F-4D97-AF65-F5344CB8AC3E}">
        <p14:creationId xmlns:p14="http://schemas.microsoft.com/office/powerpoint/2010/main" val="18405824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692D71D-DF05-1B83-BCBE-4F472F717E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9B0DFB-8D4B-930D-B6AE-BF8A8CCB37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Building on “understand a range of ways to use technology safely”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246FA1-C38B-D782-AE7C-F8D749EC0F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Artificial intelligence:</a:t>
            </a:r>
            <a:br>
              <a:rPr lang="en-GB" dirty="0"/>
            </a:br>
            <a:endParaRPr lang="en-GB" dirty="0"/>
          </a:p>
          <a:p>
            <a:pPr lvl="1"/>
            <a:r>
              <a:rPr lang="en-GB" dirty="0"/>
              <a:t>What is generative AI? The capabilities, limitations and ethics.</a:t>
            </a:r>
            <a:br>
              <a:rPr lang="en-GB" dirty="0"/>
            </a:br>
            <a:br>
              <a:rPr lang="en-GB" dirty="0"/>
            </a:br>
            <a:r>
              <a:rPr lang="en-GB" i="1" dirty="0"/>
              <a:t>Generative AI is a type of artificial intelligence that can </a:t>
            </a:r>
            <a:r>
              <a:rPr lang="en-GB" b="1" i="1" dirty="0"/>
              <a:t>create new content</a:t>
            </a:r>
            <a:r>
              <a:rPr lang="en-GB" i="1" dirty="0"/>
              <a:t> rather than simply analyse existing data. It is trained on vast datasets. During training, it learns relationships, patterns, and structures within that data. When given a prompt, it predicts and generates new content that matches those learned patterns.</a:t>
            </a:r>
          </a:p>
        </p:txBody>
      </p:sp>
    </p:spTree>
    <p:extLst>
      <p:ext uri="{BB962C8B-B14F-4D97-AF65-F5344CB8AC3E}">
        <p14:creationId xmlns:p14="http://schemas.microsoft.com/office/powerpoint/2010/main" val="59082925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A9A7299-6164-B043-DB3F-13E5A44978A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EA8B63-A7DE-AFB4-98F7-FFD5C6320D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Preparing for change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A48F03-64AB-597E-5B03-4AF83FEA45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Safe bets for the new national curriculum:</a:t>
            </a:r>
            <a:br>
              <a:rPr lang="en-GB" dirty="0"/>
            </a:br>
            <a:endParaRPr lang="en-GB" dirty="0"/>
          </a:p>
          <a:p>
            <a:pPr lvl="1"/>
            <a:r>
              <a:rPr lang="en-GB" dirty="0"/>
              <a:t>Programming: block-based.</a:t>
            </a:r>
          </a:p>
          <a:p>
            <a:pPr lvl="1"/>
            <a:r>
              <a:rPr lang="en-GB" dirty="0"/>
              <a:t>Digital literacy: create, re-use, revise and re-purpose digital artefacts for a given audience.</a:t>
            </a:r>
          </a:p>
          <a:p>
            <a:pPr lvl="1"/>
            <a:r>
              <a:rPr lang="en-GB" dirty="0"/>
              <a:t>Digital literacy: e-safety.</a:t>
            </a:r>
          </a:p>
          <a:p>
            <a:pPr lvl="1"/>
            <a:r>
              <a:rPr lang="en-GB" dirty="0"/>
              <a:t>Creative projects: selecting, using, and combining multiple applications.</a:t>
            </a:r>
          </a:p>
          <a:p>
            <a:pPr lvl="1"/>
            <a:r>
              <a:rPr lang="en-GB" dirty="0"/>
              <a:t>Using data: spreadsheets.</a:t>
            </a:r>
          </a:p>
        </p:txBody>
      </p:sp>
    </p:spTree>
    <p:extLst>
      <p:ext uri="{BB962C8B-B14F-4D97-AF65-F5344CB8AC3E}">
        <p14:creationId xmlns:p14="http://schemas.microsoft.com/office/powerpoint/2010/main" val="207782386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60B9FA9-BB73-DCC3-754B-C6F272EFDB1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84200B-E0CB-65D2-66F1-83116EE6D7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Building a curriculum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266610-C6C2-793F-572A-1D7DC2920B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9177" y="1610687"/>
            <a:ext cx="11550267" cy="630490"/>
          </a:xfrm>
        </p:spPr>
        <p:txBody>
          <a:bodyPr/>
          <a:lstStyle/>
          <a:p>
            <a:r>
              <a:rPr lang="en-GB" dirty="0"/>
              <a:t>Sensible topics for Year 7 from this September would be: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02906F25-A100-D592-00A8-1A049EA0958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5559244"/>
              </p:ext>
            </p:extLst>
          </p:nvPr>
        </p:nvGraphicFramePr>
        <p:xfrm>
          <a:off x="319177" y="2180915"/>
          <a:ext cx="11550268" cy="2721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75134">
                  <a:extLst>
                    <a:ext uri="{9D8B030D-6E8A-4147-A177-3AD203B41FA5}">
                      <a16:colId xmlns:a16="http://schemas.microsoft.com/office/drawing/2014/main" val="4011844923"/>
                    </a:ext>
                  </a:extLst>
                </a:gridCol>
                <a:gridCol w="5775134">
                  <a:extLst>
                    <a:ext uri="{9D8B030D-6E8A-4147-A177-3AD203B41FA5}">
                      <a16:colId xmlns:a16="http://schemas.microsoft.com/office/drawing/2014/main" val="49858953"/>
                    </a:ext>
                  </a:extLst>
                </a:gridCol>
              </a:tblGrid>
              <a:tr h="472641">
                <a:tc>
                  <a:txBody>
                    <a:bodyPr/>
                    <a:lstStyle/>
                    <a:p>
                      <a:r>
                        <a:rPr lang="en-GB" sz="2000" dirty="0"/>
                        <a:t>September onwards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000" dirty="0"/>
                        <a:t>January onwards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00241957"/>
                  </a:ext>
                </a:extLst>
              </a:tr>
              <a:tr h="749773">
                <a:tc>
                  <a:txBody>
                    <a:bodyPr/>
                    <a:lstStyle/>
                    <a:p>
                      <a:pPr marL="0" marR="0" lvl="0" indent="0" algn="l" defTabSz="112544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dirty="0"/>
                        <a:t>Digital literacy (using applications to make artefacts).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GB" sz="2000" dirty="0"/>
                        <a:t>Spreadsheets.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620258953"/>
                  </a:ext>
                </a:extLst>
              </a:tr>
              <a:tr h="749773">
                <a:tc>
                  <a:txBody>
                    <a:bodyPr/>
                    <a:lstStyle/>
                    <a:p>
                      <a:pPr marL="0" marR="0" lvl="0" indent="0" algn="l" defTabSz="112544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dirty="0"/>
                        <a:t>AI literacy.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112544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dirty="0"/>
                        <a:t>Digital literacy (using applications to make artefacts).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611246899"/>
                  </a:ext>
                </a:extLst>
              </a:tr>
              <a:tr h="749773">
                <a:tc>
                  <a:txBody>
                    <a:bodyPr/>
                    <a:lstStyle/>
                    <a:p>
                      <a:pPr marL="0" marR="0" lvl="0" indent="0" algn="l" defTabSz="112544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dirty="0"/>
                        <a:t>Block-based programming.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112544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dirty="0"/>
                        <a:t>Digital literacy (e-safety).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713800376"/>
                  </a:ext>
                </a:extLst>
              </a:tr>
            </a:tbl>
          </a:graphicData>
        </a:graphic>
      </p:graphicFrame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357273AD-3C0E-B2CC-D323-60F3A78A72F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38952805"/>
              </p:ext>
            </p:extLst>
          </p:nvPr>
        </p:nvGraphicFramePr>
        <p:xfrm>
          <a:off x="319177" y="5017531"/>
          <a:ext cx="11550268" cy="749773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5775134">
                  <a:extLst>
                    <a:ext uri="{9D8B030D-6E8A-4147-A177-3AD203B41FA5}">
                      <a16:colId xmlns:a16="http://schemas.microsoft.com/office/drawing/2014/main" val="3163782667"/>
                    </a:ext>
                  </a:extLst>
                </a:gridCol>
                <a:gridCol w="5775134">
                  <a:extLst>
                    <a:ext uri="{9D8B030D-6E8A-4147-A177-3AD203B41FA5}">
                      <a16:colId xmlns:a16="http://schemas.microsoft.com/office/drawing/2014/main" val="2959378430"/>
                    </a:ext>
                  </a:extLst>
                </a:gridCol>
              </a:tblGrid>
              <a:tr h="749773">
                <a:tc>
                  <a:txBody>
                    <a:bodyPr/>
                    <a:lstStyle/>
                    <a:p>
                      <a:pPr marL="0" marR="0" lvl="0" indent="0" algn="ctr" defTabSz="112544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dirty="0">
                          <a:solidFill>
                            <a:schemeClr val="bg1"/>
                          </a:solidFill>
                        </a:rPr>
                        <a:t>The draft </a:t>
                      </a:r>
                      <a:r>
                        <a:rPr lang="en-GB" sz="1800" dirty="0" err="1">
                          <a:solidFill>
                            <a:schemeClr val="bg1"/>
                          </a:solidFill>
                        </a:rPr>
                        <a:t>PoS</a:t>
                      </a:r>
                      <a:r>
                        <a:rPr lang="en-GB" sz="1800" dirty="0">
                          <a:solidFill>
                            <a:schemeClr val="bg1"/>
                          </a:solidFill>
                        </a:rPr>
                        <a:t> will have been made public by the Autumn.</a:t>
                      </a: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dirty="0">
                          <a:solidFill>
                            <a:schemeClr val="bg1"/>
                          </a:solidFill>
                        </a:rPr>
                        <a:t>The new national curriculum will be known by the end of the Spring term.</a:t>
                      </a: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5338312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30778256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">
  <a:themeElements>
    <a:clrScheme name="CraignDave">
      <a:dk1>
        <a:srgbClr val="16102C"/>
      </a:dk1>
      <a:lt1>
        <a:sysClr val="window" lastClr="FFFFFF"/>
      </a:lt1>
      <a:dk2>
        <a:srgbClr val="5C5873"/>
      </a:dk2>
      <a:lt2>
        <a:srgbClr val="BCCDD8"/>
      </a:lt2>
      <a:accent1>
        <a:srgbClr val="7B58FC"/>
      </a:accent1>
      <a:accent2>
        <a:srgbClr val="FD6F9D"/>
      </a:accent2>
      <a:accent3>
        <a:srgbClr val="B5E019"/>
      </a:accent3>
      <a:accent4>
        <a:srgbClr val="828D95"/>
      </a:accent4>
      <a:accent5>
        <a:srgbClr val="82CE1A"/>
      </a:accent5>
      <a:accent6>
        <a:srgbClr val="7B58FC"/>
      </a:accent6>
      <a:hlink>
        <a:srgbClr val="7B58FC"/>
      </a:hlink>
      <a:folHlink>
        <a:srgbClr val="7B58FC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Default with no footer">
  <a:themeElements>
    <a:clrScheme name="CraignDave">
      <a:dk1>
        <a:srgbClr val="16102C"/>
      </a:dk1>
      <a:lt1>
        <a:sysClr val="window" lastClr="FFFFFF"/>
      </a:lt1>
      <a:dk2>
        <a:srgbClr val="5C5873"/>
      </a:dk2>
      <a:lt2>
        <a:srgbClr val="BCCDD8"/>
      </a:lt2>
      <a:accent1>
        <a:srgbClr val="7B58FC"/>
      </a:accent1>
      <a:accent2>
        <a:srgbClr val="FD6F9D"/>
      </a:accent2>
      <a:accent3>
        <a:srgbClr val="B5E019"/>
      </a:accent3>
      <a:accent4>
        <a:srgbClr val="828D95"/>
      </a:accent4>
      <a:accent5>
        <a:srgbClr val="82CE1A"/>
      </a:accent5>
      <a:accent6>
        <a:srgbClr val="7B58FC"/>
      </a:accent6>
      <a:hlink>
        <a:srgbClr val="7B58FC"/>
      </a:hlink>
      <a:folHlink>
        <a:srgbClr val="7B58FC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Planets">
  <a:themeElements>
    <a:clrScheme name="CraignDave">
      <a:dk1>
        <a:srgbClr val="16102C"/>
      </a:dk1>
      <a:lt1>
        <a:sysClr val="window" lastClr="FFFFFF"/>
      </a:lt1>
      <a:dk2>
        <a:srgbClr val="5C5873"/>
      </a:dk2>
      <a:lt2>
        <a:srgbClr val="BCCDD8"/>
      </a:lt2>
      <a:accent1>
        <a:srgbClr val="7B58FC"/>
      </a:accent1>
      <a:accent2>
        <a:srgbClr val="FD6F9D"/>
      </a:accent2>
      <a:accent3>
        <a:srgbClr val="B5E019"/>
      </a:accent3>
      <a:accent4>
        <a:srgbClr val="828D95"/>
      </a:accent4>
      <a:accent5>
        <a:srgbClr val="82CE1A"/>
      </a:accent5>
      <a:accent6>
        <a:srgbClr val="7B58FC"/>
      </a:accent6>
      <a:hlink>
        <a:srgbClr val="7B58FC"/>
      </a:hlink>
      <a:folHlink>
        <a:srgbClr val="7B58FC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Cover slide">
  <a:themeElements>
    <a:clrScheme name="CraignDave">
      <a:dk1>
        <a:srgbClr val="16102C"/>
      </a:dk1>
      <a:lt1>
        <a:sysClr val="window" lastClr="FFFFFF"/>
      </a:lt1>
      <a:dk2>
        <a:srgbClr val="5C5873"/>
      </a:dk2>
      <a:lt2>
        <a:srgbClr val="BCCDD8"/>
      </a:lt2>
      <a:accent1>
        <a:srgbClr val="7B58FC"/>
      </a:accent1>
      <a:accent2>
        <a:srgbClr val="FD6F9D"/>
      </a:accent2>
      <a:accent3>
        <a:srgbClr val="B5E019"/>
      </a:accent3>
      <a:accent4>
        <a:srgbClr val="828D95"/>
      </a:accent4>
      <a:accent5>
        <a:srgbClr val="82CE1A"/>
      </a:accent5>
      <a:accent6>
        <a:srgbClr val="7B58FC"/>
      </a:accent6>
      <a:hlink>
        <a:srgbClr val="7B58FC"/>
      </a:hlink>
      <a:folHlink>
        <a:srgbClr val="7B58FC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Blank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0EA23994980294FB0F60FF1E1053E79" ma:contentTypeVersion="16" ma:contentTypeDescription="Create a new document." ma:contentTypeScope="" ma:versionID="654f02d26b1c1c7d5625d5d88c96006e">
  <xsd:schema xmlns:xsd="http://www.w3.org/2001/XMLSchema" xmlns:xs="http://www.w3.org/2001/XMLSchema" xmlns:p="http://schemas.microsoft.com/office/2006/metadata/properties" xmlns:ns2="0596a6cb-d8b5-417b-9d9a-24df8a1dc5ad" xmlns:ns3="ab65be31-62c5-4dd7-b090-2dcd9fed406f" targetNamespace="http://schemas.microsoft.com/office/2006/metadata/properties" ma:root="true" ma:fieldsID="797e9a06418e769bd99fc0ab9b6613cb" ns2:_="" ns3:_="">
    <xsd:import namespace="0596a6cb-d8b5-417b-9d9a-24df8a1dc5ad"/>
    <xsd:import namespace="ab65be31-62c5-4dd7-b090-2dcd9fed406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LengthInSeconds" minOccurs="0"/>
                <xsd:element ref="ns2:MediaServiceLocation" minOccurs="0"/>
                <xsd:element ref="ns2:MediaServiceSearchProperties" minOccurs="0"/>
                <xsd:element ref="ns3:SharedWithUsers" minOccurs="0"/>
                <xsd:element ref="ns3:SharedWithDetail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596a6cb-d8b5-417b-9d9a-24df8a1dc5a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2" nillable="true" ma:taxonomy="true" ma:internalName="lcf76f155ced4ddcb4097134ff3c332f" ma:taxonomyFieldName="MediaServiceImageTags" ma:displayName="Image Tags" ma:readOnly="false" ma:fieldId="{5cf76f15-5ced-4ddc-b409-7134ff3c332f}" ma:taxonomyMulti="true" ma:sspId="5f7c9674-b15e-4854-b78e-f873e0bd21d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7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19" nillable="true" ma:displayName="Location" ma:indexed="true" ma:internalName="MediaServiceLocation" ma:readOnly="true">
      <xsd:simpleType>
        <xsd:restriction base="dms:Text"/>
      </xsd:simpleType>
    </xsd:element>
    <xsd:element name="MediaServiceSearchProperties" ma:index="2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3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b65be31-62c5-4dd7-b090-2dcd9fed406f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1605c6b0-0e02-4dc7-a6b3-f3dbaab54185}" ma:internalName="TaxCatchAll" ma:showField="CatchAllData" ma:web="ab65be31-62c5-4dd7-b090-2dcd9fed406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0596a6cb-d8b5-417b-9d9a-24df8a1dc5ad">
      <Terms xmlns="http://schemas.microsoft.com/office/infopath/2007/PartnerControls"/>
    </lcf76f155ced4ddcb4097134ff3c332f>
    <TaxCatchAll xmlns="ab65be31-62c5-4dd7-b090-2dcd9fed406f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5A25EADA-3711-42CA-B479-5B846EC4E5C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596a6cb-d8b5-417b-9d9a-24df8a1dc5ad"/>
    <ds:schemaRef ds:uri="ab65be31-62c5-4dd7-b090-2dcd9fed406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A82A7075-AD1C-48E3-8BB7-8001EE19E9FB}">
  <ds:schemaRefs>
    <ds:schemaRef ds:uri="0596a6cb-d8b5-417b-9d9a-24df8a1dc5ad"/>
    <ds:schemaRef ds:uri="ab65be31-62c5-4dd7-b090-2dcd9fed406f"/>
    <ds:schemaRef ds:uri="http://schemas.microsoft.com/office/2006/metadata/properties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64B18DC5-ECE9-4CAC-868D-7D3865D70384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4328</TotalTime>
  <Words>1674</Words>
  <Application>Microsoft Office PowerPoint</Application>
  <PresentationFormat>Widescreen</PresentationFormat>
  <Paragraphs>180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5</vt:i4>
      </vt:variant>
      <vt:variant>
        <vt:lpstr>Slide Titles</vt:lpstr>
      </vt:variant>
      <vt:variant>
        <vt:i4>11</vt:i4>
      </vt:variant>
    </vt:vector>
  </HeadingPairs>
  <TitlesOfParts>
    <vt:vector size="22" baseType="lpstr">
      <vt:lpstr>Arial</vt:lpstr>
      <vt:lpstr>Calibri</vt:lpstr>
      <vt:lpstr>Century Gothic</vt:lpstr>
      <vt:lpstr>Lato Light</vt:lpstr>
      <vt:lpstr>Poppins</vt:lpstr>
      <vt:lpstr>Wingdings</vt:lpstr>
      <vt:lpstr>Default</vt:lpstr>
      <vt:lpstr>Default with no footer</vt:lpstr>
      <vt:lpstr>Planets</vt:lpstr>
      <vt:lpstr>Cover slide</vt:lpstr>
      <vt:lpstr>Blank</vt:lpstr>
      <vt:lpstr>If Year 7 Are Doing the New GCSE, What Should KS3 Look Like?</vt:lpstr>
      <vt:lpstr>Timeline</vt:lpstr>
      <vt:lpstr>What’s the big deal?</vt:lpstr>
      <vt:lpstr>The problem and solution</vt:lpstr>
      <vt:lpstr>What should we be teaching?</vt:lpstr>
      <vt:lpstr>What should we be teaching?</vt:lpstr>
      <vt:lpstr>Building on “understand a range of ways to use technology safely”</vt:lpstr>
      <vt:lpstr>Preparing for change</vt:lpstr>
      <vt:lpstr>Building a curriculum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Craig Sargent</dc:creator>
  <cp:lastModifiedBy>Dave Hillyard</cp:lastModifiedBy>
  <cp:revision>1</cp:revision>
  <dcterms:created xsi:type="dcterms:W3CDTF">2014-10-30T19:23:19Z</dcterms:created>
  <dcterms:modified xsi:type="dcterms:W3CDTF">2026-06-19T12:15:51Z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0x010100A0EA23994980294FB0F60FF1E1053E79</vt:lpwstr>
  </property>
  <property fmtid="{D5CDD505-2E9C-101B-9397-08002B2CF9AE}" pid="3" name="MediaServiceImageTags">
    <vt:lpwstr/>
  </property>
</Properties>
</file>