
<file path=[Content_Types].xml><?xml version="1.0" encoding="utf-8"?>
<Types xmlns="http://schemas.openxmlformats.org/package/2006/content-types">
  <Default Extension="fntdata" ContentType="application/x-fontdata"/>
  <Default Extension="jpg" ContentType="image/jpeg"/>
  <Default Extension="odttf" ContentType="application/vnd.openxmlformats-officedocument.obfuscatedFont"/>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718" r:id="rId5"/>
    <p:sldMasterId id="2147483741" r:id="rId6"/>
    <p:sldMasterId id="2147483763" r:id="rId7"/>
    <p:sldMasterId id="2147483786"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Lst>
  <p:sldSz cy="5143500" cx="9144000"/>
  <p:notesSz cx="6858000" cy="9144000"/>
  <p:embeddedFontLst>
    <p:embeddedFont>
      <p:font typeface="Montserrat SemiBold"/>
      <p:regular r:id="rId34"/>
      <p:bold r:id="rId35"/>
      <p:italic r:id="rId36"/>
      <p:boldItalic r:id="rId37"/>
    </p:embeddedFont>
    <p:embeddedFont>
      <p:font typeface="Roboto"/>
      <p:regular r:id="rId38"/>
      <p:bold r:id="rId39"/>
      <p:italic r:id="rId40"/>
      <p:boldItalic r:id="rId41"/>
    </p:embeddedFont>
    <p:embeddedFont>
      <p:font typeface="Poppins"/>
      <p:regular r:id="rId42"/>
      <p:bold r:id="rId43"/>
      <p:italic r:id="rId44"/>
      <p:boldItalic r:id="rId45"/>
    </p:embeddedFont>
    <p:embeddedFont>
      <p:font typeface="Poppins Light"/>
      <p:regular r:id="rId46"/>
      <p:bold r:id="rId47"/>
      <p:italic r:id="rId48"/>
      <p:boldItalic r:id="rId49"/>
    </p:embeddedFont>
    <p:embeddedFont>
      <p:font typeface="Lora"/>
      <p:regular r:id="rId50"/>
      <p:bold r:id="rId51"/>
      <p:italic r:id="rId52"/>
      <p:boldItalic r:id="rId53"/>
    </p:embeddedFont>
    <p:embeddedFont>
      <p:font typeface="Poppins Medium"/>
      <p:regular r:id="rId54"/>
      <p:bold r:id="rId55"/>
      <p:italic r:id="rId56"/>
      <p:boldItalic r:id="rId57"/>
    </p:embeddedFont>
    <p:embeddedFont>
      <p:font typeface="Helvetica Neue"/>
      <p:regular r:id="rId58"/>
      <p:bold r:id="rId59"/>
      <p:italic r:id="rId60"/>
      <p:boldItalic r:id="rId61"/>
    </p:embeddedFont>
    <p:embeddedFont>
      <p:font typeface="Poppins SemiBold"/>
      <p:regular r:id="rId62"/>
      <p:bold r:id="rId63"/>
      <p:italic r:id="rId64"/>
      <p:boldItalic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770">
          <p15:clr>
            <a:srgbClr val="A4A3A4"/>
          </p15:clr>
        </p15:guide>
        <p15:guide id="2" pos="2880">
          <p15:clr>
            <a:srgbClr val="A4A3A4"/>
          </p15:clr>
        </p15:guide>
        <p15:guide id="3" pos="2976">
          <p15:clr>
            <a:srgbClr val="747775"/>
          </p15:clr>
        </p15:guide>
        <p15:guide id="4" orient="horz" pos="1716">
          <p15:clr>
            <a:srgbClr val="747775"/>
          </p15:clr>
        </p15:guide>
      </p15:sldGuideLst>
    </p:ext>
    <p:ext uri="GoogleSlidesCustomDataVersion2">
      <go:slidesCustomData xmlns:go="http://customooxmlschemas.google.com/" r:id="rId66" roundtripDataSignature="AMtx7mgB+w3YzOymWSUtTPZe0pfi/wnW0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770" orient="horz"/>
        <p:guide pos="2880"/>
        <p:guide pos="2976"/>
        <p:guide pos="1716" orient="horz"/>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42" Type="http://schemas.openxmlformats.org/officeDocument/2006/relationships/font" Target="fonts/Poppins-regular.fntdata"/><Relationship Id="rId47" Type="http://schemas.openxmlformats.org/officeDocument/2006/relationships/font" Target="fonts/PoppinsLight-bold.fntdata"/><Relationship Id="rId63" Type="http://schemas.openxmlformats.org/officeDocument/2006/relationships/font" Target="fonts/PoppinsSemiBold-bold.fntdata"/><Relationship Id="rId21" Type="http://schemas.openxmlformats.org/officeDocument/2006/relationships/slide" Target="slides/slide12.xml"/><Relationship Id="rId68" Type="http://schemas.openxmlformats.org/officeDocument/2006/relationships/customXml" Target="../customXml/item2.xml"/><Relationship Id="rId7" Type="http://schemas.openxmlformats.org/officeDocument/2006/relationships/slideMaster" Target="slideMasters/slideMaster4.xml"/><Relationship Id="rId2" Type="http://schemas.openxmlformats.org/officeDocument/2006/relationships/viewProps" Target="viewProps.xml"/><Relationship Id="rId29" Type="http://schemas.openxmlformats.org/officeDocument/2006/relationships/slide" Target="slides/slide20.xml"/><Relationship Id="rId16" Type="http://schemas.openxmlformats.org/officeDocument/2006/relationships/slide" Target="slides/slide7.xml"/><Relationship Id="rId40" Type="http://schemas.openxmlformats.org/officeDocument/2006/relationships/font" Target="fonts/Roboto-italic.fntdata"/><Relationship Id="rId45" Type="http://schemas.openxmlformats.org/officeDocument/2006/relationships/font" Target="fonts/Poppins-boldItalic.fntdata"/><Relationship Id="rId32" Type="http://schemas.openxmlformats.org/officeDocument/2006/relationships/slide" Target="slides/slide23.xml"/><Relationship Id="rId37" Type="http://schemas.openxmlformats.org/officeDocument/2006/relationships/font" Target="fonts/MontserratSemiBold-boldItalic.fntdata"/><Relationship Id="rId66" Type="http://customschemas.google.com/relationships/presentationmetadata" Target="metadata"/><Relationship Id="rId24" Type="http://schemas.openxmlformats.org/officeDocument/2006/relationships/slide" Target="slides/slide15.xml"/><Relationship Id="rId53" Type="http://schemas.openxmlformats.org/officeDocument/2006/relationships/font" Target="fonts/Lora-boldItalic.fntdata"/><Relationship Id="rId11" Type="http://schemas.openxmlformats.org/officeDocument/2006/relationships/slide" Target="slides/slide2.xml"/><Relationship Id="rId58" Type="http://schemas.openxmlformats.org/officeDocument/2006/relationships/font" Target="fonts/HelveticaNeue-regular.fntdata"/><Relationship Id="rId5" Type="http://schemas.openxmlformats.org/officeDocument/2006/relationships/slideMaster" Target="slideMasters/slideMaster2.xml"/><Relationship Id="rId61" Type="http://schemas.openxmlformats.org/officeDocument/2006/relationships/font" Target="fonts/HelveticaNeue-boldItalic.fntdata"/><Relationship Id="rId19" Type="http://schemas.openxmlformats.org/officeDocument/2006/relationships/slide" Target="slides/slide10.xml"/><Relationship Id="rId43" Type="http://schemas.openxmlformats.org/officeDocument/2006/relationships/font" Target="fonts/Poppins-bold.fntdata"/><Relationship Id="rId48" Type="http://schemas.openxmlformats.org/officeDocument/2006/relationships/font" Target="fonts/PoppinsLight-italic.fntdata"/><Relationship Id="rId30" Type="http://schemas.openxmlformats.org/officeDocument/2006/relationships/slide" Target="slides/slide21.xml"/><Relationship Id="rId35" Type="http://schemas.openxmlformats.org/officeDocument/2006/relationships/font" Target="fonts/MontserratSemiBold-bold.fntdata"/><Relationship Id="rId64" Type="http://schemas.openxmlformats.org/officeDocument/2006/relationships/font" Target="fonts/PoppinsSemiBold-italic.fntdata"/><Relationship Id="rId22" Type="http://schemas.openxmlformats.org/officeDocument/2006/relationships/slide" Target="slides/slide13.xml"/><Relationship Id="rId27" Type="http://schemas.openxmlformats.org/officeDocument/2006/relationships/slide" Target="slides/slide18.xml"/><Relationship Id="rId56" Type="http://schemas.openxmlformats.org/officeDocument/2006/relationships/font" Target="fonts/PoppinsMedium-italic.fntdata"/><Relationship Id="rId14" Type="http://schemas.openxmlformats.org/officeDocument/2006/relationships/slide" Target="slides/slide5.xml"/><Relationship Id="rId69" Type="http://schemas.openxmlformats.org/officeDocument/2006/relationships/customXml" Target="../customXml/item3.xml"/><Relationship Id="rId8" Type="http://schemas.openxmlformats.org/officeDocument/2006/relationships/slideMaster" Target="slideMasters/slideMaster5.xml"/><Relationship Id="rId51" Type="http://schemas.openxmlformats.org/officeDocument/2006/relationships/font" Target="fonts/Lora-bold.fntdata"/><Relationship Id="rId3" Type="http://schemas.openxmlformats.org/officeDocument/2006/relationships/presProps" Target="presProps.xml"/><Relationship Id="rId46" Type="http://schemas.openxmlformats.org/officeDocument/2006/relationships/font" Target="fonts/PoppinsLight-regular.fntdata"/><Relationship Id="rId33" Type="http://schemas.openxmlformats.org/officeDocument/2006/relationships/slide" Target="slides/slide24.xml"/><Relationship Id="rId38" Type="http://schemas.openxmlformats.org/officeDocument/2006/relationships/font" Target="fonts/Roboto-regular.fntdata"/><Relationship Id="rId25" Type="http://schemas.openxmlformats.org/officeDocument/2006/relationships/slide" Target="slides/slide16.xml"/><Relationship Id="rId12" Type="http://schemas.openxmlformats.org/officeDocument/2006/relationships/slide" Target="slides/slide3.xml"/><Relationship Id="rId59" Type="http://schemas.openxmlformats.org/officeDocument/2006/relationships/font" Target="fonts/HelveticaNeue-bold.fntdata"/><Relationship Id="rId17" Type="http://schemas.openxmlformats.org/officeDocument/2006/relationships/slide" Target="slides/slide8.xml"/><Relationship Id="rId67" Type="http://schemas.openxmlformats.org/officeDocument/2006/relationships/customXml" Target="../customXml/item1.xml"/><Relationship Id="rId41" Type="http://schemas.openxmlformats.org/officeDocument/2006/relationships/font" Target="fonts/Roboto-boldItalic.fntdata"/><Relationship Id="rId62" Type="http://schemas.openxmlformats.org/officeDocument/2006/relationships/font" Target="fonts/PoppinsSemiBold-regular.fntdata"/><Relationship Id="rId20" Type="http://schemas.openxmlformats.org/officeDocument/2006/relationships/slide" Target="slides/slide11.xml"/><Relationship Id="rId54" Type="http://schemas.openxmlformats.org/officeDocument/2006/relationships/font" Target="fonts/PoppinsMedium-regular.fntdata"/><Relationship Id="rId1" Type="http://schemas.openxmlformats.org/officeDocument/2006/relationships/theme" Target="theme/theme5.xml"/><Relationship Id="rId6" Type="http://schemas.openxmlformats.org/officeDocument/2006/relationships/slideMaster" Target="slideMasters/slideMaster3.xml"/><Relationship Id="rId49" Type="http://schemas.openxmlformats.org/officeDocument/2006/relationships/font" Target="fonts/PoppinsLight-boldItalic.fntdata"/><Relationship Id="rId36" Type="http://schemas.openxmlformats.org/officeDocument/2006/relationships/font" Target="fonts/MontserratSemiBold-italic.fntdata"/><Relationship Id="rId23" Type="http://schemas.openxmlformats.org/officeDocument/2006/relationships/slide" Target="slides/slide14.xml"/><Relationship Id="rId28" Type="http://schemas.openxmlformats.org/officeDocument/2006/relationships/slide" Target="slides/slide19.xml"/><Relationship Id="rId57" Type="http://schemas.openxmlformats.org/officeDocument/2006/relationships/font" Target="fonts/PoppinsMedium-boldItalic.fntdata"/><Relationship Id="rId15" Type="http://schemas.openxmlformats.org/officeDocument/2006/relationships/slide" Target="slides/slide6.xml"/><Relationship Id="rId44" Type="http://schemas.openxmlformats.org/officeDocument/2006/relationships/font" Target="fonts/Poppins-italic.fntdata"/><Relationship Id="rId31" Type="http://schemas.openxmlformats.org/officeDocument/2006/relationships/slide" Target="slides/slide22.xml"/><Relationship Id="rId65" Type="http://schemas.openxmlformats.org/officeDocument/2006/relationships/font" Target="fonts/PoppinsSemiBold-boldItalic.fntdata"/><Relationship Id="rId60" Type="http://schemas.openxmlformats.org/officeDocument/2006/relationships/font" Target="fonts/HelveticaNeue-italic.fntdata"/><Relationship Id="rId52" Type="http://schemas.openxmlformats.org/officeDocument/2006/relationships/font" Target="fonts/Lora-italic.fntdata"/><Relationship Id="rId10" Type="http://schemas.openxmlformats.org/officeDocument/2006/relationships/slide" Target="slides/slide1.xml"/><Relationship Id="rId4" Type="http://schemas.openxmlformats.org/officeDocument/2006/relationships/slideMaster" Target="slideMasters/slideMaster1.xml"/><Relationship Id="rId9" Type="http://schemas.openxmlformats.org/officeDocument/2006/relationships/notesMaster" Target="notesMasters/notesMaster1.xml"/><Relationship Id="rId39" Type="http://schemas.openxmlformats.org/officeDocument/2006/relationships/font" Target="fonts/Roboto-bold.fntdata"/><Relationship Id="rId13" Type="http://schemas.openxmlformats.org/officeDocument/2006/relationships/slide" Target="slides/slide4.xml"/><Relationship Id="rId18" Type="http://schemas.openxmlformats.org/officeDocument/2006/relationships/slide" Target="slides/slide9.xml"/><Relationship Id="rId34" Type="http://schemas.openxmlformats.org/officeDocument/2006/relationships/font" Target="fonts/MontserratSemiBold-regular.fntdata"/><Relationship Id="rId50" Type="http://schemas.openxmlformats.org/officeDocument/2006/relationships/font" Target="fonts/Lora-regular.fntdata"/><Relationship Id="rId55" Type="http://schemas.openxmlformats.org/officeDocument/2006/relationships/font" Target="fonts/PoppinsMedium-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2" name="Google Shape;77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Good afternoon everyone. My name is Becky Patel and I am Head of Education and Learning for a charity called Tech She Can. I am also a teacher, I trained initially as a primary teacher and worked in the primary school sector for 8 years and then moved into secondary school teaching for around 3 years.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For the past 8 years I have worked with the Tech She Can team to design and develop our Tech We Can educational resources to inspire the next generation to consider the technology careers of the present and future.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Tech She Can is an industry funded charity. Thanks to all of our funding partners here on the slide, everything we do and all of the things I am going to talk to you about today are at no cost at all to teachers or students.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3ededa41ed6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4" name="Google Shape;854;g3ededa41ed6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highlight>
                  <a:srgbClr val="F5F5F5"/>
                </a:highlight>
              </a:rPr>
              <a:t>So we have now covered the why we exist,  I would like to explore why we choose to do this so early and why we chose to create Tech We Can resources and experiences. ​</a:t>
            </a:r>
            <a:r>
              <a:rPr lang="en">
                <a:solidFill>
                  <a:schemeClr val="dk1"/>
                </a:solidFill>
              </a:rPr>
              <a: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2" name="Google Shape;86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Many careers focussed organisations soley work with the older students providing advice and inspiration when they're ready to make their career or next step in education choices. At Tech She Can we deliver careers aspiration resources for students as young as 5 years old.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rPr lang="en"/>
              <a:t>There are multiple pieces of research which highlight that gender stereotypes start very early, as early as before children even actually enter the school system. This includes the toys boys and girls believe are more masculine or feminine, the language used towards boys and girls such as “you look pretty’ and “aren’t you strong” and even who can dress up as the nurse and who will be the firefighter for example. Although at an early stage these stereotypes can seem quite harmless and part of growing and learning, they do limit children's confidence, aspirations and learning choices. These opinions then continue to solidify as they grow unless they are challenged.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On the slide are a few key points I would like to talk through: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One point there you may have heard before said in perhaps a number of different ways such as “You can’t be what you cant see”. Basically, the children can’t aspire to have future technology roles if they don’t even know about them. Children and students often aspire to have roles where they have physically seen that person doing their job, for example police officers, teachers, doctors etc. With technology, children use technology everyday but the people who work in the jobs designing and creating that tech are invisible to them. You don’t see someone walking down the street and say “oh look at that smart UX designer”. It’s therefore important that we expose the children to role models in a wide range of jobs. It’s of course brilliant if they would still like to become a teacher or doctor in the future but we want to ensure they are making a fully informed choice.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And if they do go on to choose a more traditional role like teaching, healthcare etc, then </a:t>
            </a:r>
            <a:r>
              <a:rPr lang="en">
                <a:solidFill>
                  <a:schemeClr val="dk1"/>
                </a:solidFill>
              </a:rPr>
              <a:t>the fourth point on this slide also reinforces the fact that it’s still important the students</a:t>
            </a:r>
            <a:r>
              <a:rPr lang="en"/>
              <a:t> learn about how technology will affect the day to day working life for these people.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And finally and I feel most importantly actually, children need to see how their varied hobbies and passions relate to future roles in technology. They might love sport, dancing, drama, art or even pandas if you’re my daughter - there are technology related roles for almost all hobbies and passions. I’m actually still awaiting the day a student tells me something they are passionate about and I can’t find a potential future tech role for them using that passion or skill.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3ededa41ed6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3" name="Google Shape;873;g3ededa41ed6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I’m not here today to tell you all of the challenges and give you another thing to add to your to do list. </a:t>
            </a: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We have worked with schools and industry partners to design and create ready made solutions to help you to inspire your students to consider technology careers.</a:t>
            </a: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Our work is funded by over 250 member organisations from over 40 sectors, this means that that all of our resources are free for schools.</a:t>
            </a: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Working closely with our industry partners also means that our resources and experiences accurately reflect the world of work at that time. </a:t>
            </a:r>
            <a:r>
              <a:rPr lang="en" sz="1200">
                <a:solidFill>
                  <a:srgbClr val="444444"/>
                </a:solidFill>
                <a:highlight>
                  <a:srgbClr val="F5F5F5"/>
                </a:highlight>
              </a:rPr>
              <a:t>​</a:t>
            </a:r>
            <a:endParaRPr sz="1200">
              <a:solidFill>
                <a:srgbClr val="444444"/>
              </a:solidFill>
              <a:highlight>
                <a:srgbClr val="F5F5F5"/>
              </a:highlight>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g3ededa41ed6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1" name="Google Shape;881;g3ededa41ed6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As a charity we focus on gender but also on social mobility and we want to ensure we inspire all students to consider future careers in technology. </a:t>
            </a: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Our Tech We Can resources are female friendly but delivered to all. </a:t>
            </a: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What we mean by female friendly is we:</a:t>
            </a: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285750" lvl="0" marL="914400" rtl="0" algn="l">
              <a:lnSpc>
                <a:spcPct val="115000"/>
              </a:lnSpc>
              <a:spcBef>
                <a:spcPts val="0"/>
              </a:spcBef>
              <a:spcAft>
                <a:spcPts val="0"/>
              </a:spcAft>
              <a:buClr>
                <a:srgbClr val="444444"/>
              </a:buClr>
              <a:buSzPts val="900"/>
              <a:buFont typeface="Arial"/>
              <a:buChar char="●"/>
            </a:pPr>
            <a:r>
              <a:rPr lang="en" sz="1200">
                <a:solidFill>
                  <a:schemeClr val="dk1"/>
                </a:solidFill>
                <a:highlight>
                  <a:srgbClr val="F5F5F5"/>
                </a:highlight>
              </a:rPr>
              <a:t>We highlight how technology is used for good, so to help people or the planet, as statistically more women gravitate towards these roles </a:t>
            </a:r>
            <a:r>
              <a:rPr lang="en" sz="1200">
                <a:solidFill>
                  <a:srgbClr val="444444"/>
                </a:solidFill>
                <a:highlight>
                  <a:srgbClr val="F5F5F5"/>
                </a:highlight>
              </a:rPr>
              <a:t>​</a:t>
            </a:r>
            <a:endParaRPr sz="1200">
              <a:solidFill>
                <a:srgbClr val="444444"/>
              </a:solidFill>
              <a:highlight>
                <a:srgbClr val="F5F5F5"/>
              </a:highlight>
            </a:endParaRPr>
          </a:p>
          <a:p>
            <a:pPr indent="0" lvl="0" marL="45720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285750" lvl="0" marL="914400" rtl="0" algn="l">
              <a:lnSpc>
                <a:spcPct val="115000"/>
              </a:lnSpc>
              <a:spcBef>
                <a:spcPts val="0"/>
              </a:spcBef>
              <a:spcAft>
                <a:spcPts val="0"/>
              </a:spcAft>
              <a:buClr>
                <a:srgbClr val="444444"/>
              </a:buClr>
              <a:buSzPts val="900"/>
              <a:buFont typeface="Arial"/>
              <a:buChar char="●"/>
            </a:pPr>
            <a:r>
              <a:rPr lang="en" sz="1200">
                <a:solidFill>
                  <a:schemeClr val="dk1"/>
                </a:solidFill>
                <a:highlight>
                  <a:srgbClr val="F5F5F5"/>
                </a:highlight>
              </a:rPr>
              <a:t>We include young, relatable and diverse role models - a high percentage of which are female so the students can see people who look or sound like them or have shared experiences</a:t>
            </a:r>
            <a:r>
              <a:rPr lang="en" sz="1200">
                <a:solidFill>
                  <a:srgbClr val="444444"/>
                </a:solidFill>
                <a:highlight>
                  <a:srgbClr val="F5F5F5"/>
                </a:highlight>
              </a:rPr>
              <a:t>​</a:t>
            </a:r>
            <a:endParaRPr sz="1200">
              <a:solidFill>
                <a:srgbClr val="444444"/>
              </a:solidFill>
              <a:highlight>
                <a:srgbClr val="F5F5F5"/>
              </a:highlight>
            </a:endParaRPr>
          </a:p>
          <a:p>
            <a:pPr indent="0" lvl="0" marL="45720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285750" lvl="0" marL="914400" rtl="0" algn="l">
              <a:lnSpc>
                <a:spcPct val="115000"/>
              </a:lnSpc>
              <a:spcBef>
                <a:spcPts val="0"/>
              </a:spcBef>
              <a:spcAft>
                <a:spcPts val="0"/>
              </a:spcAft>
              <a:buClr>
                <a:srgbClr val="444444"/>
              </a:buClr>
              <a:buSzPts val="900"/>
              <a:buFont typeface="Arial"/>
              <a:buChar char="●"/>
            </a:pPr>
            <a:r>
              <a:rPr lang="en" sz="1200">
                <a:solidFill>
                  <a:schemeClr val="dk1"/>
                </a:solidFill>
                <a:highlight>
                  <a:srgbClr val="F5F5F5"/>
                </a:highlight>
              </a:rPr>
              <a:t>We highlight different pathways into technology careers including apprenticeships, internships and college courses as well as university</a:t>
            </a:r>
            <a:r>
              <a:rPr lang="en" sz="1200">
                <a:solidFill>
                  <a:srgbClr val="444444"/>
                </a:solidFill>
                <a:highlight>
                  <a:srgbClr val="F5F5F5"/>
                </a:highlight>
              </a:rPr>
              <a:t>​</a:t>
            </a:r>
            <a:endParaRPr sz="1200">
              <a:solidFill>
                <a:srgbClr val="444444"/>
              </a:solidFill>
              <a:highlight>
                <a:srgbClr val="F5F5F5"/>
              </a:highlight>
            </a:endParaRPr>
          </a:p>
          <a:p>
            <a:pPr indent="0" lvl="0" marL="45720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285750" lvl="0" marL="914400" rtl="0" algn="l">
              <a:lnSpc>
                <a:spcPct val="115000"/>
              </a:lnSpc>
              <a:spcBef>
                <a:spcPts val="0"/>
              </a:spcBef>
              <a:spcAft>
                <a:spcPts val="0"/>
              </a:spcAft>
              <a:buClr>
                <a:srgbClr val="444444"/>
              </a:buClr>
              <a:buSzPts val="900"/>
              <a:buFont typeface="Arial"/>
              <a:buChar char="●"/>
            </a:pPr>
            <a:r>
              <a:rPr lang="en" sz="1200">
                <a:solidFill>
                  <a:schemeClr val="dk1"/>
                </a:solidFill>
                <a:highlight>
                  <a:srgbClr val="F5F5F5"/>
                </a:highlight>
              </a:rPr>
              <a:t>And we encourage the male allies of the future. By delivering to boys too, they not only are inspired themselves but they also do not limit their thinking of what the girls could potentially be in the future. As they will be their future colleagues, employers and employees. </a:t>
            </a: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3ededa41ed6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9" name="Google Shape;889;g3ededa41ed6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I’m now going to show you our website, where you’ll find a wide range of resources available to explore. </a:t>
            </a: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There is no registration or login to our website, simply navigate to </a:t>
            </a:r>
            <a:r>
              <a:rPr b="1" lang="en" sz="1200">
                <a:solidFill>
                  <a:schemeClr val="dk1"/>
                </a:solidFill>
                <a:highlight>
                  <a:srgbClr val="F5F5F5"/>
                </a:highlight>
              </a:rPr>
              <a:t>techshecan.org</a:t>
            </a:r>
            <a:r>
              <a:rPr lang="en" sz="1200">
                <a:solidFill>
                  <a:schemeClr val="dk1"/>
                </a:solidFill>
                <a:highlight>
                  <a:srgbClr val="F5F5F5"/>
                </a:highlight>
              </a:rPr>
              <a:t> and select the </a:t>
            </a:r>
            <a:r>
              <a:rPr b="1" lang="en" sz="1200">
                <a:solidFill>
                  <a:schemeClr val="dk1"/>
                </a:solidFill>
                <a:highlight>
                  <a:srgbClr val="F5F5F5"/>
                </a:highlight>
              </a:rPr>
              <a:t>‘Educational Resources’</a:t>
            </a:r>
            <a:r>
              <a:rPr lang="en" sz="1200">
                <a:solidFill>
                  <a:schemeClr val="dk1"/>
                </a:solidFill>
                <a:highlight>
                  <a:srgbClr val="F5F5F5"/>
                </a:highlight>
              </a:rPr>
              <a:t> tab.</a:t>
            </a: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I’m now going to walk you through some of these. I’ve selected a few that I think will be particularly useful—resources that you can hopefully start embedding into your teaching straight after this session.</a:t>
            </a: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3ededa41ed6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7" name="Google Shape;897;g3ededa41ed6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u="sng">
                <a:solidFill>
                  <a:schemeClr val="dk1"/>
                </a:solidFill>
                <a:highlight>
                  <a:srgbClr val="F5F5F5"/>
                </a:highlight>
              </a:rPr>
              <a:t>Animated Lessons</a:t>
            </a: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For students ages 5+, we have our animations featuring the super popular characters of Katie and Tex. The animations encourage children to become inquisitive about the technology they use, see and hear about on a daily basis and most importantly introduce them to the fact that people are behind the design and creation of technology. </a:t>
            </a: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b="1" lang="en" sz="1200" u="sng">
                <a:solidFill>
                  <a:schemeClr val="dk1"/>
                </a:solidFill>
                <a:highlight>
                  <a:srgbClr val="F5F5F5"/>
                </a:highlight>
              </a:rPr>
              <a:t>LIVE Lessons and Assemblies</a:t>
            </a: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Next are our incredibly popular and ever growing LIVE lessons and assemblies. They are industry-funded, so free for you to access, and anyone can register for a live session.</a:t>
            </a: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These virtual sessions are delivered by our Tech She Can teachers, and we have lessons and assemblies for both primary and secondary students available.</a:t>
            </a: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In these, we explore different areas of technology, tell the students about interesting tech in this area, and also about careers that the students could aspire to have in the future. </a:t>
            </a: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Live lessons also include a range of pencil and paper activities and partner talks for students to join in with.</a:t>
            </a: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The success of these resources, the reach they are having and the overwhelming feedback from teachers is the product of years of teacher feedback and evaluation by our team to find the perfect mix of being able to speak to tens of thousands of children at once on a live Teams webinar but still ensure they are active participants in their learning. </a:t>
            </a: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All of our live lessons and assemblies are also available as recordings, so you can watch them with your students at anytime. </a:t>
            </a: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b="1" lang="en" sz="1200" u="sng">
                <a:solidFill>
                  <a:schemeClr val="dk1"/>
                </a:solidFill>
                <a:highlight>
                  <a:srgbClr val="F5F5F5"/>
                </a:highlight>
              </a:rPr>
              <a:t>Champions </a:t>
            </a: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Our Industry Champions are anyone, of any gender, from any organisation who simply share our passion for inspiring the next generation.</a:t>
            </a: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They are real life role models in the classroom armed with our resources and training. </a:t>
            </a: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Schools can request a Champion visit for free on our website in the ‘contact us’ section, and they can deliver one of our ‘Tech We Can’ lessons to your students.</a:t>
            </a:r>
            <a:endParaRPr sz="1200">
              <a:solidFill>
                <a:schemeClr val="dk1"/>
              </a:solidFill>
              <a:highlight>
                <a:srgbClr val="F5F5F5"/>
              </a:highlight>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g3ededa41ed6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5" name="Google Shape;905;g3ededa41ed6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g3ededa41ed6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3" name="Google Shape;913;g3ededa41ed6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u="sng">
                <a:solidFill>
                  <a:schemeClr val="dk1"/>
                </a:solidFill>
                <a:highlight>
                  <a:srgbClr val="F5F5F5"/>
                </a:highlight>
              </a:rPr>
              <a:t>School Workshops </a:t>
            </a: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Over the past year, we’ve rapidly expanded our in-school workshops. These sessions engage students in interactive, hands-on activities, while introducing a range of tech careers, and are often delivered alongside industry role models.</a:t>
            </a: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b="1" lang="en" sz="1200" u="sng">
                <a:solidFill>
                  <a:schemeClr val="dk1"/>
                </a:solidFill>
                <a:highlight>
                  <a:srgbClr val="F5F5F5"/>
                </a:highlight>
              </a:rPr>
              <a:t>Career Insight Days </a:t>
            </a: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During our </a:t>
            </a:r>
            <a:r>
              <a:rPr b="1" lang="en" sz="1200">
                <a:solidFill>
                  <a:schemeClr val="dk1"/>
                </a:solidFill>
                <a:highlight>
                  <a:srgbClr val="F5F5F5"/>
                </a:highlight>
              </a:rPr>
              <a:t>Career Insight Days</a:t>
            </a:r>
            <a:r>
              <a:rPr lang="en" sz="1200">
                <a:solidFill>
                  <a:schemeClr val="dk1"/>
                </a:solidFill>
                <a:highlight>
                  <a:srgbClr val="F5F5F5"/>
                </a:highlight>
              </a:rPr>
              <a:t>, we open the doors to workplaces for immersive, creative, hands-on experiences exploring technology careers. These opportunities are targeted at students in social mobility cold spots, often giving them their first chance to connect with industry professionals in this way.</a:t>
            </a: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We spend these days changing students perceptions of tech careers, with an average of 80% of the female students attending stating that the day has changed their thoughts about their next steps.</a:t>
            </a: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b="1" lang="en" sz="1200" u="sng">
                <a:solidFill>
                  <a:schemeClr val="dk1"/>
                </a:solidFill>
                <a:highlight>
                  <a:srgbClr val="F5F5F5"/>
                </a:highlight>
              </a:rPr>
              <a:t>Career Discovery Days</a:t>
            </a: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We also run </a:t>
            </a:r>
            <a:r>
              <a:rPr b="1" lang="en" sz="1200">
                <a:solidFill>
                  <a:schemeClr val="dk1"/>
                </a:solidFill>
                <a:highlight>
                  <a:srgbClr val="F5F5F5"/>
                </a:highlight>
              </a:rPr>
              <a:t>Career Discovery Days</a:t>
            </a:r>
            <a:r>
              <a:rPr lang="en" sz="1200">
                <a:solidFill>
                  <a:schemeClr val="dk1"/>
                </a:solidFill>
                <a:highlight>
                  <a:srgbClr val="F5F5F5"/>
                </a:highlight>
              </a:rPr>
              <a:t> for 16–18 year olds—immersive, hands-on experiences exploring technology careers. They also create a pipeline into early careers and apprenticeships, helping organisations diversify their talent pools and support students from low social mobility backgrounds. </a:t>
            </a: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b="1" lang="en" sz="1200" u="sng">
                <a:solidFill>
                  <a:schemeClr val="dk1"/>
                </a:solidFill>
                <a:highlight>
                  <a:srgbClr val="F5F5F5"/>
                </a:highlight>
              </a:rPr>
              <a:t>Work Experience</a:t>
            </a: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As many of you will be aware, work experience guidance for schools has recently changed and rather than a traditional 2 week placement in year 10 or 11, schools are being encouraged to spread opportunities to engage with industry from Year 7 onwards. All of the resources and experiences I have spoken through so far will help you be able to provide this for your students. </a:t>
            </a: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b="1" lang="en" sz="1200" u="sng">
                <a:solidFill>
                  <a:schemeClr val="dk1"/>
                </a:solidFill>
                <a:highlight>
                  <a:srgbClr val="F5F5F5"/>
                </a:highlight>
              </a:rPr>
              <a:t>Teacher CPD</a:t>
            </a: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And of course, we create resources, events, and experiences for you as teachers. You are key influencers of students’ future career choices—but we simply cannot expect you to keep up with the rapidly evolving world of technology careers on top of everything else you have to do. That’s where we step in, helping to bridge that gap.</a:t>
            </a: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Earlier this year, we delivered our first </a:t>
            </a:r>
            <a:r>
              <a:rPr b="1" lang="en" sz="1200">
                <a:solidFill>
                  <a:schemeClr val="dk1"/>
                </a:solidFill>
                <a:highlight>
                  <a:srgbClr val="F5F5F5"/>
                </a:highlight>
              </a:rPr>
              <a:t>Tech Careers Teacher CPD Day</a:t>
            </a:r>
            <a:r>
              <a:rPr lang="en" sz="1200">
                <a:solidFill>
                  <a:schemeClr val="dk1"/>
                </a:solidFill>
                <a:highlight>
                  <a:srgbClr val="F5F5F5"/>
                </a:highlight>
              </a:rPr>
              <a:t> in collaboration with Infosys, who have also funded today’s session. Hosted at their Canary Wharf office, the day gave teachers the opportunity to explore the importance of diversity in tech, understand key trends shaping the future of work, discover emerging technologies and career pathways, and connect with inspiring industry role models.</a:t>
            </a: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All of these experiences are regionally sponsored and funded, so to be the first to hear about opportunities like these please sign up to our newsletter. You can also find out about the latest opportunities on the News tab on our website.</a:t>
            </a:r>
            <a:endParaRPr sz="1200">
              <a:solidFill>
                <a:schemeClr val="dk1"/>
              </a:solidFill>
              <a:highlight>
                <a:srgbClr val="F5F5F5"/>
              </a:highlight>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g3ededa41ed6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1" name="Google Shape;921;g3ededa41ed6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Now moving on to how the Tech We Can resources can impact your students.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9" name="Google Shape;929;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This is probably my favourite picture of my career. These are two images drawn by a young lady in my Year 8 class. The one on the left was before I delivered any Tech We Can lessons to the class and the one on the right was after 3 lessons over a half term.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I simply asked all of the students to draw what a tech worker looked like, describe them, describe their hobbies etc.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Before she said and quote “miss this is a white guy who lives in his Mum’s basement, he’s antisocial, eats a lot, has no friends and hacks into the Pentagon”. I definitely think she had watched a few too many Marvel movies.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After only 3 lessons I asked them all to do the same and she said: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“Miss this is me, here I am with my afro hair and super cape, i’m funny, kind, spend time with my friends and love tech and english. I’m a social media manager.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There are 3 things she highlighted which showed the resources where having the impact we wanted: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First she saw the strong connection between technology and english and the potential for a future combining these subjects - something she hadn’t considered before</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Secondly she named a career - social media manager - which she had no idea before the lessons was a possibility for her.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And finally she drew herself, this was a mixed race young lady who had a eureka moment when she saw a video in the lesson from an incredible black women working in tech. I saw her poke her classmate next to her and point at the screen - clearly in shock that the lady talking looked like her. A very powerful and emotional experience as a teacher to see students have those key influential moments.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6" name="Google Shape;78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833"/>
              </a:lnSpc>
              <a:spcBef>
                <a:spcPts val="0"/>
              </a:spcBef>
              <a:spcAft>
                <a:spcPts val="800"/>
              </a:spcAft>
              <a:buClr>
                <a:schemeClr val="dk1"/>
              </a:buClr>
              <a:buSzPts val="1100"/>
              <a:buFont typeface="Arial"/>
              <a:buNone/>
            </a:pPr>
            <a:r>
              <a:rPr lang="en">
                <a:solidFill>
                  <a:schemeClr val="dk1"/>
                </a:solidFill>
              </a:rPr>
              <a:t>Every charity exists to solve a problem. I definitely don’t need to explain to this room why charities like Tech She Can exists but here is our goal. Our goal and our mission as a charity is for women to be</a:t>
            </a:r>
            <a:r>
              <a:rPr lang="en">
                <a:solidFill>
                  <a:srgbClr val="141A2D"/>
                </a:solidFill>
              </a:rPr>
              <a:t> </a:t>
            </a:r>
            <a:r>
              <a:rPr b="1" lang="en">
                <a:solidFill>
                  <a:srgbClr val="141A2D"/>
                </a:solidFill>
              </a:rPr>
              <a:t>equal </a:t>
            </a:r>
            <a:r>
              <a:rPr lang="en">
                <a:solidFill>
                  <a:srgbClr val="141A2D"/>
                </a:solidFill>
              </a:rPr>
              <a:t>in </a:t>
            </a:r>
            <a:r>
              <a:rPr b="1" lang="en">
                <a:solidFill>
                  <a:srgbClr val="141A2D"/>
                </a:solidFill>
              </a:rPr>
              <a:t>creating</a:t>
            </a:r>
            <a:r>
              <a:rPr lang="en">
                <a:solidFill>
                  <a:srgbClr val="141A2D"/>
                </a:solidFill>
              </a:rPr>
              <a:t> and developing the new technology businesses, products, and services that shape </a:t>
            </a:r>
            <a:r>
              <a:rPr b="1" lang="en">
                <a:solidFill>
                  <a:srgbClr val="141A2D"/>
                </a:solidFill>
              </a:rPr>
              <a:t>our world</a:t>
            </a:r>
            <a:r>
              <a:rPr lang="en">
                <a:solidFill>
                  <a:srgbClr val="141A2D"/>
                </a:solidFill>
              </a:rPr>
              <a:t>, ensuring technology works </a:t>
            </a:r>
            <a:r>
              <a:rPr b="1" lang="en">
                <a:solidFill>
                  <a:srgbClr val="141A2D"/>
                </a:solidFill>
              </a:rPr>
              <a:t>for</a:t>
            </a:r>
            <a:r>
              <a:rPr lang="en">
                <a:solidFill>
                  <a:srgbClr val="141A2D"/>
                </a:solidFill>
              </a:rPr>
              <a:t> </a:t>
            </a:r>
            <a:r>
              <a:rPr b="1" lang="en">
                <a:solidFill>
                  <a:srgbClr val="141A2D"/>
                </a:solidFill>
              </a:rPr>
              <a:t>all</a:t>
            </a:r>
            <a:r>
              <a:rPr lang="en">
                <a:solidFill>
                  <a:srgbClr val="141A2D"/>
                </a:solidFill>
              </a:rPr>
              <a:t>.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1" name="Google Shape;94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t>And finally, late last year Tech She Can celebrate our fourth year as a charity. Before I draw to a close today, explain next steps and open up for questions, I have a 2 minute video to show you our work in action.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g3ededa41ed6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6" name="Google Shape;946;g3ededa41ed6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free CPD platform </a:t>
            </a:r>
            <a:r>
              <a:rPr lang="en"/>
              <a:t>for</a:t>
            </a:r>
            <a:r>
              <a:rPr lang="en"/>
              <a:t> you to explore including </a:t>
            </a:r>
            <a:r>
              <a:rPr lang="en"/>
              <a:t>brilliant</a:t>
            </a:r>
            <a:r>
              <a:rPr lang="en"/>
              <a:t> </a:t>
            </a:r>
            <a:r>
              <a:rPr lang="en"/>
              <a:t>downloadable</a:t>
            </a:r>
            <a:r>
              <a:rPr lang="en"/>
              <a:t> Tech Careers posters for your </a:t>
            </a:r>
            <a:r>
              <a:rPr lang="en"/>
              <a:t>classroooms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3ededa41ed6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5" name="Google Shape;955;g3ededa41ed6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g3ededa41ed6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3" name="Google Shape;963;g3ededa41ed6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g3ededa41ed6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1" name="Google Shape;971;g3ededa41ed6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highlight>
                  <a:srgbClr val="F5F5F5"/>
                </a:highlight>
              </a:rPr>
              <a:t>Thanks for joining today’s CPD today, have a great rest of the day and hopefully I’ll see you and your students soon for a Tech We Can lesson or assembly! ​</a:t>
            </a:r>
            <a:r>
              <a:rPr lang="en">
                <a:solidFill>
                  <a:schemeClr val="dk1"/>
                </a:solidFill>
              </a:rPr>
              <a: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2" name="Google Shape;79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The statistics on the slide here highlight further WHY we exist. In particular the statement at the top. We do have a significant skills gap in the UK, especially related to technology roles but this would be solved if we have the same number of women as men working in tech.</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The main reason we NEED more women working in tech is because we need diversity of voices, opinions and experiences feeding into the design and creation of the technology we use. Our use of technology as a society has grown rapidly and is set to continue to grow. Technology such as AI will become further integrated into our daily lives. Designers can try to put themselves into the shoes of others and design with them in mind but we can never really truly understand the experiences of someone who is different to us, not only in gender, but race, sexuality, socio economic background etc.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This is why events such as this meet up today are so important so together we can build a support network to help change these statistics.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4" name="Google Shape;80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Also, if we take a moment to focus in on the next generation. The reason our work at Tech She Can is so important is because as adults, teachers, parents, aunties, uncles etc... Our role when it comes to children is to help prepare them to go out into the adult world with the skills, knowledge and confidence they need to pursue any future roles and careers they would like to.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The ever growing challenge now is how rapidly technology is advancing and therefore how fast the world of work and opportunities available to the students is changing. 65% of children in Years 7 and below for example are likely to work in a job which doesn't even exist yet in its current format.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Our research at Tech She Can also shows that gender and disadvantage have a negative multiplying effect on the career aspirations of the students and how teachers believe that gender stereotypes start right down in primary school so this is where we need to be inspiring the students about careers and challenging stereotypes.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3ededa41ed6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6" name="Google Shape;816;g3ededa41ed6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The way people work is hugely influenced by tech trends.</a:t>
            </a:r>
            <a:r>
              <a:rPr lang="en">
                <a:solidFill>
                  <a:schemeClr val="dk1"/>
                </a:solidFill>
              </a:rPr>
              <a: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3ededa41ed6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2" name="Google Shape;822;g3ededa41ed6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latin typeface="Poppins"/>
                <a:ea typeface="Poppins"/>
                <a:cs typeface="Poppins"/>
                <a:sym typeface="Poppins"/>
              </a:rPr>
              <a:t>In your secondary teaching, ‘skills’ will already be a big focus, but let’s look at how employability and useful skills are changing.​</a:t>
            </a:r>
            <a:endParaRPr sz="1200">
              <a:solidFill>
                <a:schemeClr val="dk1"/>
              </a:solidFill>
              <a:highlight>
                <a:srgbClr val="F5F5F5"/>
              </a:highlight>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a:t>
            </a:r>
            <a:endParaRPr sz="1200">
              <a:solidFill>
                <a:schemeClr val="dk1"/>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The graph on the screen is from the World Economic Forum’s 2025 ‘Future of Jobs’ Report. It shows the core skills that employers are predicting will be most important in 2030. ​</a:t>
            </a:r>
            <a:endParaRPr sz="1200">
              <a:solidFill>
                <a:schemeClr val="dk1"/>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a:t>
            </a:r>
            <a:endParaRPr sz="1200">
              <a:solidFill>
                <a:schemeClr val="dk1"/>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Interestingly, skills like reading, writing and maths are considered ‘less essential’ by employers. We know students will still need these but it’s interesting that employers are considering them less essential. Same for speaking other languages, and programming.​</a:t>
            </a:r>
            <a:endParaRPr sz="1200">
              <a:solidFill>
                <a:schemeClr val="dk1"/>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a:t>
            </a:r>
            <a:endParaRPr sz="1200">
              <a:solidFill>
                <a:schemeClr val="dk1"/>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A shift is happening where employers are increasingly valuing ‘key’ or soft skills because many technical tasks can be automated or supported by AI, while skills like communication, adaptability, and problem-solving are uniquely human and essential for working effectively with others in a rapidly changing workplace, and will be relevant whatever the jobs of the future are. ​</a:t>
            </a:r>
            <a:endParaRPr sz="1200">
              <a:solidFill>
                <a:schemeClr val="dk1"/>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a:t>
            </a:r>
            <a:endParaRPr sz="1200">
              <a:solidFill>
                <a:schemeClr val="dk1"/>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Tech often gets pigeonholed into computing lessons but we know skills such as these are developed by utilising technology effectively across the curriculum.​</a:t>
            </a:r>
            <a:endParaRPr sz="1200">
              <a:solidFill>
                <a:schemeClr val="dk1"/>
              </a:solidFill>
              <a:highlight>
                <a:srgbClr val="F5F5F5"/>
              </a:highlight>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3ededa41ed6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9" name="Google Shape;829;g3ededa41ed6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We don’t know what the jobs of the future are yet, but we do know that the key skills you continuously support students to build and develop will be needed in students’ future careers, and many of them are expected to increase in importance. </a:t>
            </a: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We know there are lots of ways of developing these skills, your students will play musical instruments or sports, and work on group projects and presentations.</a:t>
            </a: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WIth our TWC workshops and careers insight days, we do this through using technology in cross curricular lessons and activities. Tech often gets pigeonholed into computing lessons, but by sharing some of the activities which we use with students, we hope to demonstrate that elements of tech can be used in many lessons. Tech will be integral to your students’ futures no matter what subjects they are passionate about. </a:t>
            </a: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3ededa41ed6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7" name="Google Shape;837;g3ededa41ed6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5F5F5"/>
                </a:highlight>
              </a:rPr>
              <a:t>AI is an example of technology having a huge impact on the world of work as we know it. But why does all this matter to our students?</a:t>
            </a:r>
            <a:r>
              <a:rPr lang="en" sz="1200">
                <a:solidFill>
                  <a:srgbClr val="444444"/>
                </a:solidFill>
                <a:highlight>
                  <a:srgbClr val="F5F5F5"/>
                </a:highlight>
              </a:rPr>
              <a:t>​</a:t>
            </a:r>
            <a:endParaRPr sz="1200">
              <a:solidFill>
                <a:srgbClr val="444444"/>
              </a:solidFill>
              <a:highlight>
                <a:srgbClr val="F5F5F5"/>
              </a:highlight>
            </a:endParaRPr>
          </a:p>
          <a:p>
            <a:pPr indent="-285750" lvl="0" marL="914400" rtl="0" algn="l">
              <a:lnSpc>
                <a:spcPct val="115000"/>
              </a:lnSpc>
              <a:spcBef>
                <a:spcPts val="0"/>
              </a:spcBef>
              <a:spcAft>
                <a:spcPts val="0"/>
              </a:spcAft>
              <a:buClr>
                <a:srgbClr val="444444"/>
              </a:buClr>
              <a:buSzPts val="900"/>
              <a:buFont typeface="Arial"/>
              <a:buChar char="●"/>
            </a:pPr>
            <a:r>
              <a:rPr lang="en" sz="1200">
                <a:solidFill>
                  <a:schemeClr val="dk1"/>
                </a:solidFill>
                <a:highlight>
                  <a:srgbClr val="F5F5F5"/>
                </a:highlight>
              </a:rPr>
              <a:t>AI literacy is becoming a key skill in the workplace.</a:t>
            </a:r>
            <a:r>
              <a:rPr lang="en" sz="1200">
                <a:solidFill>
                  <a:srgbClr val="444444"/>
                </a:solidFill>
                <a:highlight>
                  <a:srgbClr val="F5F5F5"/>
                </a:highlight>
              </a:rPr>
              <a:t>​</a:t>
            </a:r>
            <a:endParaRPr sz="1200">
              <a:solidFill>
                <a:srgbClr val="444444"/>
              </a:solidFill>
              <a:highlight>
                <a:srgbClr val="F5F5F5"/>
              </a:highlight>
            </a:endParaRPr>
          </a:p>
          <a:p>
            <a:pPr indent="-285750" lvl="0" marL="914400" rtl="0" algn="l">
              <a:lnSpc>
                <a:spcPct val="115000"/>
              </a:lnSpc>
              <a:spcBef>
                <a:spcPts val="0"/>
              </a:spcBef>
              <a:spcAft>
                <a:spcPts val="0"/>
              </a:spcAft>
              <a:buClr>
                <a:srgbClr val="444444"/>
              </a:buClr>
              <a:buSzPts val="900"/>
              <a:buFont typeface="Arial"/>
              <a:buChar char="●"/>
            </a:pPr>
            <a:r>
              <a:rPr lang="en" sz="1200">
                <a:solidFill>
                  <a:schemeClr val="dk1"/>
                </a:solidFill>
                <a:highlight>
                  <a:srgbClr val="F5F5F5"/>
                </a:highlight>
              </a:rPr>
              <a:t>Future jobs will need students to be </a:t>
            </a:r>
            <a:r>
              <a:rPr b="1" lang="en" sz="1200">
                <a:solidFill>
                  <a:schemeClr val="dk1"/>
                </a:solidFill>
                <a:highlight>
                  <a:srgbClr val="F5F5F5"/>
                </a:highlight>
              </a:rPr>
              <a:t>working </a:t>
            </a:r>
            <a:r>
              <a:rPr b="1" i="1" lang="en" sz="1200">
                <a:solidFill>
                  <a:schemeClr val="dk1"/>
                </a:solidFill>
                <a:highlight>
                  <a:srgbClr val="F5F5F5"/>
                </a:highlight>
              </a:rPr>
              <a:t>with</a:t>
            </a:r>
            <a:r>
              <a:rPr b="1" lang="en" sz="1200">
                <a:solidFill>
                  <a:schemeClr val="dk1"/>
                </a:solidFill>
                <a:highlight>
                  <a:srgbClr val="F5F5F5"/>
                </a:highlight>
              </a:rPr>
              <a:t> AI, not competing against it.</a:t>
            </a: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746"/>
                </a:solidFill>
                <a:highlight>
                  <a:srgbClr val="F5F5F5"/>
                </a:highlight>
                <a:latin typeface="Roboto"/>
                <a:ea typeface="Roboto"/>
                <a:cs typeface="Roboto"/>
                <a:sym typeface="Roboto"/>
              </a:rPr>
              <a:t>Code.org is a nonprofit dedicated to expanding access to computer science and AI education to underrepresented groups  across the primary and secondary age ranges. There are some great, classroom ready resources that are well worth exploring.</a:t>
            </a:r>
            <a:r>
              <a:rPr lang="en" sz="1200">
                <a:solidFill>
                  <a:srgbClr val="444444"/>
                </a:solidFill>
                <a:highlight>
                  <a:srgbClr val="F5F5F5"/>
                </a:highlight>
                <a:latin typeface="Roboto"/>
                <a:ea typeface="Roboto"/>
                <a:cs typeface="Roboto"/>
                <a:sym typeface="Roboto"/>
              </a:rPr>
              <a:t>​</a:t>
            </a:r>
            <a:endParaRPr sz="1200">
              <a:solidFill>
                <a:srgbClr val="444444"/>
              </a:solidFill>
              <a:highlight>
                <a:srgbClr val="F5F5F5"/>
              </a:highlight>
              <a:latin typeface="Roboto"/>
              <a:ea typeface="Roboto"/>
              <a:cs typeface="Roboto"/>
              <a:sym typeface="Roboto"/>
            </a:endParaRPr>
          </a:p>
          <a:p>
            <a:pPr indent="0" lvl="0" marL="45720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i="1" lang="en" sz="1200">
                <a:solidFill>
                  <a:schemeClr val="dk1"/>
                </a:solidFill>
                <a:highlight>
                  <a:srgbClr val="F5F5F5"/>
                </a:highlight>
                <a:latin typeface="Poppins"/>
                <a:ea typeface="Poppins"/>
                <a:cs typeface="Poppins"/>
                <a:sym typeface="Poppins"/>
              </a:rPr>
              <a:t>Definition: AI literacy is the ability to understand, use, evaluate, and interact responsibly with artificial intelligence technologies.</a:t>
            </a:r>
            <a:r>
              <a:rPr lang="en" sz="1200">
                <a:solidFill>
                  <a:srgbClr val="444444"/>
                </a:solidFill>
                <a:highlight>
                  <a:srgbClr val="F5F5F5"/>
                </a:highlight>
                <a:latin typeface="Poppins"/>
                <a:ea typeface="Poppins"/>
                <a:cs typeface="Poppins"/>
                <a:sym typeface="Poppins"/>
              </a:rPr>
              <a:t>​</a:t>
            </a:r>
            <a:endParaRPr sz="1200">
              <a:solidFill>
                <a:srgbClr val="444444"/>
              </a:solidFill>
              <a:highlight>
                <a:srgbClr val="F5F5F5"/>
              </a:highlight>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i="1" lang="en" sz="1200">
                <a:solidFill>
                  <a:schemeClr val="dk1"/>
                </a:solidFill>
                <a:highlight>
                  <a:srgbClr val="F5F5F5"/>
                </a:highlight>
                <a:latin typeface="Poppins"/>
                <a:ea typeface="Poppins"/>
                <a:cs typeface="Poppins"/>
                <a:sym typeface="Poppins"/>
              </a:rPr>
              <a:t>It includes:</a:t>
            </a:r>
            <a:r>
              <a:rPr lang="en" sz="1200">
                <a:solidFill>
                  <a:srgbClr val="444444"/>
                </a:solidFill>
                <a:highlight>
                  <a:srgbClr val="F5F5F5"/>
                </a:highlight>
                <a:latin typeface="Poppins"/>
                <a:ea typeface="Poppins"/>
                <a:cs typeface="Poppins"/>
                <a:sym typeface="Poppins"/>
              </a:rPr>
              <a:t>​</a:t>
            </a:r>
            <a:endParaRPr sz="1200">
              <a:solidFill>
                <a:srgbClr val="444444"/>
              </a:solidFill>
              <a:highlight>
                <a:srgbClr val="F5F5F5"/>
              </a:highlight>
              <a:latin typeface="Poppins"/>
              <a:ea typeface="Poppins"/>
              <a:cs typeface="Poppins"/>
              <a:sym typeface="Poppins"/>
            </a:endParaRPr>
          </a:p>
          <a:p>
            <a:pPr indent="-285750" lvl="0" marL="914400" rtl="0" algn="l">
              <a:lnSpc>
                <a:spcPct val="115000"/>
              </a:lnSpc>
              <a:spcBef>
                <a:spcPts val="0"/>
              </a:spcBef>
              <a:spcAft>
                <a:spcPts val="0"/>
              </a:spcAft>
              <a:buClr>
                <a:srgbClr val="444444"/>
              </a:buClr>
              <a:buSzPts val="900"/>
              <a:buFont typeface="Arial"/>
              <a:buChar char="●"/>
            </a:pPr>
            <a:r>
              <a:rPr i="1" lang="en" sz="1200">
                <a:solidFill>
                  <a:schemeClr val="dk1"/>
                </a:solidFill>
                <a:highlight>
                  <a:srgbClr val="F5F5F5"/>
                </a:highlight>
                <a:latin typeface="Poppins"/>
                <a:ea typeface="Poppins"/>
                <a:cs typeface="Poppins"/>
                <a:sym typeface="Poppins"/>
              </a:rPr>
              <a:t>Understanding what AI is and how it works at a basic level</a:t>
            </a:r>
            <a:r>
              <a:rPr lang="en" sz="1200">
                <a:solidFill>
                  <a:srgbClr val="444444"/>
                </a:solidFill>
                <a:highlight>
                  <a:srgbClr val="F5F5F5"/>
                </a:highlight>
                <a:latin typeface="Poppins"/>
                <a:ea typeface="Poppins"/>
                <a:cs typeface="Poppins"/>
                <a:sym typeface="Poppins"/>
              </a:rPr>
              <a:t>​</a:t>
            </a:r>
            <a:endParaRPr sz="1200">
              <a:solidFill>
                <a:srgbClr val="444444"/>
              </a:solidFill>
              <a:highlight>
                <a:srgbClr val="F5F5F5"/>
              </a:highlight>
              <a:latin typeface="Poppins"/>
              <a:ea typeface="Poppins"/>
              <a:cs typeface="Poppins"/>
              <a:sym typeface="Poppins"/>
            </a:endParaRPr>
          </a:p>
          <a:p>
            <a:pPr indent="-285750" lvl="0" marL="914400" rtl="0" algn="l">
              <a:lnSpc>
                <a:spcPct val="115000"/>
              </a:lnSpc>
              <a:spcBef>
                <a:spcPts val="0"/>
              </a:spcBef>
              <a:spcAft>
                <a:spcPts val="0"/>
              </a:spcAft>
              <a:buClr>
                <a:srgbClr val="444444"/>
              </a:buClr>
              <a:buSzPts val="900"/>
              <a:buFont typeface="Arial"/>
              <a:buChar char="●"/>
            </a:pPr>
            <a:r>
              <a:rPr i="1" lang="en" sz="1200">
                <a:solidFill>
                  <a:schemeClr val="dk1"/>
                </a:solidFill>
                <a:highlight>
                  <a:srgbClr val="F5F5F5"/>
                </a:highlight>
                <a:latin typeface="Poppins"/>
                <a:ea typeface="Poppins"/>
                <a:cs typeface="Poppins"/>
                <a:sym typeface="Poppins"/>
              </a:rPr>
              <a:t>Knowing the benefits and limitations of AI</a:t>
            </a:r>
            <a:r>
              <a:rPr lang="en" sz="1200">
                <a:solidFill>
                  <a:srgbClr val="444444"/>
                </a:solidFill>
                <a:highlight>
                  <a:srgbClr val="F5F5F5"/>
                </a:highlight>
                <a:latin typeface="Poppins"/>
                <a:ea typeface="Poppins"/>
                <a:cs typeface="Poppins"/>
                <a:sym typeface="Poppins"/>
              </a:rPr>
              <a:t>​</a:t>
            </a:r>
            <a:endParaRPr sz="1200">
              <a:solidFill>
                <a:srgbClr val="444444"/>
              </a:solidFill>
              <a:highlight>
                <a:srgbClr val="F5F5F5"/>
              </a:highlight>
              <a:latin typeface="Poppins"/>
              <a:ea typeface="Poppins"/>
              <a:cs typeface="Poppins"/>
              <a:sym typeface="Poppins"/>
            </a:endParaRPr>
          </a:p>
          <a:p>
            <a:pPr indent="-285750" lvl="0" marL="914400" rtl="0" algn="l">
              <a:lnSpc>
                <a:spcPct val="115000"/>
              </a:lnSpc>
              <a:spcBef>
                <a:spcPts val="0"/>
              </a:spcBef>
              <a:spcAft>
                <a:spcPts val="0"/>
              </a:spcAft>
              <a:buClr>
                <a:srgbClr val="444444"/>
              </a:buClr>
              <a:buSzPts val="900"/>
              <a:buFont typeface="Arial"/>
              <a:buChar char="●"/>
            </a:pPr>
            <a:r>
              <a:rPr i="1" lang="en" sz="1200">
                <a:solidFill>
                  <a:schemeClr val="dk1"/>
                </a:solidFill>
                <a:highlight>
                  <a:srgbClr val="F5F5F5"/>
                </a:highlight>
                <a:latin typeface="Poppins"/>
                <a:ea typeface="Poppins"/>
                <a:cs typeface="Poppins"/>
                <a:sym typeface="Poppins"/>
              </a:rPr>
              <a:t>Using AI tools effectively and safely</a:t>
            </a:r>
            <a:r>
              <a:rPr lang="en" sz="1200">
                <a:solidFill>
                  <a:srgbClr val="444444"/>
                </a:solidFill>
                <a:highlight>
                  <a:srgbClr val="F5F5F5"/>
                </a:highlight>
                <a:latin typeface="Poppins"/>
                <a:ea typeface="Poppins"/>
                <a:cs typeface="Poppins"/>
                <a:sym typeface="Poppins"/>
              </a:rPr>
              <a:t>​</a:t>
            </a:r>
            <a:endParaRPr sz="1200">
              <a:solidFill>
                <a:srgbClr val="444444"/>
              </a:solidFill>
              <a:highlight>
                <a:srgbClr val="F5F5F5"/>
              </a:highlight>
              <a:latin typeface="Poppins"/>
              <a:ea typeface="Poppins"/>
              <a:cs typeface="Poppins"/>
              <a:sym typeface="Poppins"/>
            </a:endParaRPr>
          </a:p>
          <a:p>
            <a:pPr indent="-285750" lvl="0" marL="914400" rtl="0" algn="l">
              <a:lnSpc>
                <a:spcPct val="115000"/>
              </a:lnSpc>
              <a:spcBef>
                <a:spcPts val="0"/>
              </a:spcBef>
              <a:spcAft>
                <a:spcPts val="0"/>
              </a:spcAft>
              <a:buClr>
                <a:srgbClr val="444444"/>
              </a:buClr>
              <a:buSzPts val="900"/>
              <a:buFont typeface="Arial"/>
              <a:buChar char="●"/>
            </a:pPr>
            <a:r>
              <a:rPr i="1" lang="en" sz="1200">
                <a:solidFill>
                  <a:schemeClr val="dk1"/>
                </a:solidFill>
                <a:highlight>
                  <a:srgbClr val="F5F5F5"/>
                </a:highlight>
                <a:latin typeface="Poppins"/>
                <a:ea typeface="Poppins"/>
                <a:cs typeface="Poppins"/>
                <a:sym typeface="Poppins"/>
              </a:rPr>
              <a:t>Evaluating whether AI-generated information is accurate or biased</a:t>
            </a:r>
            <a:r>
              <a:rPr lang="en" sz="1200">
                <a:solidFill>
                  <a:srgbClr val="444444"/>
                </a:solidFill>
                <a:highlight>
                  <a:srgbClr val="F5F5F5"/>
                </a:highlight>
                <a:latin typeface="Poppins"/>
                <a:ea typeface="Poppins"/>
                <a:cs typeface="Poppins"/>
                <a:sym typeface="Poppins"/>
              </a:rPr>
              <a:t>​</a:t>
            </a:r>
            <a:endParaRPr sz="1200">
              <a:solidFill>
                <a:srgbClr val="444444"/>
              </a:solidFill>
              <a:highlight>
                <a:srgbClr val="F5F5F5"/>
              </a:highlight>
              <a:latin typeface="Poppins"/>
              <a:ea typeface="Poppins"/>
              <a:cs typeface="Poppins"/>
              <a:sym typeface="Poppins"/>
            </a:endParaRPr>
          </a:p>
          <a:p>
            <a:pPr indent="-285750" lvl="0" marL="914400" rtl="0" algn="l">
              <a:lnSpc>
                <a:spcPct val="115000"/>
              </a:lnSpc>
              <a:spcBef>
                <a:spcPts val="0"/>
              </a:spcBef>
              <a:spcAft>
                <a:spcPts val="0"/>
              </a:spcAft>
              <a:buClr>
                <a:srgbClr val="444444"/>
              </a:buClr>
              <a:buSzPts val="900"/>
              <a:buFont typeface="Arial"/>
              <a:buChar char="●"/>
            </a:pPr>
            <a:r>
              <a:rPr i="1" lang="en" sz="1200">
                <a:solidFill>
                  <a:schemeClr val="dk1"/>
                </a:solidFill>
                <a:highlight>
                  <a:srgbClr val="F5F5F5"/>
                </a:highlight>
                <a:latin typeface="Poppins"/>
                <a:ea typeface="Poppins"/>
                <a:cs typeface="Poppins"/>
                <a:sym typeface="Poppins"/>
              </a:rPr>
              <a:t>Understanding ethical issues such as privacy, copyright, and misinformation</a:t>
            </a:r>
            <a:r>
              <a:rPr lang="en" sz="1200">
                <a:solidFill>
                  <a:srgbClr val="444444"/>
                </a:solidFill>
                <a:highlight>
                  <a:srgbClr val="F5F5F5"/>
                </a:highlight>
                <a:latin typeface="Poppins"/>
                <a:ea typeface="Poppins"/>
                <a:cs typeface="Poppins"/>
                <a:sym typeface="Poppins"/>
              </a:rPr>
              <a:t>​</a:t>
            </a:r>
            <a:endParaRPr sz="1200">
              <a:solidFill>
                <a:srgbClr val="444444"/>
              </a:solidFill>
              <a:highlight>
                <a:srgbClr val="F5F5F5"/>
              </a:highlight>
              <a:latin typeface="Poppins"/>
              <a:ea typeface="Poppins"/>
              <a:cs typeface="Poppins"/>
              <a:sym typeface="Poppins"/>
            </a:endParaRPr>
          </a:p>
          <a:p>
            <a:pPr indent="0" lvl="0" marL="45720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0" lvl="0" marL="15240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F5F5F5"/>
                </a:highlight>
              </a:rPr>
              <a:t>​</a:t>
            </a:r>
            <a:endParaRPr sz="1200">
              <a:solidFill>
                <a:srgbClr val="444444"/>
              </a:solidFill>
              <a:highlight>
                <a:srgbClr val="F5F5F5"/>
              </a:highlight>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3" name="Google Shape;84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At Tech She Can, as a charity in our 5th year, and 8th year as an organisation, we have now worked with thousands of schools and hundreds of thousands of students to design and create ready made solutions to help inspire the next generation to consider tech careers. Our resources and experiences help keep teachers and students up to date with the ever changing world of work and the exciting opportunities available.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Our team at Tech She Can is a unique blend of industry expertise and highly experienced teachers this means we are best placed to also of course help our industry partners understand and communicate with the educational system and their next pipeline of talent.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s://www.techshecan.org/" TargetMode="External"/><Relationship Id="rId3" Type="http://schemas.openxmlformats.org/officeDocument/2006/relationships/hyperlink" Target="https://twitter.com/tech_she_can?lang=en-GB" TargetMode="External"/><Relationship Id="rId4" Type="http://schemas.openxmlformats.org/officeDocument/2006/relationships/image" Target="../media/image8.png"/><Relationship Id="rId11" Type="http://schemas.openxmlformats.org/officeDocument/2006/relationships/hyperlink" Target="https://www.youtube.com/channel/UCJpgbtkEN_BX0ZVz0tm1IIQ" TargetMode="External"/><Relationship Id="rId10" Type="http://schemas.openxmlformats.org/officeDocument/2006/relationships/image" Target="../media/image38.png"/><Relationship Id="rId12" Type="http://schemas.openxmlformats.org/officeDocument/2006/relationships/image" Target="../media/image10.png"/><Relationship Id="rId9" Type="http://schemas.openxmlformats.org/officeDocument/2006/relationships/hyperlink" Target="https://www.instagram.com/techshecan/?hl=en" TargetMode="External"/><Relationship Id="rId5" Type="http://schemas.openxmlformats.org/officeDocument/2006/relationships/hyperlink" Target="https://www.facebook.com/TechSheCan" TargetMode="External"/><Relationship Id="rId6" Type="http://schemas.openxmlformats.org/officeDocument/2006/relationships/image" Target="../media/image9.png"/><Relationship Id="rId7" Type="http://schemas.openxmlformats.org/officeDocument/2006/relationships/hyperlink" Target="https://www.linkedin.com/company/techshecan" TargetMode="External"/><Relationship Id="rId8" Type="http://schemas.openxmlformats.org/officeDocument/2006/relationships/image" Target="../media/image11.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27"/>
          <p:cNvSpPr txBox="1"/>
          <p:nvPr>
            <p:ph type="ctrTitle"/>
          </p:nvPr>
        </p:nvSpPr>
        <p:spPr>
          <a:xfrm>
            <a:off x="311708" y="744575"/>
            <a:ext cx="8520600" cy="2052600"/>
          </a:xfrm>
          <a:prstGeom prst="rect">
            <a:avLst/>
          </a:prstGeom>
          <a:noFill/>
          <a:ln>
            <a:noFill/>
          </a:ln>
        </p:spPr>
        <p:txBody>
          <a:bodyPr anchorCtr="0" anchor="b" bIns="0" lIns="0" spcFirstLastPara="1" rIns="0" wrap="square" tIns="0">
            <a:noAutofit/>
          </a:bodyPr>
          <a:lstStyle>
            <a:lvl1pPr lvl="0" algn="ctr">
              <a:lnSpc>
                <a:spcPct val="85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2" name="Google Shape;12;p27"/>
          <p:cNvSpPr txBox="1"/>
          <p:nvPr>
            <p:ph idx="1" type="subTitle"/>
          </p:nvPr>
        </p:nvSpPr>
        <p:spPr>
          <a:xfrm>
            <a:off x="311700" y="2834125"/>
            <a:ext cx="8520600" cy="7926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7"/>
          <p:cNvSpPr txBox="1"/>
          <p:nvPr>
            <p:ph idx="12" type="sldNum"/>
          </p:nvPr>
        </p:nvSpPr>
        <p:spPr>
          <a:xfrm>
            <a:off x="8472458" y="4663217"/>
            <a:ext cx="548700" cy="3936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ines 2" showMasterSp="0">
  <p:cSld name="Title Slide Lines 2">
    <p:bg>
      <p:bgPr>
        <a:solidFill>
          <a:srgbClr val="001A3E"/>
        </a:solidFill>
      </p:bgPr>
    </p:bg>
    <p:spTree>
      <p:nvGrpSpPr>
        <p:cNvPr id="65" name="Shape 65"/>
        <p:cNvGrpSpPr/>
        <p:nvPr/>
      </p:nvGrpSpPr>
      <p:grpSpPr>
        <a:xfrm>
          <a:off x="0" y="0"/>
          <a:ext cx="0" cy="0"/>
          <a:chOff x="0" y="0"/>
          <a:chExt cx="0" cy="0"/>
        </a:xfrm>
      </p:grpSpPr>
      <p:grpSp>
        <p:nvGrpSpPr>
          <p:cNvPr id="66" name="Google Shape;66;p151"/>
          <p:cNvGrpSpPr/>
          <p:nvPr/>
        </p:nvGrpSpPr>
        <p:grpSpPr>
          <a:xfrm>
            <a:off x="0" y="0"/>
            <a:ext cx="9144000" cy="5143500"/>
            <a:chOff x="0" y="0"/>
            <a:chExt cx="12192000" cy="6858000"/>
          </a:xfrm>
        </p:grpSpPr>
        <p:sp>
          <p:nvSpPr>
            <p:cNvPr id="67" name="Google Shape;67;p151"/>
            <p:cNvSpPr/>
            <p:nvPr/>
          </p:nvSpPr>
          <p:spPr>
            <a:xfrm>
              <a:off x="0" y="0"/>
              <a:ext cx="12192000" cy="6858000"/>
            </a:xfrm>
            <a:custGeom>
              <a:rect b="b" l="l" r="r" t="t"/>
              <a:pathLst>
                <a:path extrusionOk="0" h="6858000" w="12192000">
                  <a:moveTo>
                    <a:pt x="9144000" y="0"/>
                  </a:moveTo>
                  <a:lnTo>
                    <a:pt x="9450000" y="0"/>
                  </a:lnTo>
                  <a:lnTo>
                    <a:pt x="9450000" y="3309692"/>
                  </a:lnTo>
                  <a:lnTo>
                    <a:pt x="12192000" y="3309692"/>
                  </a:lnTo>
                  <a:lnTo>
                    <a:pt x="12192000" y="3615692"/>
                  </a:lnTo>
                  <a:lnTo>
                    <a:pt x="9450000" y="3615692"/>
                  </a:lnTo>
                  <a:lnTo>
                    <a:pt x="9450000" y="4394836"/>
                  </a:lnTo>
                  <a:lnTo>
                    <a:pt x="12192000" y="4394836"/>
                  </a:lnTo>
                  <a:lnTo>
                    <a:pt x="12192000" y="4700836"/>
                  </a:lnTo>
                  <a:lnTo>
                    <a:pt x="9450000" y="4700836"/>
                  </a:lnTo>
                  <a:lnTo>
                    <a:pt x="9450000" y="6858000"/>
                  </a:lnTo>
                  <a:lnTo>
                    <a:pt x="9144000" y="6858000"/>
                  </a:lnTo>
                  <a:lnTo>
                    <a:pt x="9144000" y="4700836"/>
                  </a:lnTo>
                  <a:lnTo>
                    <a:pt x="0" y="4700836"/>
                  </a:lnTo>
                  <a:lnTo>
                    <a:pt x="0" y="4394836"/>
                  </a:lnTo>
                  <a:lnTo>
                    <a:pt x="9144000" y="4394836"/>
                  </a:lnTo>
                  <a:lnTo>
                    <a:pt x="9144000" y="3615692"/>
                  </a:lnTo>
                  <a:lnTo>
                    <a:pt x="0" y="3615692"/>
                  </a:lnTo>
                  <a:lnTo>
                    <a:pt x="0" y="3309692"/>
                  </a:lnTo>
                  <a:lnTo>
                    <a:pt x="9144000" y="3309692"/>
                  </a:lnTo>
                  <a:close/>
                </a:path>
              </a:pathLst>
            </a:cu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68" name="Google Shape;68;p151"/>
            <p:cNvPicPr preferRelativeResize="0"/>
            <p:nvPr/>
          </p:nvPicPr>
          <p:blipFill rotWithShape="1">
            <a:blip r:embed="rId2">
              <a:alphaModFix/>
            </a:blip>
            <a:srcRect b="0" l="0" r="0" t="0"/>
            <a:stretch/>
          </p:blipFill>
          <p:spPr>
            <a:xfrm>
              <a:off x="185139" y="5330952"/>
              <a:ext cx="1636775" cy="1351186"/>
            </a:xfrm>
            <a:prstGeom prst="rect">
              <a:avLst/>
            </a:prstGeom>
            <a:noFill/>
            <a:ln>
              <a:noFill/>
            </a:ln>
          </p:spPr>
        </p:pic>
      </p:grpSp>
      <p:sp>
        <p:nvSpPr>
          <p:cNvPr id="69" name="Google Shape;69;p151"/>
          <p:cNvSpPr txBox="1"/>
          <p:nvPr>
            <p:ph idx="1" type="subTitle"/>
          </p:nvPr>
        </p:nvSpPr>
        <p:spPr>
          <a:xfrm>
            <a:off x="332185" y="2785205"/>
            <a:ext cx="4105500" cy="445800"/>
          </a:xfrm>
          <a:prstGeom prst="rect">
            <a:avLst/>
          </a:prstGeom>
          <a:noFill/>
          <a:ln>
            <a:noFill/>
          </a:ln>
        </p:spPr>
        <p:txBody>
          <a:bodyPr anchorCtr="0" anchor="ctr" bIns="0" lIns="0" spcFirstLastPara="1" rIns="0" wrap="square" tIns="0">
            <a:noAutofit/>
          </a:bodyPr>
          <a:lstStyle>
            <a:lvl1pPr lvl="0"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70" name="Google Shape;70;p151"/>
          <p:cNvSpPr txBox="1"/>
          <p:nvPr>
            <p:ph type="ctrTitle"/>
          </p:nvPr>
        </p:nvSpPr>
        <p:spPr>
          <a:xfrm>
            <a:off x="332184" y="321467"/>
            <a:ext cx="5563800" cy="1509000"/>
          </a:xfrm>
          <a:prstGeom prst="rect">
            <a:avLst/>
          </a:prstGeom>
          <a:noFill/>
          <a:ln>
            <a:noFill/>
          </a:ln>
        </p:spPr>
        <p:txBody>
          <a:bodyPr anchorCtr="0" anchor="b" bIns="0" lIns="0" spcFirstLastPara="1" rIns="0" wrap="square" tIns="0">
            <a:noAutofit/>
          </a:bodyPr>
          <a:lstStyle>
            <a:lvl1pPr lvl="0" marR="0" algn="l">
              <a:lnSpc>
                <a:spcPct val="85000"/>
              </a:lnSpc>
              <a:spcBef>
                <a:spcPts val="0"/>
              </a:spcBef>
              <a:spcAft>
                <a:spcPts val="0"/>
              </a:spcAft>
              <a:buClr>
                <a:schemeClr val="dk1"/>
              </a:buClr>
              <a:buSzPts val="3400"/>
              <a:buFont typeface="Georgia"/>
              <a:buNone/>
              <a:defRPr b="0" i="0" sz="3400" u="none" cap="none" strike="noStrike">
                <a:solidFill>
                  <a:schemeClr val="dk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4" name="Shape 524"/>
        <p:cNvGrpSpPr/>
        <p:nvPr/>
      </p:nvGrpSpPr>
      <p:grpSpPr>
        <a:xfrm>
          <a:off x="0" y="0"/>
          <a:ext cx="0" cy="0"/>
          <a:chOff x="0" y="0"/>
          <a:chExt cx="0" cy="0"/>
        </a:xfrm>
      </p:grpSpPr>
      <p:sp>
        <p:nvSpPr>
          <p:cNvPr id="525" name="Google Shape;525;p77"/>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526" name="Google Shape;526;p7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27" name="Shape 527"/>
        <p:cNvGrpSpPr/>
        <p:nvPr/>
      </p:nvGrpSpPr>
      <p:grpSpPr>
        <a:xfrm>
          <a:off x="0" y="0"/>
          <a:ext cx="0" cy="0"/>
          <a:chOff x="0" y="0"/>
          <a:chExt cx="0" cy="0"/>
        </a:xfrm>
      </p:grpSpPr>
      <p:sp>
        <p:nvSpPr>
          <p:cNvPr id="528" name="Google Shape;528;p78"/>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29" name="Google Shape;529;p78"/>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530" name="Google Shape;530;p7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1" name="Shape 531"/>
        <p:cNvGrpSpPr/>
        <p:nvPr/>
      </p:nvGrpSpPr>
      <p:grpSpPr>
        <a:xfrm>
          <a:off x="0" y="0"/>
          <a:ext cx="0" cy="0"/>
          <a:chOff x="0" y="0"/>
          <a:chExt cx="0" cy="0"/>
        </a:xfrm>
      </p:grpSpPr>
      <p:sp>
        <p:nvSpPr>
          <p:cNvPr id="532" name="Google Shape;532;p7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3">
    <p:spTree>
      <p:nvGrpSpPr>
        <p:cNvPr id="533" name="Shape 533"/>
        <p:cNvGrpSpPr/>
        <p:nvPr/>
      </p:nvGrpSpPr>
      <p:grpSpPr>
        <a:xfrm>
          <a:off x="0" y="0"/>
          <a:ext cx="0" cy="0"/>
          <a:chOff x="0" y="0"/>
          <a:chExt cx="0" cy="0"/>
        </a:xfrm>
      </p:grpSpPr>
      <p:sp>
        <p:nvSpPr>
          <p:cNvPr id="534" name="Google Shape;534;p80"/>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535" name="Google Shape;535;p80"/>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36" name="Google Shape;536;p8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showMasterSp="0">
  <p:cSld name="TITLE_AND_BODY_3">
    <p:bg>
      <p:bgPr>
        <a:solidFill>
          <a:srgbClr val="001A3E"/>
        </a:solidFill>
      </p:bgPr>
    </p:bg>
    <p:spTree>
      <p:nvGrpSpPr>
        <p:cNvPr id="537" name="Shape 537"/>
        <p:cNvGrpSpPr/>
        <p:nvPr/>
      </p:nvGrpSpPr>
      <p:grpSpPr>
        <a:xfrm>
          <a:off x="0" y="0"/>
          <a:ext cx="0" cy="0"/>
          <a:chOff x="0" y="0"/>
          <a:chExt cx="0" cy="0"/>
        </a:xfrm>
      </p:grpSpPr>
      <p:sp>
        <p:nvSpPr>
          <p:cNvPr id="538" name="Google Shape;538;p81"/>
          <p:cNvSpPr txBox="1"/>
          <p:nvPr>
            <p:ph type="title"/>
          </p:nvPr>
        </p:nvSpPr>
        <p:spPr>
          <a:xfrm>
            <a:off x="629843" y="514350"/>
            <a:ext cx="7983000" cy="6858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rgbClr val="000000"/>
              </a:buClr>
              <a:buSzPts val="1400"/>
              <a:buNone/>
              <a:defRPr/>
            </a:lvl1pPr>
            <a:lvl2pPr lvl="1" algn="l">
              <a:lnSpc>
                <a:spcPct val="90000"/>
              </a:lnSpc>
              <a:spcBef>
                <a:spcPts val="0"/>
              </a:spcBef>
              <a:spcAft>
                <a:spcPts val="0"/>
              </a:spcAft>
              <a:buClr>
                <a:srgbClr val="000000"/>
              </a:buClr>
              <a:buSzPts val="1400"/>
              <a:buNone/>
              <a:defRPr/>
            </a:lvl2pPr>
            <a:lvl3pPr lvl="2" algn="l">
              <a:lnSpc>
                <a:spcPct val="90000"/>
              </a:lnSpc>
              <a:spcBef>
                <a:spcPts val="0"/>
              </a:spcBef>
              <a:spcAft>
                <a:spcPts val="0"/>
              </a:spcAft>
              <a:buClr>
                <a:srgbClr val="000000"/>
              </a:buClr>
              <a:buSzPts val="1400"/>
              <a:buNone/>
              <a:defRPr/>
            </a:lvl3pPr>
            <a:lvl4pPr lvl="3" algn="l">
              <a:lnSpc>
                <a:spcPct val="90000"/>
              </a:lnSpc>
              <a:spcBef>
                <a:spcPts val="0"/>
              </a:spcBef>
              <a:spcAft>
                <a:spcPts val="0"/>
              </a:spcAft>
              <a:buClr>
                <a:srgbClr val="000000"/>
              </a:buClr>
              <a:buSzPts val="1400"/>
              <a:buNone/>
              <a:defRPr/>
            </a:lvl4pPr>
            <a:lvl5pPr lvl="4" algn="l">
              <a:lnSpc>
                <a:spcPct val="90000"/>
              </a:lnSpc>
              <a:spcBef>
                <a:spcPts val="0"/>
              </a:spcBef>
              <a:spcAft>
                <a:spcPts val="0"/>
              </a:spcAft>
              <a:buClr>
                <a:srgbClr val="000000"/>
              </a:buClr>
              <a:buSzPts val="1400"/>
              <a:buNone/>
              <a:defRPr/>
            </a:lvl5pPr>
            <a:lvl6pPr lvl="5" algn="l">
              <a:lnSpc>
                <a:spcPct val="90000"/>
              </a:lnSpc>
              <a:spcBef>
                <a:spcPts val="0"/>
              </a:spcBef>
              <a:spcAft>
                <a:spcPts val="0"/>
              </a:spcAft>
              <a:buClr>
                <a:srgbClr val="000000"/>
              </a:buClr>
              <a:buSzPts val="1400"/>
              <a:buNone/>
              <a:defRPr/>
            </a:lvl6pPr>
            <a:lvl7pPr lvl="6" algn="l">
              <a:lnSpc>
                <a:spcPct val="90000"/>
              </a:lnSpc>
              <a:spcBef>
                <a:spcPts val="0"/>
              </a:spcBef>
              <a:spcAft>
                <a:spcPts val="0"/>
              </a:spcAft>
              <a:buClr>
                <a:srgbClr val="000000"/>
              </a:buClr>
              <a:buSzPts val="1400"/>
              <a:buNone/>
              <a:defRPr/>
            </a:lvl7pPr>
            <a:lvl8pPr lvl="7" algn="l">
              <a:lnSpc>
                <a:spcPct val="90000"/>
              </a:lnSpc>
              <a:spcBef>
                <a:spcPts val="0"/>
              </a:spcBef>
              <a:spcAft>
                <a:spcPts val="0"/>
              </a:spcAft>
              <a:buClr>
                <a:srgbClr val="000000"/>
              </a:buClr>
              <a:buSzPts val="1400"/>
              <a:buNone/>
              <a:defRPr/>
            </a:lvl8pPr>
            <a:lvl9pPr lvl="8" algn="l">
              <a:lnSpc>
                <a:spcPct val="90000"/>
              </a:lnSpc>
              <a:spcBef>
                <a:spcPts val="0"/>
              </a:spcBef>
              <a:spcAft>
                <a:spcPts val="0"/>
              </a:spcAft>
              <a:buClr>
                <a:srgbClr val="000000"/>
              </a:buClr>
              <a:buSzPts val="1400"/>
              <a:buNone/>
              <a:defRPr/>
            </a:lvl9pPr>
          </a:lstStyle>
          <a:p/>
        </p:txBody>
      </p:sp>
      <p:sp>
        <p:nvSpPr>
          <p:cNvPr id="539" name="Google Shape;539;p81"/>
          <p:cNvSpPr txBox="1"/>
          <p:nvPr>
            <p:ph idx="12" type="sldNum"/>
          </p:nvPr>
        </p:nvSpPr>
        <p:spPr>
          <a:xfrm>
            <a:off x="8497453" y="4857754"/>
            <a:ext cx="115500" cy="1230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000"/>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540" name="Shape 540"/>
        <p:cNvGrpSpPr/>
        <p:nvPr/>
      </p:nvGrpSpPr>
      <p:grpSpPr>
        <a:xfrm>
          <a:off x="0" y="0"/>
          <a:ext cx="0" cy="0"/>
          <a:chOff x="0" y="0"/>
          <a:chExt cx="0" cy="0"/>
        </a:xfrm>
      </p:grpSpPr>
      <p:sp>
        <p:nvSpPr>
          <p:cNvPr id="541" name="Google Shape;541;p82"/>
          <p:cNvSpPr txBox="1"/>
          <p:nvPr>
            <p:ph type="title"/>
          </p:nvPr>
        </p:nvSpPr>
        <p:spPr>
          <a:xfrm>
            <a:off x="629679" y="514350"/>
            <a:ext cx="7980900" cy="685800"/>
          </a:xfrm>
          <a:prstGeom prst="rect">
            <a:avLst/>
          </a:prstGeom>
          <a:noFill/>
          <a:ln>
            <a:noFill/>
          </a:ln>
        </p:spPr>
        <p:txBody>
          <a:bodyPr anchorCtr="0" anchor="t" bIns="0" lIns="0" spcFirstLastPara="1" rIns="0" wrap="square" tIns="0">
            <a:normAutofit/>
          </a:bodyPr>
          <a:lstStyle>
            <a:lvl1pPr lvl="0" marR="0" algn="l">
              <a:lnSpc>
                <a:spcPct val="90000"/>
              </a:lnSpc>
              <a:spcBef>
                <a:spcPts val="0"/>
              </a:spcBef>
              <a:spcAft>
                <a:spcPts val="0"/>
              </a:spcAft>
              <a:buClr>
                <a:schemeClr val="dk1"/>
              </a:buClr>
              <a:buSzPts val="2100"/>
              <a:buFont typeface="Georgia"/>
              <a:buNone/>
              <a:defRPr b="1" i="1" sz="2100" u="none" cap="none" strike="noStrike">
                <a:solidFill>
                  <a:schemeClr val="dk1"/>
                </a:solidFill>
                <a:latin typeface="Georgia"/>
                <a:ea typeface="Georgia"/>
                <a:cs typeface="Georgia"/>
                <a:sym typeface="Georgia"/>
              </a:defRPr>
            </a:lvl1pPr>
            <a:lvl2pPr lvl="1" algn="l">
              <a:lnSpc>
                <a:spcPct val="100000"/>
              </a:lnSpc>
              <a:spcBef>
                <a:spcPts val="0"/>
              </a:spcBef>
              <a:spcAft>
                <a:spcPts val="0"/>
              </a:spcAft>
              <a:buSzPts val="1000"/>
              <a:buNone/>
              <a:defRPr sz="1300"/>
            </a:lvl2pPr>
            <a:lvl3pPr lvl="2" algn="l">
              <a:lnSpc>
                <a:spcPct val="100000"/>
              </a:lnSpc>
              <a:spcBef>
                <a:spcPts val="0"/>
              </a:spcBef>
              <a:spcAft>
                <a:spcPts val="0"/>
              </a:spcAft>
              <a:buSzPts val="1000"/>
              <a:buNone/>
              <a:defRPr sz="1300"/>
            </a:lvl3pPr>
            <a:lvl4pPr lvl="3" algn="l">
              <a:lnSpc>
                <a:spcPct val="100000"/>
              </a:lnSpc>
              <a:spcBef>
                <a:spcPts val="0"/>
              </a:spcBef>
              <a:spcAft>
                <a:spcPts val="0"/>
              </a:spcAft>
              <a:buSzPts val="1000"/>
              <a:buNone/>
              <a:defRPr sz="1300"/>
            </a:lvl4pPr>
            <a:lvl5pPr lvl="4" algn="l">
              <a:lnSpc>
                <a:spcPct val="100000"/>
              </a:lnSpc>
              <a:spcBef>
                <a:spcPts val="0"/>
              </a:spcBef>
              <a:spcAft>
                <a:spcPts val="0"/>
              </a:spcAft>
              <a:buSzPts val="1000"/>
              <a:buNone/>
              <a:defRPr sz="1300"/>
            </a:lvl5pPr>
            <a:lvl6pPr lvl="5" algn="l">
              <a:lnSpc>
                <a:spcPct val="100000"/>
              </a:lnSpc>
              <a:spcBef>
                <a:spcPts val="0"/>
              </a:spcBef>
              <a:spcAft>
                <a:spcPts val="0"/>
              </a:spcAft>
              <a:buSzPts val="1000"/>
              <a:buNone/>
              <a:defRPr sz="1300"/>
            </a:lvl6pPr>
            <a:lvl7pPr lvl="6" algn="l">
              <a:lnSpc>
                <a:spcPct val="100000"/>
              </a:lnSpc>
              <a:spcBef>
                <a:spcPts val="0"/>
              </a:spcBef>
              <a:spcAft>
                <a:spcPts val="0"/>
              </a:spcAft>
              <a:buSzPts val="1000"/>
              <a:buNone/>
              <a:defRPr sz="1300"/>
            </a:lvl7pPr>
            <a:lvl8pPr lvl="7" algn="l">
              <a:lnSpc>
                <a:spcPct val="100000"/>
              </a:lnSpc>
              <a:spcBef>
                <a:spcPts val="0"/>
              </a:spcBef>
              <a:spcAft>
                <a:spcPts val="0"/>
              </a:spcAft>
              <a:buSzPts val="1000"/>
              <a:buNone/>
              <a:defRPr sz="1300"/>
            </a:lvl8pPr>
            <a:lvl9pPr lvl="8" algn="l">
              <a:lnSpc>
                <a:spcPct val="100000"/>
              </a:lnSpc>
              <a:spcBef>
                <a:spcPts val="0"/>
              </a:spcBef>
              <a:spcAft>
                <a:spcPts val="0"/>
              </a:spcAft>
              <a:buSzPts val="1000"/>
              <a:buNone/>
              <a:defRPr sz="1300"/>
            </a:lvl9pPr>
          </a:lstStyle>
          <a:p/>
        </p:txBody>
      </p:sp>
      <p:sp>
        <p:nvSpPr>
          <p:cNvPr id="542" name="Google Shape;542;p82"/>
          <p:cNvSpPr txBox="1"/>
          <p:nvPr>
            <p:ph idx="12" type="sldNum"/>
          </p:nvPr>
        </p:nvSpPr>
        <p:spPr>
          <a:xfrm>
            <a:off x="7083555" y="4857754"/>
            <a:ext cx="1527000" cy="114300"/>
          </a:xfrm>
          <a:prstGeom prst="rect">
            <a:avLst/>
          </a:prstGeom>
          <a:noFill/>
          <a:ln>
            <a:noFill/>
          </a:ln>
        </p:spPr>
        <p:txBody>
          <a:bodyPr anchorCtr="0" anchor="t" bIns="0" lIns="0" spcFirstLastPara="1" rIns="0" wrap="square" tIns="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43" name="Google Shape;543;p82"/>
          <p:cNvSpPr txBox="1"/>
          <p:nvPr>
            <p:ph idx="11" type="ftr"/>
          </p:nvPr>
        </p:nvSpPr>
        <p:spPr>
          <a:xfrm>
            <a:off x="640392" y="4742334"/>
            <a:ext cx="5260800" cy="1155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000"/>
              <a:buFont typeface="Arial"/>
              <a:buNone/>
              <a:defRPr b="0" i="0" sz="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p:txBody>
      </p:sp>
    </p:spTree>
  </p:cSld>
  <p:clrMapOvr>
    <a:masterClrMapping/>
  </p:clrMapOvr>
  <p:transition spd="slow">
    <p:push dir="r"/>
  </p:transition>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hart Dark">
  <p:cSld name="Title and Chart Dark">
    <p:spTree>
      <p:nvGrpSpPr>
        <p:cNvPr id="544" name="Shape 544"/>
        <p:cNvGrpSpPr/>
        <p:nvPr/>
      </p:nvGrpSpPr>
      <p:grpSpPr>
        <a:xfrm>
          <a:off x="0" y="0"/>
          <a:ext cx="0" cy="0"/>
          <a:chOff x="0" y="0"/>
          <a:chExt cx="0" cy="0"/>
        </a:xfrm>
      </p:grpSpPr>
      <p:sp>
        <p:nvSpPr>
          <p:cNvPr id="545" name="Google Shape;545;p83"/>
          <p:cNvSpPr/>
          <p:nvPr>
            <p:ph idx="2" type="chart"/>
          </p:nvPr>
        </p:nvSpPr>
        <p:spPr>
          <a:xfrm>
            <a:off x="332185" y="1577579"/>
            <a:ext cx="8479500" cy="30516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1pPr>
            <a:lvl2pPr lvl="1" marR="0" rtl="0" algn="l">
              <a:lnSpc>
                <a:spcPct val="100000"/>
              </a:lnSpc>
              <a:spcBef>
                <a:spcPts val="90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rtl="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3pPr>
            <a:lvl4pPr lvl="3" marR="0" rtl="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4pPr>
            <a:lvl5pPr lvl="4" marR="0" rtl="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5pPr>
            <a:lvl6pPr lvl="5" marR="0" rtl="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6pPr>
            <a:lvl7pPr lvl="6" marR="0" rtl="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7pPr>
            <a:lvl8pPr lvl="7" marR="0" rtl="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8pPr>
            <a:lvl9pPr lvl="8" marR="0" rtl="0" algn="l">
              <a:lnSpc>
                <a:spcPct val="100000"/>
              </a:lnSpc>
              <a:spcBef>
                <a:spcPts val="500"/>
              </a:spcBef>
              <a:spcAft>
                <a:spcPts val="500"/>
              </a:spcAft>
              <a:buClr>
                <a:schemeClr val="lt1"/>
              </a:buClr>
              <a:buSzPts val="1200"/>
              <a:buFont typeface="Arial"/>
              <a:buChar char="•"/>
              <a:defRPr b="0" i="0" sz="1200" u="none" cap="none" strike="noStrike">
                <a:solidFill>
                  <a:schemeClr val="lt1"/>
                </a:solidFill>
                <a:latin typeface="Arial"/>
                <a:ea typeface="Arial"/>
                <a:cs typeface="Arial"/>
                <a:sym typeface="Arial"/>
              </a:defRPr>
            </a:lvl9pPr>
          </a:lstStyle>
          <a:p/>
        </p:txBody>
      </p:sp>
      <p:sp>
        <p:nvSpPr>
          <p:cNvPr id="546" name="Google Shape;546;p83"/>
          <p:cNvSpPr txBox="1"/>
          <p:nvPr>
            <p:ph type="title"/>
          </p:nvPr>
        </p:nvSpPr>
        <p:spPr>
          <a:xfrm>
            <a:off x="332185" y="324001"/>
            <a:ext cx="8479500" cy="1040400"/>
          </a:xfrm>
          <a:prstGeom prst="rect">
            <a:avLst/>
          </a:prstGeom>
          <a:noFill/>
          <a:ln>
            <a:noFill/>
          </a:ln>
        </p:spPr>
        <p:txBody>
          <a:bodyPr anchorCtr="0" anchor="t" bIns="0" lIns="0" spcFirstLastPara="1" rIns="0" wrap="square" tIns="0">
            <a:normAutofit/>
          </a:bodyPr>
          <a:lstStyle>
            <a:lvl1pPr lvl="0" algn="l">
              <a:lnSpc>
                <a:spcPct val="85000"/>
              </a:lnSpc>
              <a:spcBef>
                <a:spcPts val="0"/>
              </a:spcBef>
              <a:spcAft>
                <a:spcPts val="0"/>
              </a:spcAft>
              <a:buClr>
                <a:schemeClr val="lt1"/>
              </a:buClr>
              <a:buSzPts val="2400"/>
              <a:buFont typeface="Georgia"/>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47" name="Google Shape;547;p83"/>
          <p:cNvSpPr txBox="1"/>
          <p:nvPr>
            <p:ph idx="10" type="dt"/>
          </p:nvPr>
        </p:nvSpPr>
        <p:spPr>
          <a:xfrm>
            <a:off x="7488222" y="4766310"/>
            <a:ext cx="1323600" cy="102900"/>
          </a:xfrm>
          <a:prstGeom prst="rect">
            <a:avLst/>
          </a:prstGeom>
          <a:noFill/>
          <a:ln>
            <a:noFill/>
          </a:ln>
        </p:spPr>
        <p:txBody>
          <a:bodyPr anchorCtr="0" anchor="b" bIns="0" lIns="0" spcFirstLastPara="1" rIns="0" wrap="square" tIns="0">
            <a:noAutofit/>
          </a:bodyPr>
          <a:lstStyle>
            <a:lvl1pPr lv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48" name="Google Shape;548;p83"/>
          <p:cNvSpPr txBox="1"/>
          <p:nvPr>
            <p:ph idx="11" type="ftr"/>
          </p:nvPr>
        </p:nvSpPr>
        <p:spPr>
          <a:xfrm>
            <a:off x="332184" y="4766310"/>
            <a:ext cx="4105500" cy="1029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49" name="Google Shape;549;p83"/>
          <p:cNvSpPr txBox="1"/>
          <p:nvPr>
            <p:ph idx="12" type="sldNum"/>
          </p:nvPr>
        </p:nvSpPr>
        <p:spPr>
          <a:xfrm>
            <a:off x="7488222" y="4869180"/>
            <a:ext cx="1323600" cy="102900"/>
          </a:xfrm>
          <a:prstGeom prst="rect">
            <a:avLst/>
          </a:prstGeom>
          <a:noFill/>
          <a:ln>
            <a:noFill/>
          </a:ln>
        </p:spPr>
        <p:txBody>
          <a:bodyPr anchorCtr="0" anchor="b" bIns="0" lIns="0" spcFirstLastPara="1" rIns="0" wrap="square" tIns="0">
            <a:normAutofit/>
          </a:bodyPr>
          <a:lstStyle>
            <a:lvl1pPr indent="0" lvl="0" marL="0" marR="0" algn="r">
              <a:lnSpc>
                <a:spcPct val="100000"/>
              </a:lnSpc>
              <a:spcBef>
                <a:spcPts val="0"/>
              </a:spcBef>
              <a:spcAft>
                <a:spcPts val="0"/>
              </a:spcAft>
              <a:buClr>
                <a:srgbClr val="000000"/>
              </a:buClr>
              <a:buSzPts val="129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9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9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9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9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9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9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9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9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2">
  <p:cSld name="SECTION_HEADER_4_2">
    <p:spTree>
      <p:nvGrpSpPr>
        <p:cNvPr id="550" name="Shape 550"/>
        <p:cNvGrpSpPr/>
        <p:nvPr/>
      </p:nvGrpSpPr>
      <p:grpSpPr>
        <a:xfrm>
          <a:off x="0" y="0"/>
          <a:ext cx="0" cy="0"/>
          <a:chOff x="0" y="0"/>
          <a:chExt cx="0" cy="0"/>
        </a:xfrm>
      </p:grpSpPr>
      <p:sp>
        <p:nvSpPr>
          <p:cNvPr id="551" name="Google Shape;551;p84"/>
          <p:cNvSpPr txBox="1"/>
          <p:nvPr>
            <p:ph type="title"/>
          </p:nvPr>
        </p:nvSpPr>
        <p:spPr>
          <a:xfrm>
            <a:off x="311700" y="1589475"/>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rgbClr val="FF6023"/>
              </a:buClr>
              <a:buSzPts val="4000"/>
              <a:buFont typeface="Poppins SemiBold"/>
              <a:buNone/>
              <a:defRPr sz="4000">
                <a:solidFill>
                  <a:srgbClr val="FF6023"/>
                </a:solidFill>
                <a:latin typeface="Poppins SemiBold"/>
                <a:ea typeface="Poppins SemiBold"/>
                <a:cs typeface="Poppins SemiBold"/>
                <a:sym typeface="Poppins SemiBold"/>
              </a:defRPr>
            </a:lvl1pPr>
            <a:lvl2pPr lvl="1" algn="ctr">
              <a:lnSpc>
                <a:spcPct val="100000"/>
              </a:lnSpc>
              <a:spcBef>
                <a:spcPts val="0"/>
              </a:spcBef>
              <a:spcAft>
                <a:spcPts val="0"/>
              </a:spcAft>
              <a:buClr>
                <a:srgbClr val="FF6023"/>
              </a:buClr>
              <a:buSzPts val="4000"/>
              <a:buNone/>
              <a:defRPr sz="4000">
                <a:solidFill>
                  <a:srgbClr val="FF6023"/>
                </a:solidFill>
              </a:defRPr>
            </a:lvl2pPr>
            <a:lvl3pPr lvl="2" algn="ctr">
              <a:lnSpc>
                <a:spcPct val="100000"/>
              </a:lnSpc>
              <a:spcBef>
                <a:spcPts val="0"/>
              </a:spcBef>
              <a:spcAft>
                <a:spcPts val="0"/>
              </a:spcAft>
              <a:buClr>
                <a:srgbClr val="FF6023"/>
              </a:buClr>
              <a:buSzPts val="4000"/>
              <a:buNone/>
              <a:defRPr sz="4000">
                <a:solidFill>
                  <a:srgbClr val="FF6023"/>
                </a:solidFill>
              </a:defRPr>
            </a:lvl3pPr>
            <a:lvl4pPr lvl="3" algn="ctr">
              <a:lnSpc>
                <a:spcPct val="100000"/>
              </a:lnSpc>
              <a:spcBef>
                <a:spcPts val="0"/>
              </a:spcBef>
              <a:spcAft>
                <a:spcPts val="0"/>
              </a:spcAft>
              <a:buClr>
                <a:srgbClr val="FF6023"/>
              </a:buClr>
              <a:buSzPts val="4000"/>
              <a:buNone/>
              <a:defRPr sz="4000">
                <a:solidFill>
                  <a:srgbClr val="FF6023"/>
                </a:solidFill>
              </a:defRPr>
            </a:lvl4pPr>
            <a:lvl5pPr lvl="4" algn="ctr">
              <a:lnSpc>
                <a:spcPct val="100000"/>
              </a:lnSpc>
              <a:spcBef>
                <a:spcPts val="0"/>
              </a:spcBef>
              <a:spcAft>
                <a:spcPts val="0"/>
              </a:spcAft>
              <a:buClr>
                <a:srgbClr val="FF6023"/>
              </a:buClr>
              <a:buSzPts val="4000"/>
              <a:buNone/>
              <a:defRPr sz="4000">
                <a:solidFill>
                  <a:srgbClr val="FF6023"/>
                </a:solidFill>
              </a:defRPr>
            </a:lvl5pPr>
            <a:lvl6pPr lvl="5" algn="ctr">
              <a:lnSpc>
                <a:spcPct val="100000"/>
              </a:lnSpc>
              <a:spcBef>
                <a:spcPts val="0"/>
              </a:spcBef>
              <a:spcAft>
                <a:spcPts val="0"/>
              </a:spcAft>
              <a:buClr>
                <a:srgbClr val="FF6023"/>
              </a:buClr>
              <a:buSzPts val="4000"/>
              <a:buNone/>
              <a:defRPr sz="4000">
                <a:solidFill>
                  <a:srgbClr val="FF6023"/>
                </a:solidFill>
              </a:defRPr>
            </a:lvl6pPr>
            <a:lvl7pPr lvl="6" algn="ctr">
              <a:lnSpc>
                <a:spcPct val="100000"/>
              </a:lnSpc>
              <a:spcBef>
                <a:spcPts val="0"/>
              </a:spcBef>
              <a:spcAft>
                <a:spcPts val="0"/>
              </a:spcAft>
              <a:buClr>
                <a:srgbClr val="FF6023"/>
              </a:buClr>
              <a:buSzPts val="4000"/>
              <a:buNone/>
              <a:defRPr sz="4000">
                <a:solidFill>
                  <a:srgbClr val="FF6023"/>
                </a:solidFill>
              </a:defRPr>
            </a:lvl7pPr>
            <a:lvl8pPr lvl="7" algn="ctr">
              <a:lnSpc>
                <a:spcPct val="100000"/>
              </a:lnSpc>
              <a:spcBef>
                <a:spcPts val="0"/>
              </a:spcBef>
              <a:spcAft>
                <a:spcPts val="0"/>
              </a:spcAft>
              <a:buClr>
                <a:srgbClr val="FF6023"/>
              </a:buClr>
              <a:buSzPts val="4000"/>
              <a:buNone/>
              <a:defRPr sz="4000">
                <a:solidFill>
                  <a:srgbClr val="FF6023"/>
                </a:solidFill>
              </a:defRPr>
            </a:lvl8pPr>
            <a:lvl9pPr lvl="8" algn="ctr">
              <a:lnSpc>
                <a:spcPct val="100000"/>
              </a:lnSpc>
              <a:spcBef>
                <a:spcPts val="0"/>
              </a:spcBef>
              <a:spcAft>
                <a:spcPts val="0"/>
              </a:spcAft>
              <a:buClr>
                <a:srgbClr val="FF6023"/>
              </a:buClr>
              <a:buSzPts val="4000"/>
              <a:buNone/>
              <a:defRPr sz="4000">
                <a:solidFill>
                  <a:srgbClr val="FF6023"/>
                </a:solidFill>
              </a:defRPr>
            </a:lvl9pPr>
          </a:lstStyle>
          <a:p/>
        </p:txBody>
      </p:sp>
      <p:sp>
        <p:nvSpPr>
          <p:cNvPr id="552" name="Google Shape;552;p8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53" name="Google Shape;553;p84"/>
          <p:cNvSpPr txBox="1"/>
          <p:nvPr>
            <p:ph idx="2" type="title"/>
          </p:nvPr>
        </p:nvSpPr>
        <p:spPr>
          <a:xfrm>
            <a:off x="311700" y="1745475"/>
            <a:ext cx="8520600" cy="1975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rgbClr val="141A2D"/>
              </a:buClr>
              <a:buSzPts val="6400"/>
              <a:buFont typeface="Poppins SemiBold"/>
              <a:buNone/>
              <a:defRPr sz="6400">
                <a:solidFill>
                  <a:srgbClr val="141A2D"/>
                </a:solidFill>
                <a:latin typeface="Poppins SemiBold"/>
                <a:ea typeface="Poppins SemiBold"/>
                <a:cs typeface="Poppins SemiBold"/>
                <a:sym typeface="Poppins SemiBold"/>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1">
  <p:cSld name="SECTION_HEADER_4_1">
    <p:spTree>
      <p:nvGrpSpPr>
        <p:cNvPr id="554" name="Shape 554"/>
        <p:cNvGrpSpPr/>
        <p:nvPr/>
      </p:nvGrpSpPr>
      <p:grpSpPr>
        <a:xfrm>
          <a:off x="0" y="0"/>
          <a:ext cx="0" cy="0"/>
          <a:chOff x="0" y="0"/>
          <a:chExt cx="0" cy="0"/>
        </a:xfrm>
      </p:grpSpPr>
      <p:sp>
        <p:nvSpPr>
          <p:cNvPr id="555" name="Google Shape;555;p85"/>
          <p:cNvSpPr txBox="1"/>
          <p:nvPr>
            <p:ph type="title"/>
          </p:nvPr>
        </p:nvSpPr>
        <p:spPr>
          <a:xfrm>
            <a:off x="311700" y="1589475"/>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lt1"/>
              </a:buClr>
              <a:buSzPts val="4000"/>
              <a:buFont typeface="Poppins SemiBold"/>
              <a:buNone/>
              <a:defRPr sz="4000">
                <a:solidFill>
                  <a:schemeClr val="lt1"/>
                </a:solidFill>
                <a:latin typeface="Poppins SemiBold"/>
                <a:ea typeface="Poppins SemiBold"/>
                <a:cs typeface="Poppins SemiBold"/>
                <a:sym typeface="Poppins SemiBold"/>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p:txBody>
      </p:sp>
      <p:sp>
        <p:nvSpPr>
          <p:cNvPr id="556" name="Google Shape;556;p8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57" name="Google Shape;557;p85"/>
          <p:cNvSpPr txBox="1"/>
          <p:nvPr>
            <p:ph idx="2" type="title"/>
          </p:nvPr>
        </p:nvSpPr>
        <p:spPr>
          <a:xfrm>
            <a:off x="311700" y="1745475"/>
            <a:ext cx="8520600" cy="1975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dk2"/>
              </a:buClr>
              <a:buSzPts val="6400"/>
              <a:buFont typeface="Poppins SemiBold"/>
              <a:buNone/>
              <a:defRPr sz="6400">
                <a:solidFill>
                  <a:schemeClr val="dk2"/>
                </a:solidFill>
                <a:latin typeface="Poppins SemiBold"/>
                <a:ea typeface="Poppins SemiBold"/>
                <a:cs typeface="Poppins SemiBold"/>
                <a:sym typeface="Poppins SemiBold"/>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558" name="Shape 558"/>
        <p:cNvGrpSpPr/>
        <p:nvPr/>
      </p:nvGrpSpPr>
      <p:grpSpPr>
        <a:xfrm>
          <a:off x="0" y="0"/>
          <a:ext cx="0" cy="0"/>
          <a:chOff x="0" y="0"/>
          <a:chExt cx="0" cy="0"/>
        </a:xfrm>
      </p:grpSpPr>
      <p:sp>
        <p:nvSpPr>
          <p:cNvPr id="559" name="Google Shape;559;p86"/>
          <p:cNvSpPr txBox="1"/>
          <p:nvPr>
            <p:ph type="title"/>
          </p:nvPr>
        </p:nvSpPr>
        <p:spPr>
          <a:xfrm>
            <a:off x="332185" y="248412"/>
            <a:ext cx="8479800" cy="6123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chemeClr val="lt1"/>
              </a:buClr>
              <a:buSzPts val="2200"/>
              <a:buFont typeface="Arial"/>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60" name="Google Shape;560;p86"/>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311150" lvl="0" marL="457200" algn="l">
              <a:lnSpc>
                <a:spcPct val="100000"/>
              </a:lnSpc>
              <a:spcBef>
                <a:spcPts val="0"/>
              </a:spcBef>
              <a:spcAft>
                <a:spcPts val="0"/>
              </a:spcAft>
              <a:buClr>
                <a:schemeClr val="lt1"/>
              </a:buClr>
              <a:buSzPts val="1300"/>
              <a:buChar char="●"/>
              <a:defRPr>
                <a:solidFill>
                  <a:schemeClr val="lt1"/>
                </a:solidFill>
              </a:defRPr>
            </a:lvl1pPr>
            <a:lvl2pPr indent="-311150" lvl="1" marL="914400" algn="l">
              <a:lnSpc>
                <a:spcPct val="100000"/>
              </a:lnSpc>
              <a:spcBef>
                <a:spcPts val="700"/>
              </a:spcBef>
              <a:spcAft>
                <a:spcPts val="0"/>
              </a:spcAft>
              <a:buClr>
                <a:schemeClr val="lt1"/>
              </a:buClr>
              <a:buSzPts val="1300"/>
              <a:buChar char="○"/>
              <a:defRPr>
                <a:solidFill>
                  <a:schemeClr val="lt1"/>
                </a:solidFill>
              </a:defRPr>
            </a:lvl2pPr>
            <a:lvl3pPr indent="-311150" lvl="2" marL="1371600" algn="l">
              <a:lnSpc>
                <a:spcPct val="100000"/>
              </a:lnSpc>
              <a:spcBef>
                <a:spcPts val="400"/>
              </a:spcBef>
              <a:spcAft>
                <a:spcPts val="0"/>
              </a:spcAft>
              <a:buClr>
                <a:schemeClr val="lt1"/>
              </a:buClr>
              <a:buSzPts val="1300"/>
              <a:buChar char="■"/>
              <a:defRPr>
                <a:solidFill>
                  <a:schemeClr val="lt1"/>
                </a:solidFill>
              </a:defRPr>
            </a:lvl3pPr>
            <a:lvl4pPr indent="-311150" lvl="3" marL="1828800" algn="l">
              <a:lnSpc>
                <a:spcPct val="100000"/>
              </a:lnSpc>
              <a:spcBef>
                <a:spcPts val="400"/>
              </a:spcBef>
              <a:spcAft>
                <a:spcPts val="0"/>
              </a:spcAft>
              <a:buClr>
                <a:schemeClr val="lt1"/>
              </a:buClr>
              <a:buSzPts val="1300"/>
              <a:buChar char="●"/>
              <a:defRPr>
                <a:solidFill>
                  <a:schemeClr val="lt1"/>
                </a:solidFill>
              </a:defRPr>
            </a:lvl4pPr>
            <a:lvl5pPr indent="-311150" lvl="4" marL="2286000" algn="l">
              <a:lnSpc>
                <a:spcPct val="100000"/>
              </a:lnSpc>
              <a:spcBef>
                <a:spcPts val="400"/>
              </a:spcBef>
              <a:spcAft>
                <a:spcPts val="0"/>
              </a:spcAft>
              <a:buClr>
                <a:schemeClr val="lt1"/>
              </a:buClr>
              <a:buSzPts val="1300"/>
              <a:buChar char="○"/>
              <a:defRPr>
                <a:solidFill>
                  <a:schemeClr val="lt1"/>
                </a:solidFill>
              </a:defRPr>
            </a:lvl5pPr>
            <a:lvl6pPr indent="-298450" lvl="5" marL="2743200" algn="l">
              <a:lnSpc>
                <a:spcPct val="100000"/>
              </a:lnSpc>
              <a:spcBef>
                <a:spcPts val="400"/>
              </a:spcBef>
              <a:spcAft>
                <a:spcPts val="0"/>
              </a:spcAft>
              <a:buClr>
                <a:schemeClr val="lt1"/>
              </a:buClr>
              <a:buSzPts val="1100"/>
              <a:buChar char="■"/>
              <a:defRPr>
                <a:solidFill>
                  <a:schemeClr val="lt1"/>
                </a:solidFill>
              </a:defRPr>
            </a:lvl6pPr>
            <a:lvl7pPr indent="-298450" lvl="6" marL="3200400" algn="l">
              <a:lnSpc>
                <a:spcPct val="100000"/>
              </a:lnSpc>
              <a:spcBef>
                <a:spcPts val="400"/>
              </a:spcBef>
              <a:spcAft>
                <a:spcPts val="0"/>
              </a:spcAft>
              <a:buClr>
                <a:schemeClr val="lt1"/>
              </a:buClr>
              <a:buSzPts val="1100"/>
              <a:buChar char="●"/>
              <a:defRPr>
                <a:solidFill>
                  <a:schemeClr val="lt1"/>
                </a:solidFill>
              </a:defRPr>
            </a:lvl7pPr>
            <a:lvl8pPr indent="-298450" lvl="7" marL="3657600" algn="l">
              <a:lnSpc>
                <a:spcPct val="100000"/>
              </a:lnSpc>
              <a:spcBef>
                <a:spcPts val="400"/>
              </a:spcBef>
              <a:spcAft>
                <a:spcPts val="0"/>
              </a:spcAft>
              <a:buClr>
                <a:schemeClr val="lt1"/>
              </a:buClr>
              <a:buSzPts val="1100"/>
              <a:buChar char="○"/>
              <a:defRPr>
                <a:solidFill>
                  <a:schemeClr val="lt1"/>
                </a:solidFill>
              </a:defRPr>
            </a:lvl8pPr>
            <a:lvl9pPr indent="-298450" lvl="8" marL="4114800" algn="l">
              <a:lnSpc>
                <a:spcPct val="100000"/>
              </a:lnSpc>
              <a:spcBef>
                <a:spcPts val="400"/>
              </a:spcBef>
              <a:spcAft>
                <a:spcPts val="400"/>
              </a:spcAft>
              <a:buClr>
                <a:schemeClr val="lt1"/>
              </a:buClr>
              <a:buSzPts val="1100"/>
              <a:buChar char="■"/>
              <a:defRPr>
                <a:solidFill>
                  <a:schemeClr val="lt1"/>
                </a:solidFill>
              </a:defRPr>
            </a:lvl9pPr>
          </a:lstStyle>
          <a:p/>
        </p:txBody>
      </p:sp>
      <p:sp>
        <p:nvSpPr>
          <p:cNvPr id="561" name="Google Shape;561;p86"/>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62" name="Google Shape;562;p86"/>
          <p:cNvSpPr txBox="1"/>
          <p:nvPr/>
        </p:nvSpPr>
        <p:spPr>
          <a:xfrm>
            <a:off x="332184" y="4800600"/>
            <a:ext cx="2247600" cy="102900"/>
          </a:xfrm>
          <a:prstGeom prst="rect">
            <a:avLst/>
          </a:prstGeom>
          <a:solidFill>
            <a:schemeClr val="accent3"/>
          </a:solid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i="0" lang="en" sz="600" u="none" cap="none" strike="noStrike">
                <a:solidFill>
                  <a:schemeClr val="lt1"/>
                </a:solidFill>
                <a:latin typeface="Arial"/>
                <a:ea typeface="Arial"/>
                <a:cs typeface="Arial"/>
                <a:sym typeface="Arial"/>
              </a:rPr>
              <a:t>Tech We Can  </a:t>
            </a:r>
            <a:r>
              <a:rPr b="0" i="0" lang="en" sz="600" u="none" cap="none" strike="noStrike">
                <a:solidFill>
                  <a:schemeClr val="lt1"/>
                </a:solidFill>
                <a:latin typeface="Arial"/>
                <a:ea typeface="Arial"/>
                <a:cs typeface="Arial"/>
                <a:sym typeface="Arial"/>
              </a:rPr>
              <a:t>|  Tech for Security and Safety</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ines 3" showMasterSp="0">
  <p:cSld name="Title Slide Lines 3">
    <p:bg>
      <p:bgPr>
        <a:solidFill>
          <a:srgbClr val="001A3E"/>
        </a:solidFill>
      </p:bgPr>
    </p:bg>
    <p:spTree>
      <p:nvGrpSpPr>
        <p:cNvPr id="71" name="Shape 71"/>
        <p:cNvGrpSpPr/>
        <p:nvPr/>
      </p:nvGrpSpPr>
      <p:grpSpPr>
        <a:xfrm>
          <a:off x="0" y="0"/>
          <a:ext cx="0" cy="0"/>
          <a:chOff x="0" y="0"/>
          <a:chExt cx="0" cy="0"/>
        </a:xfrm>
      </p:grpSpPr>
      <p:sp>
        <p:nvSpPr>
          <p:cNvPr id="72" name="Google Shape;72;p152"/>
          <p:cNvSpPr/>
          <p:nvPr/>
        </p:nvSpPr>
        <p:spPr>
          <a:xfrm>
            <a:off x="7086600" y="0"/>
            <a:ext cx="2057400" cy="5143500"/>
          </a:xfrm>
          <a:prstGeom prst="rect">
            <a:avLst/>
          </a:prstGeom>
          <a:solidFill>
            <a:srgbClr val="DEDED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grpSp>
        <p:nvGrpSpPr>
          <p:cNvPr id="73" name="Google Shape;73;p152"/>
          <p:cNvGrpSpPr/>
          <p:nvPr/>
        </p:nvGrpSpPr>
        <p:grpSpPr>
          <a:xfrm>
            <a:off x="0" y="0"/>
            <a:ext cx="9144000" cy="5143500"/>
            <a:chOff x="0" y="0"/>
            <a:chExt cx="12192000" cy="6858000"/>
          </a:xfrm>
        </p:grpSpPr>
        <p:sp>
          <p:nvSpPr>
            <p:cNvPr id="74" name="Google Shape;74;p152"/>
            <p:cNvSpPr/>
            <p:nvPr/>
          </p:nvSpPr>
          <p:spPr>
            <a:xfrm>
              <a:off x="0" y="0"/>
              <a:ext cx="12192000" cy="6858000"/>
            </a:xfrm>
            <a:custGeom>
              <a:rect b="b" l="l" r="r" t="t"/>
              <a:pathLst>
                <a:path extrusionOk="0" h="6858000" w="12192000">
                  <a:moveTo>
                    <a:pt x="9144000" y="0"/>
                  </a:moveTo>
                  <a:lnTo>
                    <a:pt x="9450000" y="0"/>
                  </a:lnTo>
                  <a:lnTo>
                    <a:pt x="9450000" y="1022986"/>
                  </a:lnTo>
                  <a:lnTo>
                    <a:pt x="12192000" y="1022986"/>
                  </a:lnTo>
                  <a:lnTo>
                    <a:pt x="12192000" y="1328986"/>
                  </a:lnTo>
                  <a:lnTo>
                    <a:pt x="9450000" y="1328986"/>
                  </a:lnTo>
                  <a:lnTo>
                    <a:pt x="9450000" y="4394836"/>
                  </a:lnTo>
                  <a:lnTo>
                    <a:pt x="12192000" y="4394836"/>
                  </a:lnTo>
                  <a:lnTo>
                    <a:pt x="12192000" y="4700836"/>
                  </a:lnTo>
                  <a:lnTo>
                    <a:pt x="9450000" y="4700836"/>
                  </a:lnTo>
                  <a:lnTo>
                    <a:pt x="9450000" y="6858000"/>
                  </a:lnTo>
                  <a:lnTo>
                    <a:pt x="9144000" y="6858000"/>
                  </a:lnTo>
                  <a:lnTo>
                    <a:pt x="9144000" y="4700836"/>
                  </a:lnTo>
                  <a:lnTo>
                    <a:pt x="0" y="4700836"/>
                  </a:lnTo>
                  <a:lnTo>
                    <a:pt x="0" y="4394836"/>
                  </a:lnTo>
                  <a:lnTo>
                    <a:pt x="9144000" y="4394836"/>
                  </a:lnTo>
                  <a:close/>
                </a:path>
              </a:pathLst>
            </a:cu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75" name="Google Shape;75;p152"/>
            <p:cNvPicPr preferRelativeResize="0"/>
            <p:nvPr/>
          </p:nvPicPr>
          <p:blipFill rotWithShape="1">
            <a:blip r:embed="rId2">
              <a:alphaModFix/>
            </a:blip>
            <a:srcRect b="0" l="0" r="0" t="0"/>
            <a:stretch/>
          </p:blipFill>
          <p:spPr>
            <a:xfrm>
              <a:off x="185139" y="5330952"/>
              <a:ext cx="1636775" cy="1351183"/>
            </a:xfrm>
            <a:prstGeom prst="rect">
              <a:avLst/>
            </a:prstGeom>
            <a:noFill/>
            <a:ln>
              <a:noFill/>
            </a:ln>
          </p:spPr>
        </p:pic>
      </p:grpSp>
      <p:sp>
        <p:nvSpPr>
          <p:cNvPr id="76" name="Google Shape;76;p152"/>
          <p:cNvSpPr txBox="1"/>
          <p:nvPr>
            <p:ph type="ctrTitle"/>
          </p:nvPr>
        </p:nvSpPr>
        <p:spPr>
          <a:xfrm>
            <a:off x="332184" y="321469"/>
            <a:ext cx="5563800" cy="2078700"/>
          </a:xfrm>
          <a:prstGeom prst="rect">
            <a:avLst/>
          </a:prstGeom>
          <a:noFill/>
          <a:ln>
            <a:noFill/>
          </a:ln>
        </p:spPr>
        <p:txBody>
          <a:bodyPr anchorCtr="0" anchor="b" bIns="0" lIns="0" spcFirstLastPara="1" rIns="0" wrap="square" tIns="0">
            <a:noAutofit/>
          </a:bodyPr>
          <a:lstStyle>
            <a:lvl1pPr lvl="0" marR="0" algn="l">
              <a:lnSpc>
                <a:spcPct val="86000"/>
              </a:lnSpc>
              <a:spcBef>
                <a:spcPts val="0"/>
              </a:spcBef>
              <a:spcAft>
                <a:spcPts val="0"/>
              </a:spcAft>
              <a:buClr>
                <a:schemeClr val="lt1"/>
              </a:buClr>
              <a:buSzPts val="4500"/>
              <a:buFont typeface="Georgia"/>
              <a:buNone/>
              <a:defRPr b="0" i="0" sz="4500" u="none" cap="none" strike="noStrike">
                <a:solidFill>
                  <a:schemeClr val="lt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77" name="Google Shape;77;p152"/>
          <p:cNvSpPr txBox="1"/>
          <p:nvPr>
            <p:ph idx="1" type="subTitle"/>
          </p:nvPr>
        </p:nvSpPr>
        <p:spPr>
          <a:xfrm>
            <a:off x="332185" y="2546033"/>
            <a:ext cx="4105500" cy="445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ull Content" type="obj">
  <p:cSld name="OBJECT">
    <p:spTree>
      <p:nvGrpSpPr>
        <p:cNvPr id="563" name="Shape 563"/>
        <p:cNvGrpSpPr/>
        <p:nvPr/>
      </p:nvGrpSpPr>
      <p:grpSpPr>
        <a:xfrm>
          <a:off x="0" y="0"/>
          <a:ext cx="0" cy="0"/>
          <a:chOff x="0" y="0"/>
          <a:chExt cx="0" cy="0"/>
        </a:xfrm>
      </p:grpSpPr>
      <p:sp>
        <p:nvSpPr>
          <p:cNvPr id="564" name="Google Shape;564;p87"/>
          <p:cNvSpPr txBox="1"/>
          <p:nvPr>
            <p:ph type="title"/>
          </p:nvPr>
        </p:nvSpPr>
        <p:spPr>
          <a:xfrm>
            <a:off x="332185" y="324000"/>
            <a:ext cx="8479500" cy="648000"/>
          </a:xfrm>
          <a:prstGeom prst="rect">
            <a:avLst/>
          </a:prstGeom>
          <a:noFill/>
          <a:ln>
            <a:noFill/>
          </a:ln>
        </p:spPr>
        <p:txBody>
          <a:bodyPr anchorCtr="0" anchor="t" bIns="0" lIns="0" spcFirstLastPara="1" rIns="0" wrap="square" tIns="0">
            <a:normAutofit/>
          </a:bodyPr>
          <a:lstStyle>
            <a:lvl1pPr lvl="0" algn="l">
              <a:lnSpc>
                <a:spcPct val="85000"/>
              </a:lnSpc>
              <a:spcBef>
                <a:spcPts val="0"/>
              </a:spcBef>
              <a:spcAft>
                <a:spcPts val="0"/>
              </a:spcAft>
              <a:buClr>
                <a:schemeClr val="dk1"/>
              </a:buClr>
              <a:buSzPts val="2400"/>
              <a:buFont typeface="Georgia"/>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65" name="Google Shape;565;p87"/>
          <p:cNvSpPr txBox="1"/>
          <p:nvPr>
            <p:ph idx="1" type="body"/>
          </p:nvPr>
        </p:nvSpPr>
        <p:spPr>
          <a:xfrm>
            <a:off x="332185" y="1577340"/>
            <a:ext cx="8479500" cy="30552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1"/>
              </a:buClr>
              <a:buSzPts val="1400"/>
              <a:buNone/>
              <a:defRPr/>
            </a:lvl1pPr>
            <a:lvl2pPr indent="-228600" lvl="1" marL="914400" algn="l">
              <a:lnSpc>
                <a:spcPct val="100000"/>
              </a:lnSpc>
              <a:spcBef>
                <a:spcPts val="900"/>
              </a:spcBef>
              <a:spcAft>
                <a:spcPts val="0"/>
              </a:spcAft>
              <a:buClr>
                <a:schemeClr val="dk1"/>
              </a:buClr>
              <a:buSzPts val="1400"/>
              <a:buNone/>
              <a:defRPr/>
            </a:lvl2pPr>
            <a:lvl3pPr indent="-317500" lvl="2" marL="1371600" algn="l">
              <a:lnSpc>
                <a:spcPct val="100000"/>
              </a:lnSpc>
              <a:spcBef>
                <a:spcPts val="500"/>
              </a:spcBef>
              <a:spcAft>
                <a:spcPts val="0"/>
              </a:spcAft>
              <a:buClr>
                <a:schemeClr val="dk1"/>
              </a:buClr>
              <a:buSzPts val="1400"/>
              <a:buChar char="•"/>
              <a:defRPr/>
            </a:lvl3pPr>
            <a:lvl4pPr indent="-317500" lvl="3" marL="1828800" algn="l">
              <a:lnSpc>
                <a:spcPct val="100000"/>
              </a:lnSpc>
              <a:spcBef>
                <a:spcPts val="500"/>
              </a:spcBef>
              <a:spcAft>
                <a:spcPts val="0"/>
              </a:spcAft>
              <a:buClr>
                <a:schemeClr val="dk1"/>
              </a:buClr>
              <a:buSzPts val="1400"/>
              <a:buChar char="–"/>
              <a:defRPr/>
            </a:lvl4pPr>
            <a:lvl5pPr indent="-317500" lvl="4" marL="2286000" algn="l">
              <a:lnSpc>
                <a:spcPct val="100000"/>
              </a:lnSpc>
              <a:spcBef>
                <a:spcPts val="500"/>
              </a:spcBef>
              <a:spcAft>
                <a:spcPts val="0"/>
              </a:spcAft>
              <a:buClr>
                <a:schemeClr val="dk1"/>
              </a:buClr>
              <a:buSzPts val="1400"/>
              <a:buChar char="•"/>
              <a:defRPr/>
            </a:lvl5pPr>
            <a:lvl6pPr indent="-317500" lvl="5" marL="2743200" algn="l">
              <a:lnSpc>
                <a:spcPct val="100000"/>
              </a:lnSpc>
              <a:spcBef>
                <a:spcPts val="500"/>
              </a:spcBef>
              <a:spcAft>
                <a:spcPts val="0"/>
              </a:spcAft>
              <a:buClr>
                <a:schemeClr val="dk1"/>
              </a:buClr>
              <a:buSzPts val="1400"/>
              <a:buChar char="–"/>
              <a:defRPr/>
            </a:lvl6pPr>
            <a:lvl7pPr indent="-317500" lvl="6" marL="3200400" algn="l">
              <a:lnSpc>
                <a:spcPct val="100000"/>
              </a:lnSpc>
              <a:spcBef>
                <a:spcPts val="500"/>
              </a:spcBef>
              <a:spcAft>
                <a:spcPts val="0"/>
              </a:spcAft>
              <a:buClr>
                <a:schemeClr val="dk1"/>
              </a:buClr>
              <a:buSzPts val="1400"/>
              <a:buChar char="•"/>
              <a:defRPr/>
            </a:lvl7pPr>
            <a:lvl8pPr indent="-317500" lvl="7" marL="3657600" algn="l">
              <a:lnSpc>
                <a:spcPct val="100000"/>
              </a:lnSpc>
              <a:spcBef>
                <a:spcPts val="500"/>
              </a:spcBef>
              <a:spcAft>
                <a:spcPts val="0"/>
              </a:spcAft>
              <a:buClr>
                <a:schemeClr val="dk1"/>
              </a:buClr>
              <a:buSzPts val="1400"/>
              <a:buChar char="–"/>
              <a:defRPr/>
            </a:lvl8pPr>
            <a:lvl9pPr indent="-317500" lvl="8" marL="4114800" algn="l">
              <a:lnSpc>
                <a:spcPct val="100000"/>
              </a:lnSpc>
              <a:spcBef>
                <a:spcPts val="500"/>
              </a:spcBef>
              <a:spcAft>
                <a:spcPts val="500"/>
              </a:spcAft>
              <a:buClr>
                <a:schemeClr val="dk1"/>
              </a:buClr>
              <a:buSzPts val="1400"/>
              <a:buChar char="•"/>
              <a:defRPr/>
            </a:lvl9pPr>
          </a:lstStyle>
          <a:p/>
        </p:txBody>
      </p:sp>
      <p:sp>
        <p:nvSpPr>
          <p:cNvPr id="566" name="Google Shape;566;p87"/>
          <p:cNvSpPr txBox="1"/>
          <p:nvPr>
            <p:ph idx="12" type="sldNum"/>
          </p:nvPr>
        </p:nvSpPr>
        <p:spPr>
          <a:xfrm>
            <a:off x="7488222" y="4869180"/>
            <a:ext cx="1323600" cy="102900"/>
          </a:xfrm>
          <a:prstGeom prst="rect">
            <a:avLst/>
          </a:prstGeom>
          <a:noFill/>
          <a:ln>
            <a:noFill/>
          </a:ln>
        </p:spPr>
        <p:txBody>
          <a:bodyPr anchorCtr="0" anchor="b" bIns="0" lIns="0" spcFirstLastPara="1" rIns="0" wrap="square" tIns="0">
            <a:norm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67" name="Google Shape;567;p87"/>
          <p:cNvSpPr txBox="1"/>
          <p:nvPr>
            <p:ph idx="10" type="dt"/>
          </p:nvPr>
        </p:nvSpPr>
        <p:spPr>
          <a:xfrm>
            <a:off x="7488222" y="4766310"/>
            <a:ext cx="1323600" cy="102900"/>
          </a:xfrm>
          <a:prstGeom prst="rect">
            <a:avLst/>
          </a:prstGeom>
          <a:noFill/>
          <a:ln>
            <a:noFill/>
          </a:ln>
        </p:spPr>
        <p:txBody>
          <a:bodyPr anchorCtr="0" anchor="b" bIns="0" lIns="0" spcFirstLastPara="1" rIns="0" wrap="square" tIns="0">
            <a:noAutofit/>
          </a:bodyPr>
          <a:lstStyle>
            <a:lvl1pPr lv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68" name="Google Shape;568;p87"/>
          <p:cNvSpPr txBox="1"/>
          <p:nvPr>
            <p:ph idx="11" type="ftr"/>
          </p:nvPr>
        </p:nvSpPr>
        <p:spPr>
          <a:xfrm>
            <a:off x="332184" y="4766310"/>
            <a:ext cx="4105500" cy="1029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3">
  <p:cSld name="SECTION_HEADER_4_3">
    <p:spTree>
      <p:nvGrpSpPr>
        <p:cNvPr id="569" name="Shape 569"/>
        <p:cNvGrpSpPr/>
        <p:nvPr/>
      </p:nvGrpSpPr>
      <p:grpSpPr>
        <a:xfrm>
          <a:off x="0" y="0"/>
          <a:ext cx="0" cy="0"/>
          <a:chOff x="0" y="0"/>
          <a:chExt cx="0" cy="0"/>
        </a:xfrm>
      </p:grpSpPr>
      <p:sp>
        <p:nvSpPr>
          <p:cNvPr id="570" name="Google Shape;570;p88"/>
          <p:cNvSpPr txBox="1"/>
          <p:nvPr>
            <p:ph type="title"/>
          </p:nvPr>
        </p:nvSpPr>
        <p:spPr>
          <a:xfrm>
            <a:off x="311700" y="1589475"/>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lt1"/>
              </a:buClr>
              <a:buSzPts val="4000"/>
              <a:buFont typeface="Poppins SemiBold"/>
              <a:buNone/>
              <a:defRPr sz="4000">
                <a:solidFill>
                  <a:schemeClr val="lt1"/>
                </a:solidFill>
                <a:latin typeface="Poppins SemiBold"/>
                <a:ea typeface="Poppins SemiBold"/>
                <a:cs typeface="Poppins SemiBold"/>
                <a:sym typeface="Poppins SemiBold"/>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p:txBody>
      </p:sp>
      <p:sp>
        <p:nvSpPr>
          <p:cNvPr id="571" name="Google Shape;571;p8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72" name="Google Shape;572;p88"/>
          <p:cNvSpPr txBox="1"/>
          <p:nvPr>
            <p:ph idx="2" type="title"/>
          </p:nvPr>
        </p:nvSpPr>
        <p:spPr>
          <a:xfrm>
            <a:off x="311700" y="1745475"/>
            <a:ext cx="8520600" cy="1975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rgbClr val="FF6023"/>
              </a:buClr>
              <a:buSzPts val="6400"/>
              <a:buFont typeface="Poppins SemiBold"/>
              <a:buNone/>
              <a:defRPr sz="6400">
                <a:solidFill>
                  <a:srgbClr val="FF6023"/>
                </a:solidFill>
                <a:latin typeface="Poppins SemiBold"/>
                <a:ea typeface="Poppins SemiBold"/>
                <a:cs typeface="Poppins SemiBold"/>
                <a:sym typeface="Poppins SemiBold"/>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1_Title and body">
    <p:spTree>
      <p:nvGrpSpPr>
        <p:cNvPr id="573" name="Shape 573"/>
        <p:cNvGrpSpPr/>
        <p:nvPr/>
      </p:nvGrpSpPr>
      <p:grpSpPr>
        <a:xfrm>
          <a:off x="0" y="0"/>
          <a:ext cx="0" cy="0"/>
          <a:chOff x="0" y="0"/>
          <a:chExt cx="0" cy="0"/>
        </a:xfrm>
      </p:grpSpPr>
      <p:sp>
        <p:nvSpPr>
          <p:cNvPr id="574" name="Google Shape;574;p89"/>
          <p:cNvSpPr/>
          <p:nvPr/>
        </p:nvSpPr>
        <p:spPr>
          <a:xfrm>
            <a:off x="1" y="4783402"/>
            <a:ext cx="9144000" cy="360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75" name="Google Shape;575;p89"/>
          <p:cNvSpPr txBox="1"/>
          <p:nvPr>
            <p:ph idx="1" type="body"/>
          </p:nvPr>
        </p:nvSpPr>
        <p:spPr>
          <a:xfrm>
            <a:off x="321733" y="1424779"/>
            <a:ext cx="8510700" cy="2853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Helvetica Neue"/>
              <a:buChar char="●"/>
              <a:defRPr sz="1200">
                <a:solidFill>
                  <a:schemeClr val="dk1"/>
                </a:solidFill>
                <a:latin typeface="Helvetica Neue"/>
                <a:ea typeface="Helvetica Neue"/>
                <a:cs typeface="Helvetica Neue"/>
                <a:sym typeface="Helvetica Neue"/>
              </a:defRPr>
            </a:lvl1pPr>
            <a:lvl2pPr indent="-317500" lvl="1" marL="914400" algn="l">
              <a:lnSpc>
                <a:spcPct val="115000"/>
              </a:lnSpc>
              <a:spcBef>
                <a:spcPts val="1600"/>
              </a:spcBef>
              <a:spcAft>
                <a:spcPts val="0"/>
              </a:spcAft>
              <a:buSzPts val="1400"/>
              <a:buFont typeface="Helvetica Neue"/>
              <a:buChar char="○"/>
              <a:defRPr>
                <a:latin typeface="Helvetica Neue"/>
                <a:ea typeface="Helvetica Neue"/>
                <a:cs typeface="Helvetica Neue"/>
                <a:sym typeface="Helvetica Neue"/>
              </a:defRPr>
            </a:lvl2pPr>
            <a:lvl3pPr indent="-317500" lvl="2" marL="1371600" algn="l">
              <a:lnSpc>
                <a:spcPct val="115000"/>
              </a:lnSpc>
              <a:spcBef>
                <a:spcPts val="1600"/>
              </a:spcBef>
              <a:spcAft>
                <a:spcPts val="0"/>
              </a:spcAft>
              <a:buSzPts val="1400"/>
              <a:buFont typeface="Helvetica Neue"/>
              <a:buChar char="■"/>
              <a:defRPr>
                <a:latin typeface="Helvetica Neue"/>
                <a:ea typeface="Helvetica Neue"/>
                <a:cs typeface="Helvetica Neue"/>
                <a:sym typeface="Helvetica Neue"/>
              </a:defRPr>
            </a:lvl3pPr>
            <a:lvl4pPr indent="-317500" lvl="3" marL="1828800" algn="l">
              <a:lnSpc>
                <a:spcPct val="115000"/>
              </a:lnSpc>
              <a:spcBef>
                <a:spcPts val="1600"/>
              </a:spcBef>
              <a:spcAft>
                <a:spcPts val="0"/>
              </a:spcAft>
              <a:buSzPts val="1400"/>
              <a:buFont typeface="Helvetica Neue"/>
              <a:buChar char="●"/>
              <a:defRPr>
                <a:latin typeface="Helvetica Neue"/>
                <a:ea typeface="Helvetica Neue"/>
                <a:cs typeface="Helvetica Neue"/>
                <a:sym typeface="Helvetica Neue"/>
              </a:defRPr>
            </a:lvl4pPr>
            <a:lvl5pPr indent="-317500" lvl="4" marL="2286000" algn="l">
              <a:lnSpc>
                <a:spcPct val="115000"/>
              </a:lnSpc>
              <a:spcBef>
                <a:spcPts val="1600"/>
              </a:spcBef>
              <a:spcAft>
                <a:spcPts val="0"/>
              </a:spcAft>
              <a:buSzPts val="1400"/>
              <a:buFont typeface="Helvetica Neue"/>
              <a:buChar char="○"/>
              <a:defRPr>
                <a:latin typeface="Helvetica Neue"/>
                <a:ea typeface="Helvetica Neue"/>
                <a:cs typeface="Helvetica Neue"/>
                <a:sym typeface="Helvetica Neue"/>
              </a:defRPr>
            </a:lvl5pPr>
            <a:lvl6pPr indent="-317500" lvl="5" marL="2743200" algn="l">
              <a:lnSpc>
                <a:spcPct val="115000"/>
              </a:lnSpc>
              <a:spcBef>
                <a:spcPts val="1600"/>
              </a:spcBef>
              <a:spcAft>
                <a:spcPts val="0"/>
              </a:spcAft>
              <a:buSzPts val="1400"/>
              <a:buFont typeface="Helvetica Neue"/>
              <a:buChar char="■"/>
              <a:defRPr>
                <a:latin typeface="Helvetica Neue"/>
                <a:ea typeface="Helvetica Neue"/>
                <a:cs typeface="Helvetica Neue"/>
                <a:sym typeface="Helvetica Neue"/>
              </a:defRPr>
            </a:lvl6pPr>
            <a:lvl7pPr indent="-317500" lvl="6" marL="3200400" algn="l">
              <a:lnSpc>
                <a:spcPct val="115000"/>
              </a:lnSpc>
              <a:spcBef>
                <a:spcPts val="1600"/>
              </a:spcBef>
              <a:spcAft>
                <a:spcPts val="0"/>
              </a:spcAft>
              <a:buSzPts val="1400"/>
              <a:buFont typeface="Helvetica Neue"/>
              <a:buChar char="●"/>
              <a:defRPr>
                <a:latin typeface="Helvetica Neue"/>
                <a:ea typeface="Helvetica Neue"/>
                <a:cs typeface="Helvetica Neue"/>
                <a:sym typeface="Helvetica Neue"/>
              </a:defRPr>
            </a:lvl7pPr>
            <a:lvl8pPr indent="-317500" lvl="7" marL="3657600" algn="l">
              <a:lnSpc>
                <a:spcPct val="115000"/>
              </a:lnSpc>
              <a:spcBef>
                <a:spcPts val="1600"/>
              </a:spcBef>
              <a:spcAft>
                <a:spcPts val="0"/>
              </a:spcAft>
              <a:buSzPts val="1400"/>
              <a:buFont typeface="Helvetica Neue"/>
              <a:buChar char="○"/>
              <a:defRPr>
                <a:latin typeface="Helvetica Neue"/>
                <a:ea typeface="Helvetica Neue"/>
                <a:cs typeface="Helvetica Neue"/>
                <a:sym typeface="Helvetica Neue"/>
              </a:defRPr>
            </a:lvl8pPr>
            <a:lvl9pPr indent="-317500" lvl="8" marL="4114800" algn="l">
              <a:lnSpc>
                <a:spcPct val="115000"/>
              </a:lnSpc>
              <a:spcBef>
                <a:spcPts val="1600"/>
              </a:spcBef>
              <a:spcAft>
                <a:spcPts val="1600"/>
              </a:spcAft>
              <a:buSzPts val="1400"/>
              <a:buFont typeface="Helvetica Neue"/>
              <a:buChar char="■"/>
              <a:defRPr>
                <a:latin typeface="Helvetica Neue"/>
                <a:ea typeface="Helvetica Neue"/>
                <a:cs typeface="Helvetica Neue"/>
                <a:sym typeface="Helvetica Neue"/>
              </a:defRPr>
            </a:lvl9pPr>
          </a:lstStyle>
          <a:p/>
        </p:txBody>
      </p:sp>
      <p:sp>
        <p:nvSpPr>
          <p:cNvPr id="576" name="Google Shape;576;p89"/>
          <p:cNvSpPr txBox="1"/>
          <p:nvPr>
            <p:ph type="title"/>
          </p:nvPr>
        </p:nvSpPr>
        <p:spPr>
          <a:xfrm>
            <a:off x="317085" y="349641"/>
            <a:ext cx="3910200" cy="657600"/>
          </a:xfrm>
          <a:prstGeom prst="rect">
            <a:avLst/>
          </a:prstGeom>
          <a:solidFill>
            <a:srgbClr val="F05523"/>
          </a:solidFill>
          <a:ln>
            <a:noFill/>
          </a:ln>
        </p:spPr>
        <p:txBody>
          <a:bodyPr anchorCtr="0" anchor="ctr" bIns="91425" lIns="180000" spcFirstLastPara="1" rIns="91425" wrap="square" tIns="91425">
            <a:noAutofit/>
          </a:bodyPr>
          <a:lstStyle>
            <a:lvl1pPr lvl="0" marR="0" algn="l">
              <a:lnSpc>
                <a:spcPct val="100000"/>
              </a:lnSpc>
              <a:spcBef>
                <a:spcPts val="0"/>
              </a:spcBef>
              <a:spcAft>
                <a:spcPts val="0"/>
              </a:spcAft>
              <a:buSzPts val="2200"/>
              <a:buFont typeface="Arial"/>
              <a:buNone/>
              <a:defRPr b="1" i="0" sz="2400">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77" name="Google Shape;577;p89"/>
          <p:cNvSpPr txBox="1"/>
          <p:nvPr/>
        </p:nvSpPr>
        <p:spPr>
          <a:xfrm>
            <a:off x="8458605" y="4803775"/>
            <a:ext cx="344700" cy="339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700" u="none" cap="none" strike="noStrike">
                <a:solidFill>
                  <a:srgbClr val="000000"/>
                </a:solidFill>
                <a:latin typeface="Arial"/>
                <a:ea typeface="Arial"/>
                <a:cs typeface="Arial"/>
                <a:sym typeface="Arial"/>
              </a:rPr>
              <a:t>‹#›</a:t>
            </a:fld>
            <a:endParaRPr b="0" i="0" sz="700" u="none" cap="none" strike="noStrike">
              <a:solidFill>
                <a:srgbClr val="000000"/>
              </a:solidFill>
              <a:latin typeface="Arial"/>
              <a:ea typeface="Arial"/>
              <a:cs typeface="Arial"/>
              <a:sym typeface="Arial"/>
            </a:endParaRPr>
          </a:p>
        </p:txBody>
      </p:sp>
      <p:pic>
        <p:nvPicPr>
          <p:cNvPr id="578" name="Google Shape;578;p89"/>
          <p:cNvPicPr preferRelativeResize="0"/>
          <p:nvPr/>
        </p:nvPicPr>
        <p:blipFill rotWithShape="1">
          <a:blip r:embed="rId2">
            <a:alphaModFix/>
          </a:blip>
          <a:srcRect b="0" l="0" r="0" t="0"/>
          <a:stretch/>
        </p:blipFill>
        <p:spPr>
          <a:xfrm>
            <a:off x="178926" y="4867938"/>
            <a:ext cx="690573" cy="211400"/>
          </a:xfrm>
          <a:prstGeom prst="rect">
            <a:avLst/>
          </a:prstGeom>
          <a:noFill/>
          <a:ln>
            <a:noFill/>
          </a:ln>
        </p:spPr>
      </p:pic>
      <p:sp>
        <p:nvSpPr>
          <p:cNvPr id="579" name="Google Shape;579;p89"/>
          <p:cNvSpPr txBox="1"/>
          <p:nvPr/>
        </p:nvSpPr>
        <p:spPr>
          <a:xfrm>
            <a:off x="2628701" y="4803775"/>
            <a:ext cx="4830900" cy="33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b="1" i="0" lang="en" sz="700" u="none" cap="none" strike="noStrike">
                <a:solidFill>
                  <a:schemeClr val="dk1"/>
                </a:solidFill>
                <a:latin typeface="Arial"/>
                <a:ea typeface="Arial"/>
                <a:cs typeface="Arial"/>
                <a:sym typeface="Arial"/>
              </a:rPr>
              <a:t>Confidential - Do not duplicate or distribute without written permission from Makers. </a:t>
            </a:r>
            <a:endParaRPr b="1" i="0" sz="7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84" name="Shape 584"/>
        <p:cNvGrpSpPr/>
        <p:nvPr/>
      </p:nvGrpSpPr>
      <p:grpSpPr>
        <a:xfrm>
          <a:off x="0" y="0"/>
          <a:ext cx="0" cy="0"/>
          <a:chOff x="0" y="0"/>
          <a:chExt cx="0" cy="0"/>
        </a:xfrm>
      </p:grpSpPr>
      <p:sp>
        <p:nvSpPr>
          <p:cNvPr id="585" name="Google Shape;585;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Font typeface="Poppins"/>
              <a:buNone/>
              <a:defRPr>
                <a:latin typeface="Poppins"/>
                <a:ea typeface="Poppins"/>
                <a:cs typeface="Poppins"/>
                <a:sym typeface="Poppins"/>
              </a:defRPr>
            </a:lvl1pPr>
            <a:lvl2pPr lvl="1" algn="l">
              <a:lnSpc>
                <a:spcPct val="100000"/>
              </a:lnSpc>
              <a:spcBef>
                <a:spcPts val="0"/>
              </a:spcBef>
              <a:spcAft>
                <a:spcPts val="0"/>
              </a:spcAft>
              <a:buSzPts val="2800"/>
              <a:buFont typeface="Poppins"/>
              <a:buNone/>
              <a:defRPr>
                <a:latin typeface="Poppins"/>
                <a:ea typeface="Poppins"/>
                <a:cs typeface="Poppins"/>
                <a:sym typeface="Poppins"/>
              </a:defRPr>
            </a:lvl2pPr>
            <a:lvl3pPr lvl="2" algn="l">
              <a:lnSpc>
                <a:spcPct val="100000"/>
              </a:lnSpc>
              <a:spcBef>
                <a:spcPts val="0"/>
              </a:spcBef>
              <a:spcAft>
                <a:spcPts val="0"/>
              </a:spcAft>
              <a:buSzPts val="2800"/>
              <a:buFont typeface="Poppins"/>
              <a:buNone/>
              <a:defRPr>
                <a:latin typeface="Poppins"/>
                <a:ea typeface="Poppins"/>
                <a:cs typeface="Poppins"/>
                <a:sym typeface="Poppins"/>
              </a:defRPr>
            </a:lvl3pPr>
            <a:lvl4pPr lvl="3" algn="l">
              <a:lnSpc>
                <a:spcPct val="100000"/>
              </a:lnSpc>
              <a:spcBef>
                <a:spcPts val="0"/>
              </a:spcBef>
              <a:spcAft>
                <a:spcPts val="0"/>
              </a:spcAft>
              <a:buSzPts val="2800"/>
              <a:buFont typeface="Poppins"/>
              <a:buNone/>
              <a:defRPr>
                <a:latin typeface="Poppins"/>
                <a:ea typeface="Poppins"/>
                <a:cs typeface="Poppins"/>
                <a:sym typeface="Poppins"/>
              </a:defRPr>
            </a:lvl4pPr>
            <a:lvl5pPr lvl="4" algn="l">
              <a:lnSpc>
                <a:spcPct val="100000"/>
              </a:lnSpc>
              <a:spcBef>
                <a:spcPts val="0"/>
              </a:spcBef>
              <a:spcAft>
                <a:spcPts val="0"/>
              </a:spcAft>
              <a:buSzPts val="2800"/>
              <a:buFont typeface="Poppins"/>
              <a:buNone/>
              <a:defRPr>
                <a:latin typeface="Poppins"/>
                <a:ea typeface="Poppins"/>
                <a:cs typeface="Poppins"/>
                <a:sym typeface="Poppins"/>
              </a:defRPr>
            </a:lvl5pPr>
            <a:lvl6pPr lvl="5" algn="l">
              <a:lnSpc>
                <a:spcPct val="100000"/>
              </a:lnSpc>
              <a:spcBef>
                <a:spcPts val="0"/>
              </a:spcBef>
              <a:spcAft>
                <a:spcPts val="0"/>
              </a:spcAft>
              <a:buSzPts val="2800"/>
              <a:buFont typeface="Poppins"/>
              <a:buNone/>
              <a:defRPr>
                <a:latin typeface="Poppins"/>
                <a:ea typeface="Poppins"/>
                <a:cs typeface="Poppins"/>
                <a:sym typeface="Poppins"/>
              </a:defRPr>
            </a:lvl6pPr>
            <a:lvl7pPr lvl="6" algn="l">
              <a:lnSpc>
                <a:spcPct val="100000"/>
              </a:lnSpc>
              <a:spcBef>
                <a:spcPts val="0"/>
              </a:spcBef>
              <a:spcAft>
                <a:spcPts val="0"/>
              </a:spcAft>
              <a:buSzPts val="2800"/>
              <a:buFont typeface="Poppins"/>
              <a:buNone/>
              <a:defRPr>
                <a:latin typeface="Poppins"/>
                <a:ea typeface="Poppins"/>
                <a:cs typeface="Poppins"/>
                <a:sym typeface="Poppins"/>
              </a:defRPr>
            </a:lvl7pPr>
            <a:lvl8pPr lvl="7" algn="l">
              <a:lnSpc>
                <a:spcPct val="100000"/>
              </a:lnSpc>
              <a:spcBef>
                <a:spcPts val="0"/>
              </a:spcBef>
              <a:spcAft>
                <a:spcPts val="0"/>
              </a:spcAft>
              <a:buSzPts val="2800"/>
              <a:buFont typeface="Poppins"/>
              <a:buNone/>
              <a:defRPr>
                <a:latin typeface="Poppins"/>
                <a:ea typeface="Poppins"/>
                <a:cs typeface="Poppins"/>
                <a:sym typeface="Poppins"/>
              </a:defRPr>
            </a:lvl8pPr>
            <a:lvl9pPr lvl="8" algn="l">
              <a:lnSpc>
                <a:spcPct val="100000"/>
              </a:lnSpc>
              <a:spcBef>
                <a:spcPts val="0"/>
              </a:spcBef>
              <a:spcAft>
                <a:spcPts val="0"/>
              </a:spcAft>
              <a:buSzPts val="2800"/>
              <a:buFont typeface="Poppins"/>
              <a:buNone/>
              <a:defRPr>
                <a:latin typeface="Poppins"/>
                <a:ea typeface="Poppins"/>
                <a:cs typeface="Poppins"/>
                <a:sym typeface="Poppins"/>
              </a:defRPr>
            </a:lvl9pPr>
          </a:lstStyle>
          <a:p/>
        </p:txBody>
      </p:sp>
      <p:sp>
        <p:nvSpPr>
          <p:cNvPr id="586" name="Google Shape;586;p3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Font typeface="Poppins"/>
              <a:buChar char="●"/>
              <a:defRPr>
                <a:latin typeface="Poppins"/>
                <a:ea typeface="Poppins"/>
                <a:cs typeface="Poppins"/>
                <a:sym typeface="Poppins"/>
              </a:defRPr>
            </a:lvl1pPr>
            <a:lvl2pPr indent="-317500" lvl="1" marL="914400" algn="l">
              <a:lnSpc>
                <a:spcPct val="115000"/>
              </a:lnSpc>
              <a:spcBef>
                <a:spcPts val="0"/>
              </a:spcBef>
              <a:spcAft>
                <a:spcPts val="0"/>
              </a:spcAft>
              <a:buSzPts val="1400"/>
              <a:buFont typeface="Poppins"/>
              <a:buChar char="○"/>
              <a:defRPr>
                <a:latin typeface="Poppins"/>
                <a:ea typeface="Poppins"/>
                <a:cs typeface="Poppins"/>
                <a:sym typeface="Poppins"/>
              </a:defRPr>
            </a:lvl2pPr>
            <a:lvl3pPr indent="-317500" lvl="2" marL="1371600" algn="l">
              <a:lnSpc>
                <a:spcPct val="115000"/>
              </a:lnSpc>
              <a:spcBef>
                <a:spcPts val="0"/>
              </a:spcBef>
              <a:spcAft>
                <a:spcPts val="0"/>
              </a:spcAft>
              <a:buSzPts val="1400"/>
              <a:buFont typeface="Poppins"/>
              <a:buChar char="■"/>
              <a:defRPr>
                <a:latin typeface="Poppins"/>
                <a:ea typeface="Poppins"/>
                <a:cs typeface="Poppins"/>
                <a:sym typeface="Poppins"/>
              </a:defRPr>
            </a:lvl3pPr>
            <a:lvl4pPr indent="-317500" lvl="3" marL="1828800" algn="l">
              <a:lnSpc>
                <a:spcPct val="115000"/>
              </a:lnSpc>
              <a:spcBef>
                <a:spcPts val="0"/>
              </a:spcBef>
              <a:spcAft>
                <a:spcPts val="0"/>
              </a:spcAft>
              <a:buSzPts val="1400"/>
              <a:buFont typeface="Poppins"/>
              <a:buChar char="●"/>
              <a:defRPr>
                <a:latin typeface="Poppins"/>
                <a:ea typeface="Poppins"/>
                <a:cs typeface="Poppins"/>
                <a:sym typeface="Poppins"/>
              </a:defRPr>
            </a:lvl4pPr>
            <a:lvl5pPr indent="-317500" lvl="4" marL="2286000" algn="l">
              <a:lnSpc>
                <a:spcPct val="115000"/>
              </a:lnSpc>
              <a:spcBef>
                <a:spcPts val="0"/>
              </a:spcBef>
              <a:spcAft>
                <a:spcPts val="0"/>
              </a:spcAft>
              <a:buSzPts val="1400"/>
              <a:buFont typeface="Poppins"/>
              <a:buChar char="○"/>
              <a:defRPr>
                <a:latin typeface="Poppins"/>
                <a:ea typeface="Poppins"/>
                <a:cs typeface="Poppins"/>
                <a:sym typeface="Poppins"/>
              </a:defRPr>
            </a:lvl5pPr>
            <a:lvl6pPr indent="-317500" lvl="5" marL="2743200" algn="l">
              <a:lnSpc>
                <a:spcPct val="115000"/>
              </a:lnSpc>
              <a:spcBef>
                <a:spcPts val="0"/>
              </a:spcBef>
              <a:spcAft>
                <a:spcPts val="0"/>
              </a:spcAft>
              <a:buSzPts val="1400"/>
              <a:buFont typeface="Poppins"/>
              <a:buChar char="■"/>
              <a:defRPr>
                <a:latin typeface="Poppins"/>
                <a:ea typeface="Poppins"/>
                <a:cs typeface="Poppins"/>
                <a:sym typeface="Poppins"/>
              </a:defRPr>
            </a:lvl6pPr>
            <a:lvl7pPr indent="-317500" lvl="6" marL="3200400" algn="l">
              <a:lnSpc>
                <a:spcPct val="115000"/>
              </a:lnSpc>
              <a:spcBef>
                <a:spcPts val="0"/>
              </a:spcBef>
              <a:spcAft>
                <a:spcPts val="0"/>
              </a:spcAft>
              <a:buSzPts val="1400"/>
              <a:buFont typeface="Poppins"/>
              <a:buChar char="●"/>
              <a:defRPr>
                <a:latin typeface="Poppins"/>
                <a:ea typeface="Poppins"/>
                <a:cs typeface="Poppins"/>
                <a:sym typeface="Poppins"/>
              </a:defRPr>
            </a:lvl7pPr>
            <a:lvl8pPr indent="-317500" lvl="7" marL="3657600" algn="l">
              <a:lnSpc>
                <a:spcPct val="115000"/>
              </a:lnSpc>
              <a:spcBef>
                <a:spcPts val="0"/>
              </a:spcBef>
              <a:spcAft>
                <a:spcPts val="0"/>
              </a:spcAft>
              <a:buSzPts val="1400"/>
              <a:buFont typeface="Poppins"/>
              <a:buChar char="○"/>
              <a:defRPr>
                <a:latin typeface="Poppins"/>
                <a:ea typeface="Poppins"/>
                <a:cs typeface="Poppins"/>
                <a:sym typeface="Poppins"/>
              </a:defRPr>
            </a:lvl8pPr>
            <a:lvl9pPr indent="-317500" lvl="8" marL="4114800" algn="l">
              <a:lnSpc>
                <a:spcPct val="115000"/>
              </a:lnSpc>
              <a:spcBef>
                <a:spcPts val="0"/>
              </a:spcBef>
              <a:spcAft>
                <a:spcPts val="0"/>
              </a:spcAft>
              <a:buSzPts val="1400"/>
              <a:buFont typeface="Poppins"/>
              <a:buChar char="■"/>
              <a:defRPr>
                <a:latin typeface="Poppins"/>
                <a:ea typeface="Poppins"/>
                <a:cs typeface="Poppins"/>
                <a:sym typeface="Poppins"/>
              </a:defRPr>
            </a:lvl9pPr>
          </a:lstStyle>
          <a:p/>
        </p:txBody>
      </p:sp>
      <p:sp>
        <p:nvSpPr>
          <p:cNvPr id="587" name="Google Shape;587;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88" name="Shape 588"/>
        <p:cNvGrpSpPr/>
        <p:nvPr/>
      </p:nvGrpSpPr>
      <p:grpSpPr>
        <a:xfrm>
          <a:off x="0" y="0"/>
          <a:ext cx="0" cy="0"/>
          <a:chOff x="0" y="0"/>
          <a:chExt cx="0" cy="0"/>
        </a:xfrm>
      </p:grpSpPr>
      <p:sp>
        <p:nvSpPr>
          <p:cNvPr id="589" name="Google Shape;589;p12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dk2"/>
              </a:buClr>
              <a:buSzPts val="6000"/>
              <a:buFont typeface="Poppins SemiBold"/>
              <a:buNone/>
              <a:defRPr sz="6000">
                <a:solidFill>
                  <a:schemeClr val="dk2"/>
                </a:solidFill>
                <a:latin typeface="Poppins SemiBold"/>
                <a:ea typeface="Poppins SemiBold"/>
                <a:cs typeface="Poppins SemiBold"/>
                <a:sym typeface="Poppins SemiBold"/>
              </a:defRPr>
            </a:lvl1pPr>
            <a:lvl2pPr lvl="1" algn="l">
              <a:lnSpc>
                <a:spcPct val="100000"/>
              </a:lnSpc>
              <a:spcBef>
                <a:spcPts val="0"/>
              </a:spcBef>
              <a:spcAft>
                <a:spcPts val="0"/>
              </a:spcAft>
              <a:buSzPts val="5200"/>
              <a:buFont typeface="Poppins"/>
              <a:buNone/>
              <a:defRPr b="1" sz="5200">
                <a:latin typeface="Poppins"/>
                <a:ea typeface="Poppins"/>
                <a:cs typeface="Poppins"/>
                <a:sym typeface="Poppins"/>
              </a:defRPr>
            </a:lvl2pPr>
            <a:lvl3pPr lvl="2" algn="l">
              <a:lnSpc>
                <a:spcPct val="100000"/>
              </a:lnSpc>
              <a:spcBef>
                <a:spcPts val="0"/>
              </a:spcBef>
              <a:spcAft>
                <a:spcPts val="0"/>
              </a:spcAft>
              <a:buSzPts val="5200"/>
              <a:buFont typeface="Poppins"/>
              <a:buNone/>
              <a:defRPr b="1" sz="5200">
                <a:latin typeface="Poppins"/>
                <a:ea typeface="Poppins"/>
                <a:cs typeface="Poppins"/>
                <a:sym typeface="Poppins"/>
              </a:defRPr>
            </a:lvl3pPr>
            <a:lvl4pPr lvl="3" algn="l">
              <a:lnSpc>
                <a:spcPct val="100000"/>
              </a:lnSpc>
              <a:spcBef>
                <a:spcPts val="0"/>
              </a:spcBef>
              <a:spcAft>
                <a:spcPts val="0"/>
              </a:spcAft>
              <a:buSzPts val="5200"/>
              <a:buFont typeface="Poppins"/>
              <a:buNone/>
              <a:defRPr b="1" sz="5200">
                <a:latin typeface="Poppins"/>
                <a:ea typeface="Poppins"/>
                <a:cs typeface="Poppins"/>
                <a:sym typeface="Poppins"/>
              </a:defRPr>
            </a:lvl4pPr>
            <a:lvl5pPr lvl="4" algn="l">
              <a:lnSpc>
                <a:spcPct val="100000"/>
              </a:lnSpc>
              <a:spcBef>
                <a:spcPts val="0"/>
              </a:spcBef>
              <a:spcAft>
                <a:spcPts val="0"/>
              </a:spcAft>
              <a:buSzPts val="5200"/>
              <a:buFont typeface="Poppins"/>
              <a:buNone/>
              <a:defRPr b="1" sz="5200">
                <a:latin typeface="Poppins"/>
                <a:ea typeface="Poppins"/>
                <a:cs typeface="Poppins"/>
                <a:sym typeface="Poppins"/>
              </a:defRPr>
            </a:lvl5pPr>
            <a:lvl6pPr lvl="5" algn="l">
              <a:lnSpc>
                <a:spcPct val="100000"/>
              </a:lnSpc>
              <a:spcBef>
                <a:spcPts val="0"/>
              </a:spcBef>
              <a:spcAft>
                <a:spcPts val="0"/>
              </a:spcAft>
              <a:buSzPts val="5200"/>
              <a:buFont typeface="Poppins"/>
              <a:buNone/>
              <a:defRPr b="1" sz="5200">
                <a:latin typeface="Poppins"/>
                <a:ea typeface="Poppins"/>
                <a:cs typeface="Poppins"/>
                <a:sym typeface="Poppins"/>
              </a:defRPr>
            </a:lvl6pPr>
            <a:lvl7pPr lvl="6" algn="l">
              <a:lnSpc>
                <a:spcPct val="100000"/>
              </a:lnSpc>
              <a:spcBef>
                <a:spcPts val="0"/>
              </a:spcBef>
              <a:spcAft>
                <a:spcPts val="0"/>
              </a:spcAft>
              <a:buSzPts val="5200"/>
              <a:buFont typeface="Poppins"/>
              <a:buNone/>
              <a:defRPr b="1" sz="5200">
                <a:latin typeface="Poppins"/>
                <a:ea typeface="Poppins"/>
                <a:cs typeface="Poppins"/>
                <a:sym typeface="Poppins"/>
              </a:defRPr>
            </a:lvl7pPr>
            <a:lvl8pPr lvl="7" algn="l">
              <a:lnSpc>
                <a:spcPct val="100000"/>
              </a:lnSpc>
              <a:spcBef>
                <a:spcPts val="0"/>
              </a:spcBef>
              <a:spcAft>
                <a:spcPts val="0"/>
              </a:spcAft>
              <a:buSzPts val="5200"/>
              <a:buFont typeface="Poppins"/>
              <a:buNone/>
              <a:defRPr b="1" sz="5200">
                <a:latin typeface="Poppins"/>
                <a:ea typeface="Poppins"/>
                <a:cs typeface="Poppins"/>
                <a:sym typeface="Poppins"/>
              </a:defRPr>
            </a:lvl8pPr>
            <a:lvl9pPr lvl="8" algn="l">
              <a:lnSpc>
                <a:spcPct val="100000"/>
              </a:lnSpc>
              <a:spcBef>
                <a:spcPts val="0"/>
              </a:spcBef>
              <a:spcAft>
                <a:spcPts val="0"/>
              </a:spcAft>
              <a:buSzPts val="5200"/>
              <a:buFont typeface="Poppins"/>
              <a:buNone/>
              <a:defRPr b="1" sz="5200">
                <a:latin typeface="Poppins"/>
                <a:ea typeface="Poppins"/>
                <a:cs typeface="Poppins"/>
                <a:sym typeface="Poppins"/>
              </a:defRPr>
            </a:lvl9pPr>
          </a:lstStyle>
          <a:p/>
        </p:txBody>
      </p:sp>
      <p:sp>
        <p:nvSpPr>
          <p:cNvPr id="590" name="Google Shape;590;p12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FFC8D2"/>
              </a:buClr>
              <a:buSzPts val="6000"/>
              <a:buFont typeface="Poppins Light"/>
              <a:buNone/>
              <a:defRPr sz="6000">
                <a:solidFill>
                  <a:srgbClr val="FFC8D2"/>
                </a:solidFill>
                <a:latin typeface="Poppins Light"/>
                <a:ea typeface="Poppins Light"/>
                <a:cs typeface="Poppins Light"/>
                <a:sym typeface="Poppins Light"/>
              </a:defRPr>
            </a:lvl1pPr>
            <a:lvl2pPr lvl="1" algn="l">
              <a:lnSpc>
                <a:spcPct val="100000"/>
              </a:lnSpc>
              <a:spcBef>
                <a:spcPts val="0"/>
              </a:spcBef>
              <a:spcAft>
                <a:spcPts val="0"/>
              </a:spcAft>
              <a:buClr>
                <a:srgbClr val="FFC8D2"/>
              </a:buClr>
              <a:buSzPts val="6000"/>
              <a:buFont typeface="Poppins Light"/>
              <a:buNone/>
              <a:defRPr sz="6000">
                <a:solidFill>
                  <a:srgbClr val="FFC8D2"/>
                </a:solidFill>
                <a:latin typeface="Poppins Light"/>
                <a:ea typeface="Poppins Light"/>
                <a:cs typeface="Poppins Light"/>
                <a:sym typeface="Poppins Light"/>
              </a:defRPr>
            </a:lvl2pPr>
            <a:lvl3pPr lvl="2" algn="l">
              <a:lnSpc>
                <a:spcPct val="100000"/>
              </a:lnSpc>
              <a:spcBef>
                <a:spcPts val="0"/>
              </a:spcBef>
              <a:spcAft>
                <a:spcPts val="0"/>
              </a:spcAft>
              <a:buClr>
                <a:srgbClr val="FFC8D2"/>
              </a:buClr>
              <a:buSzPts val="6000"/>
              <a:buFont typeface="Poppins Light"/>
              <a:buNone/>
              <a:defRPr sz="6000">
                <a:solidFill>
                  <a:srgbClr val="FFC8D2"/>
                </a:solidFill>
                <a:latin typeface="Poppins Light"/>
                <a:ea typeface="Poppins Light"/>
                <a:cs typeface="Poppins Light"/>
                <a:sym typeface="Poppins Light"/>
              </a:defRPr>
            </a:lvl3pPr>
            <a:lvl4pPr lvl="3" algn="l">
              <a:lnSpc>
                <a:spcPct val="100000"/>
              </a:lnSpc>
              <a:spcBef>
                <a:spcPts val="0"/>
              </a:spcBef>
              <a:spcAft>
                <a:spcPts val="0"/>
              </a:spcAft>
              <a:buClr>
                <a:srgbClr val="FFC8D2"/>
              </a:buClr>
              <a:buSzPts val="6000"/>
              <a:buFont typeface="Poppins Light"/>
              <a:buNone/>
              <a:defRPr sz="6000">
                <a:solidFill>
                  <a:srgbClr val="FFC8D2"/>
                </a:solidFill>
                <a:latin typeface="Poppins Light"/>
                <a:ea typeface="Poppins Light"/>
                <a:cs typeface="Poppins Light"/>
                <a:sym typeface="Poppins Light"/>
              </a:defRPr>
            </a:lvl4pPr>
            <a:lvl5pPr lvl="4" algn="l">
              <a:lnSpc>
                <a:spcPct val="100000"/>
              </a:lnSpc>
              <a:spcBef>
                <a:spcPts val="0"/>
              </a:spcBef>
              <a:spcAft>
                <a:spcPts val="0"/>
              </a:spcAft>
              <a:buClr>
                <a:srgbClr val="FFC8D2"/>
              </a:buClr>
              <a:buSzPts val="6000"/>
              <a:buFont typeface="Poppins Light"/>
              <a:buNone/>
              <a:defRPr sz="6000">
                <a:solidFill>
                  <a:srgbClr val="FFC8D2"/>
                </a:solidFill>
                <a:latin typeface="Poppins Light"/>
                <a:ea typeface="Poppins Light"/>
                <a:cs typeface="Poppins Light"/>
                <a:sym typeface="Poppins Light"/>
              </a:defRPr>
            </a:lvl5pPr>
            <a:lvl6pPr lvl="5" algn="l">
              <a:lnSpc>
                <a:spcPct val="100000"/>
              </a:lnSpc>
              <a:spcBef>
                <a:spcPts val="0"/>
              </a:spcBef>
              <a:spcAft>
                <a:spcPts val="0"/>
              </a:spcAft>
              <a:buClr>
                <a:srgbClr val="FFC8D2"/>
              </a:buClr>
              <a:buSzPts val="6000"/>
              <a:buFont typeface="Poppins Light"/>
              <a:buNone/>
              <a:defRPr sz="6000">
                <a:solidFill>
                  <a:srgbClr val="FFC8D2"/>
                </a:solidFill>
                <a:latin typeface="Poppins Light"/>
                <a:ea typeface="Poppins Light"/>
                <a:cs typeface="Poppins Light"/>
                <a:sym typeface="Poppins Light"/>
              </a:defRPr>
            </a:lvl6pPr>
            <a:lvl7pPr lvl="6" algn="l">
              <a:lnSpc>
                <a:spcPct val="100000"/>
              </a:lnSpc>
              <a:spcBef>
                <a:spcPts val="0"/>
              </a:spcBef>
              <a:spcAft>
                <a:spcPts val="0"/>
              </a:spcAft>
              <a:buClr>
                <a:srgbClr val="FFC8D2"/>
              </a:buClr>
              <a:buSzPts val="6000"/>
              <a:buFont typeface="Poppins Light"/>
              <a:buNone/>
              <a:defRPr sz="6000">
                <a:solidFill>
                  <a:srgbClr val="FFC8D2"/>
                </a:solidFill>
                <a:latin typeface="Poppins Light"/>
                <a:ea typeface="Poppins Light"/>
                <a:cs typeface="Poppins Light"/>
                <a:sym typeface="Poppins Light"/>
              </a:defRPr>
            </a:lvl7pPr>
            <a:lvl8pPr lvl="7" algn="l">
              <a:lnSpc>
                <a:spcPct val="100000"/>
              </a:lnSpc>
              <a:spcBef>
                <a:spcPts val="0"/>
              </a:spcBef>
              <a:spcAft>
                <a:spcPts val="0"/>
              </a:spcAft>
              <a:buClr>
                <a:srgbClr val="FFC8D2"/>
              </a:buClr>
              <a:buSzPts val="6000"/>
              <a:buFont typeface="Poppins Light"/>
              <a:buNone/>
              <a:defRPr sz="6000">
                <a:solidFill>
                  <a:srgbClr val="FFC8D2"/>
                </a:solidFill>
                <a:latin typeface="Poppins Light"/>
                <a:ea typeface="Poppins Light"/>
                <a:cs typeface="Poppins Light"/>
                <a:sym typeface="Poppins Light"/>
              </a:defRPr>
            </a:lvl8pPr>
            <a:lvl9pPr lvl="8" algn="l">
              <a:lnSpc>
                <a:spcPct val="100000"/>
              </a:lnSpc>
              <a:spcBef>
                <a:spcPts val="0"/>
              </a:spcBef>
              <a:spcAft>
                <a:spcPts val="0"/>
              </a:spcAft>
              <a:buClr>
                <a:srgbClr val="FFC8D2"/>
              </a:buClr>
              <a:buSzPts val="6000"/>
              <a:buFont typeface="Poppins Light"/>
              <a:buNone/>
              <a:defRPr sz="6000">
                <a:solidFill>
                  <a:srgbClr val="FFC8D2"/>
                </a:solidFill>
                <a:latin typeface="Poppins Light"/>
                <a:ea typeface="Poppins Light"/>
                <a:cs typeface="Poppins Light"/>
                <a:sym typeface="Poppins Light"/>
              </a:defRPr>
            </a:lvl9pPr>
          </a:lstStyle>
          <a:p/>
        </p:txBody>
      </p:sp>
      <p:sp>
        <p:nvSpPr>
          <p:cNvPr id="591" name="Google Shape;591;p1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pic>
        <p:nvPicPr>
          <p:cNvPr id="592" name="Google Shape;592;p122"/>
          <p:cNvPicPr preferRelativeResize="0"/>
          <p:nvPr/>
        </p:nvPicPr>
        <p:blipFill rotWithShape="1">
          <a:blip r:embed="rId2">
            <a:alphaModFix/>
          </a:blip>
          <a:srcRect b="0" l="0" r="0" t="0"/>
          <a:stretch/>
        </p:blipFill>
        <p:spPr>
          <a:xfrm>
            <a:off x="311700" y="3595151"/>
            <a:ext cx="1068073" cy="1068073"/>
          </a:xfrm>
          <a:prstGeom prst="rect">
            <a:avLst/>
          </a:prstGeom>
          <a:noFill/>
          <a:ln>
            <a:noFill/>
          </a:ln>
        </p:spPr>
      </p:pic>
      <p:sp>
        <p:nvSpPr>
          <p:cNvPr id="593" name="Google Shape;593;p122"/>
          <p:cNvSpPr txBox="1"/>
          <p:nvPr>
            <p:ph idx="2" type="ctrTitle"/>
          </p:nvPr>
        </p:nvSpPr>
        <p:spPr>
          <a:xfrm>
            <a:off x="311700" y="1088975"/>
            <a:ext cx="3497700" cy="341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FF6023"/>
              </a:buClr>
              <a:buSzPts val="1000"/>
              <a:buFont typeface="Lora"/>
              <a:buNone/>
              <a:defRPr sz="1000">
                <a:solidFill>
                  <a:srgbClr val="FF6023"/>
                </a:solidFill>
                <a:latin typeface="Lora"/>
                <a:ea typeface="Lora"/>
                <a:cs typeface="Lora"/>
                <a:sym typeface="Lora"/>
              </a:defRPr>
            </a:lvl1pPr>
            <a:lvl2pPr lvl="1" algn="l">
              <a:lnSpc>
                <a:spcPct val="100000"/>
              </a:lnSpc>
              <a:spcBef>
                <a:spcPts val="0"/>
              </a:spcBef>
              <a:spcAft>
                <a:spcPts val="0"/>
              </a:spcAft>
              <a:buClr>
                <a:srgbClr val="FF6023"/>
              </a:buClr>
              <a:buSzPts val="1000"/>
              <a:buFont typeface="Lora"/>
              <a:buNone/>
              <a:defRPr b="1" sz="1000">
                <a:solidFill>
                  <a:srgbClr val="FF6023"/>
                </a:solidFill>
                <a:latin typeface="Lora"/>
                <a:ea typeface="Lora"/>
                <a:cs typeface="Lora"/>
                <a:sym typeface="Lora"/>
              </a:defRPr>
            </a:lvl2pPr>
            <a:lvl3pPr lvl="2" algn="l">
              <a:lnSpc>
                <a:spcPct val="100000"/>
              </a:lnSpc>
              <a:spcBef>
                <a:spcPts val="0"/>
              </a:spcBef>
              <a:spcAft>
                <a:spcPts val="0"/>
              </a:spcAft>
              <a:buClr>
                <a:srgbClr val="FF6023"/>
              </a:buClr>
              <a:buSzPts val="1000"/>
              <a:buFont typeface="Lora"/>
              <a:buNone/>
              <a:defRPr b="1" sz="1000">
                <a:solidFill>
                  <a:srgbClr val="FF6023"/>
                </a:solidFill>
                <a:latin typeface="Lora"/>
                <a:ea typeface="Lora"/>
                <a:cs typeface="Lora"/>
                <a:sym typeface="Lora"/>
              </a:defRPr>
            </a:lvl3pPr>
            <a:lvl4pPr lvl="3" algn="l">
              <a:lnSpc>
                <a:spcPct val="100000"/>
              </a:lnSpc>
              <a:spcBef>
                <a:spcPts val="0"/>
              </a:spcBef>
              <a:spcAft>
                <a:spcPts val="0"/>
              </a:spcAft>
              <a:buClr>
                <a:srgbClr val="FF6023"/>
              </a:buClr>
              <a:buSzPts val="1000"/>
              <a:buFont typeface="Lora"/>
              <a:buNone/>
              <a:defRPr b="1" sz="1000">
                <a:solidFill>
                  <a:srgbClr val="FF6023"/>
                </a:solidFill>
                <a:latin typeface="Lora"/>
                <a:ea typeface="Lora"/>
                <a:cs typeface="Lora"/>
                <a:sym typeface="Lora"/>
              </a:defRPr>
            </a:lvl4pPr>
            <a:lvl5pPr lvl="4" algn="l">
              <a:lnSpc>
                <a:spcPct val="100000"/>
              </a:lnSpc>
              <a:spcBef>
                <a:spcPts val="0"/>
              </a:spcBef>
              <a:spcAft>
                <a:spcPts val="0"/>
              </a:spcAft>
              <a:buClr>
                <a:srgbClr val="FF6023"/>
              </a:buClr>
              <a:buSzPts val="1000"/>
              <a:buFont typeface="Lora"/>
              <a:buNone/>
              <a:defRPr b="1" sz="1000">
                <a:solidFill>
                  <a:srgbClr val="FF6023"/>
                </a:solidFill>
                <a:latin typeface="Lora"/>
                <a:ea typeface="Lora"/>
                <a:cs typeface="Lora"/>
                <a:sym typeface="Lora"/>
              </a:defRPr>
            </a:lvl5pPr>
            <a:lvl6pPr lvl="5" algn="l">
              <a:lnSpc>
                <a:spcPct val="100000"/>
              </a:lnSpc>
              <a:spcBef>
                <a:spcPts val="0"/>
              </a:spcBef>
              <a:spcAft>
                <a:spcPts val="0"/>
              </a:spcAft>
              <a:buClr>
                <a:srgbClr val="FF6023"/>
              </a:buClr>
              <a:buSzPts val="1000"/>
              <a:buFont typeface="Lora"/>
              <a:buNone/>
              <a:defRPr b="1" sz="1000">
                <a:solidFill>
                  <a:srgbClr val="FF6023"/>
                </a:solidFill>
                <a:latin typeface="Lora"/>
                <a:ea typeface="Lora"/>
                <a:cs typeface="Lora"/>
                <a:sym typeface="Lora"/>
              </a:defRPr>
            </a:lvl6pPr>
            <a:lvl7pPr lvl="6" algn="l">
              <a:lnSpc>
                <a:spcPct val="100000"/>
              </a:lnSpc>
              <a:spcBef>
                <a:spcPts val="0"/>
              </a:spcBef>
              <a:spcAft>
                <a:spcPts val="0"/>
              </a:spcAft>
              <a:buClr>
                <a:srgbClr val="FF6023"/>
              </a:buClr>
              <a:buSzPts val="1000"/>
              <a:buFont typeface="Lora"/>
              <a:buNone/>
              <a:defRPr b="1" sz="1000">
                <a:solidFill>
                  <a:srgbClr val="FF6023"/>
                </a:solidFill>
                <a:latin typeface="Lora"/>
                <a:ea typeface="Lora"/>
                <a:cs typeface="Lora"/>
                <a:sym typeface="Lora"/>
              </a:defRPr>
            </a:lvl7pPr>
            <a:lvl8pPr lvl="7" algn="l">
              <a:lnSpc>
                <a:spcPct val="100000"/>
              </a:lnSpc>
              <a:spcBef>
                <a:spcPts val="0"/>
              </a:spcBef>
              <a:spcAft>
                <a:spcPts val="0"/>
              </a:spcAft>
              <a:buClr>
                <a:srgbClr val="FF6023"/>
              </a:buClr>
              <a:buSzPts val="1000"/>
              <a:buFont typeface="Lora"/>
              <a:buNone/>
              <a:defRPr b="1" sz="1000">
                <a:solidFill>
                  <a:srgbClr val="FF6023"/>
                </a:solidFill>
                <a:latin typeface="Lora"/>
                <a:ea typeface="Lora"/>
                <a:cs typeface="Lora"/>
                <a:sym typeface="Lora"/>
              </a:defRPr>
            </a:lvl8pPr>
            <a:lvl9pPr lvl="8" algn="l">
              <a:lnSpc>
                <a:spcPct val="100000"/>
              </a:lnSpc>
              <a:spcBef>
                <a:spcPts val="0"/>
              </a:spcBef>
              <a:spcAft>
                <a:spcPts val="0"/>
              </a:spcAft>
              <a:buClr>
                <a:srgbClr val="FF6023"/>
              </a:buClr>
              <a:buSzPts val="1000"/>
              <a:buFont typeface="Lora"/>
              <a:buNone/>
              <a:defRPr b="1" sz="1000">
                <a:solidFill>
                  <a:srgbClr val="FF6023"/>
                </a:solidFill>
                <a:latin typeface="Lora"/>
                <a:ea typeface="Lora"/>
                <a:cs typeface="Lora"/>
                <a:sym typeface="Lora"/>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p:cSld name="SECTION_HEADER_4">
    <p:spTree>
      <p:nvGrpSpPr>
        <p:cNvPr id="594" name="Shape 594"/>
        <p:cNvGrpSpPr/>
        <p:nvPr/>
      </p:nvGrpSpPr>
      <p:grpSpPr>
        <a:xfrm>
          <a:off x="0" y="0"/>
          <a:ext cx="0" cy="0"/>
          <a:chOff x="0" y="0"/>
          <a:chExt cx="0" cy="0"/>
        </a:xfrm>
      </p:grpSpPr>
      <p:sp>
        <p:nvSpPr>
          <p:cNvPr id="595" name="Google Shape;595;p123"/>
          <p:cNvSpPr txBox="1"/>
          <p:nvPr>
            <p:ph type="title"/>
          </p:nvPr>
        </p:nvSpPr>
        <p:spPr>
          <a:xfrm>
            <a:off x="311700" y="1589475"/>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rgbClr val="FF6023"/>
              </a:buClr>
              <a:buSzPts val="4000"/>
              <a:buFont typeface="Poppins SemiBold"/>
              <a:buNone/>
              <a:defRPr sz="4000">
                <a:solidFill>
                  <a:srgbClr val="FF6023"/>
                </a:solidFill>
                <a:latin typeface="Poppins SemiBold"/>
                <a:ea typeface="Poppins SemiBold"/>
                <a:cs typeface="Poppins SemiBold"/>
                <a:sym typeface="Poppins SemiBold"/>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p:txBody>
      </p:sp>
      <p:sp>
        <p:nvSpPr>
          <p:cNvPr id="596" name="Google Shape;596;p1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
        <p:nvSpPr>
          <p:cNvPr id="597" name="Google Shape;597;p123"/>
          <p:cNvSpPr txBox="1"/>
          <p:nvPr>
            <p:ph idx="2" type="title"/>
          </p:nvPr>
        </p:nvSpPr>
        <p:spPr>
          <a:xfrm>
            <a:off x="311700" y="1745475"/>
            <a:ext cx="8520600" cy="1975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dk2"/>
              </a:buClr>
              <a:buSzPts val="6400"/>
              <a:buFont typeface="Poppins SemiBold"/>
              <a:buNone/>
              <a:defRPr sz="6400">
                <a:solidFill>
                  <a:schemeClr val="dk2"/>
                </a:solidFill>
                <a:latin typeface="Poppins SemiBold"/>
                <a:ea typeface="Poppins SemiBold"/>
                <a:cs typeface="Poppins SemiBold"/>
                <a:sym typeface="Poppins SemiBold"/>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1">
  <p:cSld name="SECTION_HEADER_4_1">
    <p:spTree>
      <p:nvGrpSpPr>
        <p:cNvPr id="598" name="Shape 598"/>
        <p:cNvGrpSpPr/>
        <p:nvPr/>
      </p:nvGrpSpPr>
      <p:grpSpPr>
        <a:xfrm>
          <a:off x="0" y="0"/>
          <a:ext cx="0" cy="0"/>
          <a:chOff x="0" y="0"/>
          <a:chExt cx="0" cy="0"/>
        </a:xfrm>
      </p:grpSpPr>
      <p:sp>
        <p:nvSpPr>
          <p:cNvPr id="599" name="Google Shape;599;p124"/>
          <p:cNvSpPr txBox="1"/>
          <p:nvPr>
            <p:ph type="title"/>
          </p:nvPr>
        </p:nvSpPr>
        <p:spPr>
          <a:xfrm>
            <a:off x="311700" y="1589475"/>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lt1"/>
              </a:buClr>
              <a:buSzPts val="4000"/>
              <a:buFont typeface="Poppins SemiBold"/>
              <a:buNone/>
              <a:defRPr sz="4000">
                <a:solidFill>
                  <a:schemeClr val="lt1"/>
                </a:solidFill>
                <a:latin typeface="Poppins SemiBold"/>
                <a:ea typeface="Poppins SemiBold"/>
                <a:cs typeface="Poppins SemiBold"/>
                <a:sym typeface="Poppins SemiBold"/>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p:txBody>
      </p:sp>
      <p:sp>
        <p:nvSpPr>
          <p:cNvPr id="600" name="Google Shape;600;p1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
        <p:nvSpPr>
          <p:cNvPr id="601" name="Google Shape;601;p124"/>
          <p:cNvSpPr txBox="1"/>
          <p:nvPr>
            <p:ph idx="2" type="title"/>
          </p:nvPr>
        </p:nvSpPr>
        <p:spPr>
          <a:xfrm>
            <a:off x="311700" y="1745475"/>
            <a:ext cx="8520600" cy="1975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dk2"/>
              </a:buClr>
              <a:buSzPts val="6400"/>
              <a:buFont typeface="Poppins SemiBold"/>
              <a:buNone/>
              <a:defRPr sz="6400">
                <a:solidFill>
                  <a:schemeClr val="dk2"/>
                </a:solidFill>
                <a:latin typeface="Poppins SemiBold"/>
                <a:ea typeface="Poppins SemiBold"/>
                <a:cs typeface="Poppins SemiBold"/>
                <a:sym typeface="Poppins SemiBold"/>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2">
  <p:cSld name="SECTION_HEADER_4_2">
    <p:spTree>
      <p:nvGrpSpPr>
        <p:cNvPr id="602" name="Shape 602"/>
        <p:cNvGrpSpPr/>
        <p:nvPr/>
      </p:nvGrpSpPr>
      <p:grpSpPr>
        <a:xfrm>
          <a:off x="0" y="0"/>
          <a:ext cx="0" cy="0"/>
          <a:chOff x="0" y="0"/>
          <a:chExt cx="0" cy="0"/>
        </a:xfrm>
      </p:grpSpPr>
      <p:sp>
        <p:nvSpPr>
          <p:cNvPr id="603" name="Google Shape;603;p125"/>
          <p:cNvSpPr txBox="1"/>
          <p:nvPr>
            <p:ph type="title"/>
          </p:nvPr>
        </p:nvSpPr>
        <p:spPr>
          <a:xfrm>
            <a:off x="311700" y="1589475"/>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rgbClr val="FF6023"/>
              </a:buClr>
              <a:buSzPts val="4000"/>
              <a:buFont typeface="Poppins SemiBold"/>
              <a:buNone/>
              <a:defRPr sz="4000">
                <a:solidFill>
                  <a:srgbClr val="FF6023"/>
                </a:solidFill>
                <a:latin typeface="Poppins SemiBold"/>
                <a:ea typeface="Poppins SemiBold"/>
                <a:cs typeface="Poppins SemiBold"/>
                <a:sym typeface="Poppins SemiBold"/>
              </a:defRPr>
            </a:lvl1pPr>
            <a:lvl2pPr lvl="1" algn="ctr">
              <a:lnSpc>
                <a:spcPct val="100000"/>
              </a:lnSpc>
              <a:spcBef>
                <a:spcPts val="0"/>
              </a:spcBef>
              <a:spcAft>
                <a:spcPts val="0"/>
              </a:spcAft>
              <a:buClr>
                <a:srgbClr val="FF6023"/>
              </a:buClr>
              <a:buSzPts val="4000"/>
              <a:buNone/>
              <a:defRPr sz="4000">
                <a:solidFill>
                  <a:srgbClr val="FF6023"/>
                </a:solidFill>
              </a:defRPr>
            </a:lvl2pPr>
            <a:lvl3pPr lvl="2" algn="ctr">
              <a:lnSpc>
                <a:spcPct val="100000"/>
              </a:lnSpc>
              <a:spcBef>
                <a:spcPts val="0"/>
              </a:spcBef>
              <a:spcAft>
                <a:spcPts val="0"/>
              </a:spcAft>
              <a:buClr>
                <a:srgbClr val="FF6023"/>
              </a:buClr>
              <a:buSzPts val="4000"/>
              <a:buNone/>
              <a:defRPr sz="4000">
                <a:solidFill>
                  <a:srgbClr val="FF6023"/>
                </a:solidFill>
              </a:defRPr>
            </a:lvl3pPr>
            <a:lvl4pPr lvl="3" algn="ctr">
              <a:lnSpc>
                <a:spcPct val="100000"/>
              </a:lnSpc>
              <a:spcBef>
                <a:spcPts val="0"/>
              </a:spcBef>
              <a:spcAft>
                <a:spcPts val="0"/>
              </a:spcAft>
              <a:buClr>
                <a:srgbClr val="FF6023"/>
              </a:buClr>
              <a:buSzPts val="4000"/>
              <a:buNone/>
              <a:defRPr sz="4000">
                <a:solidFill>
                  <a:srgbClr val="FF6023"/>
                </a:solidFill>
              </a:defRPr>
            </a:lvl4pPr>
            <a:lvl5pPr lvl="4" algn="ctr">
              <a:lnSpc>
                <a:spcPct val="100000"/>
              </a:lnSpc>
              <a:spcBef>
                <a:spcPts val="0"/>
              </a:spcBef>
              <a:spcAft>
                <a:spcPts val="0"/>
              </a:spcAft>
              <a:buClr>
                <a:srgbClr val="FF6023"/>
              </a:buClr>
              <a:buSzPts val="4000"/>
              <a:buNone/>
              <a:defRPr sz="4000">
                <a:solidFill>
                  <a:srgbClr val="FF6023"/>
                </a:solidFill>
              </a:defRPr>
            </a:lvl5pPr>
            <a:lvl6pPr lvl="5" algn="ctr">
              <a:lnSpc>
                <a:spcPct val="100000"/>
              </a:lnSpc>
              <a:spcBef>
                <a:spcPts val="0"/>
              </a:spcBef>
              <a:spcAft>
                <a:spcPts val="0"/>
              </a:spcAft>
              <a:buClr>
                <a:srgbClr val="FF6023"/>
              </a:buClr>
              <a:buSzPts val="4000"/>
              <a:buNone/>
              <a:defRPr sz="4000">
                <a:solidFill>
                  <a:srgbClr val="FF6023"/>
                </a:solidFill>
              </a:defRPr>
            </a:lvl6pPr>
            <a:lvl7pPr lvl="6" algn="ctr">
              <a:lnSpc>
                <a:spcPct val="100000"/>
              </a:lnSpc>
              <a:spcBef>
                <a:spcPts val="0"/>
              </a:spcBef>
              <a:spcAft>
                <a:spcPts val="0"/>
              </a:spcAft>
              <a:buClr>
                <a:srgbClr val="FF6023"/>
              </a:buClr>
              <a:buSzPts val="4000"/>
              <a:buNone/>
              <a:defRPr sz="4000">
                <a:solidFill>
                  <a:srgbClr val="FF6023"/>
                </a:solidFill>
              </a:defRPr>
            </a:lvl7pPr>
            <a:lvl8pPr lvl="7" algn="ctr">
              <a:lnSpc>
                <a:spcPct val="100000"/>
              </a:lnSpc>
              <a:spcBef>
                <a:spcPts val="0"/>
              </a:spcBef>
              <a:spcAft>
                <a:spcPts val="0"/>
              </a:spcAft>
              <a:buClr>
                <a:srgbClr val="FF6023"/>
              </a:buClr>
              <a:buSzPts val="4000"/>
              <a:buNone/>
              <a:defRPr sz="4000">
                <a:solidFill>
                  <a:srgbClr val="FF6023"/>
                </a:solidFill>
              </a:defRPr>
            </a:lvl8pPr>
            <a:lvl9pPr lvl="8" algn="ctr">
              <a:lnSpc>
                <a:spcPct val="100000"/>
              </a:lnSpc>
              <a:spcBef>
                <a:spcPts val="0"/>
              </a:spcBef>
              <a:spcAft>
                <a:spcPts val="0"/>
              </a:spcAft>
              <a:buClr>
                <a:srgbClr val="FF6023"/>
              </a:buClr>
              <a:buSzPts val="4000"/>
              <a:buNone/>
              <a:defRPr sz="4000">
                <a:solidFill>
                  <a:srgbClr val="FF6023"/>
                </a:solidFill>
              </a:defRPr>
            </a:lvl9pPr>
          </a:lstStyle>
          <a:p/>
        </p:txBody>
      </p:sp>
      <p:sp>
        <p:nvSpPr>
          <p:cNvPr id="604" name="Google Shape;604;p1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
        <p:nvSpPr>
          <p:cNvPr id="605" name="Google Shape;605;p125"/>
          <p:cNvSpPr txBox="1"/>
          <p:nvPr>
            <p:ph idx="2" type="title"/>
          </p:nvPr>
        </p:nvSpPr>
        <p:spPr>
          <a:xfrm>
            <a:off x="311700" y="1745475"/>
            <a:ext cx="8520600" cy="1975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rgbClr val="141A2D"/>
              </a:buClr>
              <a:buSzPts val="6400"/>
              <a:buFont typeface="Poppins SemiBold"/>
              <a:buNone/>
              <a:defRPr sz="6400">
                <a:solidFill>
                  <a:srgbClr val="141A2D"/>
                </a:solidFill>
                <a:latin typeface="Poppins SemiBold"/>
                <a:ea typeface="Poppins SemiBold"/>
                <a:cs typeface="Poppins SemiBold"/>
                <a:sym typeface="Poppins SemiBold"/>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3">
  <p:cSld name="SECTION_HEADER_4_3">
    <p:spTree>
      <p:nvGrpSpPr>
        <p:cNvPr id="606" name="Shape 606"/>
        <p:cNvGrpSpPr/>
        <p:nvPr/>
      </p:nvGrpSpPr>
      <p:grpSpPr>
        <a:xfrm>
          <a:off x="0" y="0"/>
          <a:ext cx="0" cy="0"/>
          <a:chOff x="0" y="0"/>
          <a:chExt cx="0" cy="0"/>
        </a:xfrm>
      </p:grpSpPr>
      <p:sp>
        <p:nvSpPr>
          <p:cNvPr id="607" name="Google Shape;607;p126"/>
          <p:cNvSpPr txBox="1"/>
          <p:nvPr>
            <p:ph type="title"/>
          </p:nvPr>
        </p:nvSpPr>
        <p:spPr>
          <a:xfrm>
            <a:off x="311700" y="1589475"/>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lt1"/>
              </a:buClr>
              <a:buSzPts val="4000"/>
              <a:buFont typeface="Poppins SemiBold"/>
              <a:buNone/>
              <a:defRPr sz="4000">
                <a:solidFill>
                  <a:schemeClr val="lt1"/>
                </a:solidFill>
                <a:latin typeface="Poppins SemiBold"/>
                <a:ea typeface="Poppins SemiBold"/>
                <a:cs typeface="Poppins SemiBold"/>
                <a:sym typeface="Poppins SemiBold"/>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p:txBody>
      </p:sp>
      <p:sp>
        <p:nvSpPr>
          <p:cNvPr id="608" name="Google Shape;608;p1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
        <p:nvSpPr>
          <p:cNvPr id="609" name="Google Shape;609;p126"/>
          <p:cNvSpPr txBox="1"/>
          <p:nvPr>
            <p:ph idx="2" type="title"/>
          </p:nvPr>
        </p:nvSpPr>
        <p:spPr>
          <a:xfrm>
            <a:off x="311700" y="1745475"/>
            <a:ext cx="8520600" cy="1975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rgbClr val="FF6023"/>
              </a:buClr>
              <a:buSzPts val="6400"/>
              <a:buFont typeface="Poppins SemiBold"/>
              <a:buNone/>
              <a:defRPr sz="6400">
                <a:solidFill>
                  <a:srgbClr val="FF6023"/>
                </a:solidFill>
                <a:latin typeface="Poppins SemiBold"/>
                <a:ea typeface="Poppins SemiBold"/>
                <a:cs typeface="Poppins SemiBold"/>
                <a:sym typeface="Poppins SemiBold"/>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p:cSld name="SECTION_HEADER_6_1">
    <p:spTree>
      <p:nvGrpSpPr>
        <p:cNvPr id="610" name="Shape 610"/>
        <p:cNvGrpSpPr/>
        <p:nvPr/>
      </p:nvGrpSpPr>
      <p:grpSpPr>
        <a:xfrm>
          <a:off x="0" y="0"/>
          <a:ext cx="0" cy="0"/>
          <a:chOff x="0" y="0"/>
          <a:chExt cx="0" cy="0"/>
        </a:xfrm>
      </p:grpSpPr>
      <p:sp>
        <p:nvSpPr>
          <p:cNvPr id="611" name="Google Shape;611;p1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
        <p:nvSpPr>
          <p:cNvPr id="612" name="Google Shape;612;p127"/>
          <p:cNvSpPr txBox="1"/>
          <p:nvPr/>
        </p:nvSpPr>
        <p:spPr>
          <a:xfrm>
            <a:off x="1616400" y="2017650"/>
            <a:ext cx="59112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0" i="0" lang="en" sz="6000" u="none" cap="none" strike="noStrike">
                <a:solidFill>
                  <a:schemeClr val="dk2"/>
                </a:solidFill>
                <a:latin typeface="Poppins SemiBold"/>
                <a:ea typeface="Poppins SemiBold"/>
                <a:cs typeface="Poppins SemiBold"/>
                <a:sym typeface="Poppins SemiBold"/>
              </a:rPr>
              <a:t>Break</a:t>
            </a:r>
            <a:endParaRPr b="0" i="0" sz="6000" u="none" cap="none" strike="noStrike">
              <a:solidFill>
                <a:schemeClr val="dk2"/>
              </a:solidFill>
              <a:latin typeface="Poppins SemiBold"/>
              <a:ea typeface="Poppins SemiBold"/>
              <a:cs typeface="Poppins SemiBold"/>
              <a:sym typeface="Poppins SemiBo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ines 3 Grey" showMasterSp="0">
  <p:cSld name="Title Slide Lines 3 Grey">
    <p:bg>
      <p:bgPr>
        <a:solidFill>
          <a:srgbClr val="001A3E"/>
        </a:solidFill>
      </p:bgPr>
    </p:bg>
    <p:spTree>
      <p:nvGrpSpPr>
        <p:cNvPr id="78" name="Shape 78"/>
        <p:cNvGrpSpPr/>
        <p:nvPr/>
      </p:nvGrpSpPr>
      <p:grpSpPr>
        <a:xfrm>
          <a:off x="0" y="0"/>
          <a:ext cx="0" cy="0"/>
          <a:chOff x="0" y="0"/>
          <a:chExt cx="0" cy="0"/>
        </a:xfrm>
      </p:grpSpPr>
      <p:sp>
        <p:nvSpPr>
          <p:cNvPr id="79" name="Google Shape;79;p153"/>
          <p:cNvSpPr/>
          <p:nvPr/>
        </p:nvSpPr>
        <p:spPr>
          <a:xfrm>
            <a:off x="7086600" y="0"/>
            <a:ext cx="2057400" cy="5143500"/>
          </a:xfrm>
          <a:prstGeom prst="rect">
            <a:avLst/>
          </a:prstGeom>
          <a:solidFill>
            <a:srgbClr val="DEDED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grpSp>
        <p:nvGrpSpPr>
          <p:cNvPr id="80" name="Google Shape;80;p153"/>
          <p:cNvGrpSpPr/>
          <p:nvPr/>
        </p:nvGrpSpPr>
        <p:grpSpPr>
          <a:xfrm>
            <a:off x="0" y="0"/>
            <a:ext cx="9144000" cy="5143500"/>
            <a:chOff x="0" y="0"/>
            <a:chExt cx="12192000" cy="6858000"/>
          </a:xfrm>
        </p:grpSpPr>
        <p:sp>
          <p:nvSpPr>
            <p:cNvPr id="81" name="Google Shape;81;p153"/>
            <p:cNvSpPr/>
            <p:nvPr/>
          </p:nvSpPr>
          <p:spPr>
            <a:xfrm>
              <a:off x="0" y="0"/>
              <a:ext cx="12192000" cy="6858000"/>
            </a:xfrm>
            <a:custGeom>
              <a:rect b="b" l="l" r="r" t="t"/>
              <a:pathLst>
                <a:path extrusionOk="0" h="6858000" w="12192000">
                  <a:moveTo>
                    <a:pt x="9144000" y="0"/>
                  </a:moveTo>
                  <a:lnTo>
                    <a:pt x="9450000" y="0"/>
                  </a:lnTo>
                  <a:lnTo>
                    <a:pt x="9450000" y="1022986"/>
                  </a:lnTo>
                  <a:lnTo>
                    <a:pt x="12192000" y="1022986"/>
                  </a:lnTo>
                  <a:lnTo>
                    <a:pt x="12192000" y="1328986"/>
                  </a:lnTo>
                  <a:lnTo>
                    <a:pt x="9450000" y="1328986"/>
                  </a:lnTo>
                  <a:lnTo>
                    <a:pt x="9450000" y="4394836"/>
                  </a:lnTo>
                  <a:lnTo>
                    <a:pt x="12192000" y="4394836"/>
                  </a:lnTo>
                  <a:lnTo>
                    <a:pt x="12192000" y="4700836"/>
                  </a:lnTo>
                  <a:lnTo>
                    <a:pt x="9450000" y="4700836"/>
                  </a:lnTo>
                  <a:lnTo>
                    <a:pt x="9450000" y="6858000"/>
                  </a:lnTo>
                  <a:lnTo>
                    <a:pt x="9144000" y="6858000"/>
                  </a:lnTo>
                  <a:lnTo>
                    <a:pt x="9144000" y="4700836"/>
                  </a:lnTo>
                  <a:lnTo>
                    <a:pt x="0" y="4700836"/>
                  </a:lnTo>
                  <a:lnTo>
                    <a:pt x="0" y="4394836"/>
                  </a:lnTo>
                  <a:lnTo>
                    <a:pt x="9144000" y="4394836"/>
                  </a:lnTo>
                  <a:close/>
                </a:path>
              </a:pathLst>
            </a:cu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82" name="Google Shape;82;p153"/>
            <p:cNvPicPr preferRelativeResize="0"/>
            <p:nvPr/>
          </p:nvPicPr>
          <p:blipFill rotWithShape="1">
            <a:blip r:embed="rId2">
              <a:alphaModFix/>
            </a:blip>
            <a:srcRect b="0" l="0" r="0" t="0"/>
            <a:stretch/>
          </p:blipFill>
          <p:spPr>
            <a:xfrm>
              <a:off x="185139" y="5330952"/>
              <a:ext cx="1636775" cy="1351183"/>
            </a:xfrm>
            <a:prstGeom prst="rect">
              <a:avLst/>
            </a:prstGeom>
            <a:noFill/>
            <a:ln>
              <a:noFill/>
            </a:ln>
          </p:spPr>
        </p:pic>
      </p:grpSp>
      <p:sp>
        <p:nvSpPr>
          <p:cNvPr id="83" name="Google Shape;83;p153"/>
          <p:cNvSpPr txBox="1"/>
          <p:nvPr>
            <p:ph type="ctrTitle"/>
          </p:nvPr>
        </p:nvSpPr>
        <p:spPr>
          <a:xfrm>
            <a:off x="332184" y="321469"/>
            <a:ext cx="5563800" cy="2078700"/>
          </a:xfrm>
          <a:prstGeom prst="rect">
            <a:avLst/>
          </a:prstGeom>
          <a:noFill/>
          <a:ln>
            <a:noFill/>
          </a:ln>
        </p:spPr>
        <p:txBody>
          <a:bodyPr anchorCtr="0" anchor="b" bIns="0" lIns="0" spcFirstLastPara="1" rIns="0" wrap="square" tIns="0">
            <a:noAutofit/>
          </a:bodyPr>
          <a:lstStyle>
            <a:lvl1pPr lvl="0" marR="0" algn="l">
              <a:lnSpc>
                <a:spcPct val="85000"/>
              </a:lnSpc>
              <a:spcBef>
                <a:spcPts val="0"/>
              </a:spcBef>
              <a:spcAft>
                <a:spcPts val="0"/>
              </a:spcAft>
              <a:buClr>
                <a:schemeClr val="lt1"/>
              </a:buClr>
              <a:buSzPts val="4500"/>
              <a:buFont typeface="Georgia"/>
              <a:buNone/>
              <a:defRPr b="0" i="0" sz="4500" u="none" cap="none" strike="noStrike">
                <a:solidFill>
                  <a:schemeClr val="lt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84" name="Google Shape;84;p153"/>
          <p:cNvSpPr txBox="1"/>
          <p:nvPr>
            <p:ph idx="1" type="subTitle"/>
          </p:nvPr>
        </p:nvSpPr>
        <p:spPr>
          <a:xfrm>
            <a:off x="332185" y="2546033"/>
            <a:ext cx="4105500" cy="445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13" name="Shape 613"/>
        <p:cNvGrpSpPr/>
        <p:nvPr/>
      </p:nvGrpSpPr>
      <p:grpSpPr>
        <a:xfrm>
          <a:off x="0" y="0"/>
          <a:ext cx="0" cy="0"/>
          <a:chOff x="0" y="0"/>
          <a:chExt cx="0" cy="0"/>
        </a:xfrm>
      </p:grpSpPr>
      <p:sp>
        <p:nvSpPr>
          <p:cNvPr id="614" name="Google Shape;614;p12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Font typeface="Poppins"/>
              <a:buNone/>
              <a:defRPr>
                <a:latin typeface="Poppins"/>
                <a:ea typeface="Poppins"/>
                <a:cs typeface="Poppins"/>
                <a:sym typeface="Poppins"/>
              </a:defRPr>
            </a:lvl1pPr>
            <a:lvl2pPr lvl="1" algn="l">
              <a:lnSpc>
                <a:spcPct val="100000"/>
              </a:lnSpc>
              <a:spcBef>
                <a:spcPts val="0"/>
              </a:spcBef>
              <a:spcAft>
                <a:spcPts val="0"/>
              </a:spcAft>
              <a:buSzPts val="2800"/>
              <a:buFont typeface="Poppins"/>
              <a:buNone/>
              <a:defRPr>
                <a:latin typeface="Poppins"/>
                <a:ea typeface="Poppins"/>
                <a:cs typeface="Poppins"/>
                <a:sym typeface="Poppins"/>
              </a:defRPr>
            </a:lvl2pPr>
            <a:lvl3pPr lvl="2" algn="l">
              <a:lnSpc>
                <a:spcPct val="100000"/>
              </a:lnSpc>
              <a:spcBef>
                <a:spcPts val="0"/>
              </a:spcBef>
              <a:spcAft>
                <a:spcPts val="0"/>
              </a:spcAft>
              <a:buSzPts val="2800"/>
              <a:buFont typeface="Poppins"/>
              <a:buNone/>
              <a:defRPr>
                <a:latin typeface="Poppins"/>
                <a:ea typeface="Poppins"/>
                <a:cs typeface="Poppins"/>
                <a:sym typeface="Poppins"/>
              </a:defRPr>
            </a:lvl3pPr>
            <a:lvl4pPr lvl="3" algn="l">
              <a:lnSpc>
                <a:spcPct val="100000"/>
              </a:lnSpc>
              <a:spcBef>
                <a:spcPts val="0"/>
              </a:spcBef>
              <a:spcAft>
                <a:spcPts val="0"/>
              </a:spcAft>
              <a:buSzPts val="2800"/>
              <a:buFont typeface="Poppins"/>
              <a:buNone/>
              <a:defRPr>
                <a:latin typeface="Poppins"/>
                <a:ea typeface="Poppins"/>
                <a:cs typeface="Poppins"/>
                <a:sym typeface="Poppins"/>
              </a:defRPr>
            </a:lvl4pPr>
            <a:lvl5pPr lvl="4" algn="l">
              <a:lnSpc>
                <a:spcPct val="100000"/>
              </a:lnSpc>
              <a:spcBef>
                <a:spcPts val="0"/>
              </a:spcBef>
              <a:spcAft>
                <a:spcPts val="0"/>
              </a:spcAft>
              <a:buSzPts val="2800"/>
              <a:buFont typeface="Poppins"/>
              <a:buNone/>
              <a:defRPr>
                <a:latin typeface="Poppins"/>
                <a:ea typeface="Poppins"/>
                <a:cs typeface="Poppins"/>
                <a:sym typeface="Poppins"/>
              </a:defRPr>
            </a:lvl5pPr>
            <a:lvl6pPr lvl="5" algn="l">
              <a:lnSpc>
                <a:spcPct val="100000"/>
              </a:lnSpc>
              <a:spcBef>
                <a:spcPts val="0"/>
              </a:spcBef>
              <a:spcAft>
                <a:spcPts val="0"/>
              </a:spcAft>
              <a:buSzPts val="2800"/>
              <a:buFont typeface="Poppins"/>
              <a:buNone/>
              <a:defRPr>
                <a:latin typeface="Poppins"/>
                <a:ea typeface="Poppins"/>
                <a:cs typeface="Poppins"/>
                <a:sym typeface="Poppins"/>
              </a:defRPr>
            </a:lvl6pPr>
            <a:lvl7pPr lvl="6" algn="l">
              <a:lnSpc>
                <a:spcPct val="100000"/>
              </a:lnSpc>
              <a:spcBef>
                <a:spcPts val="0"/>
              </a:spcBef>
              <a:spcAft>
                <a:spcPts val="0"/>
              </a:spcAft>
              <a:buSzPts val="2800"/>
              <a:buFont typeface="Poppins"/>
              <a:buNone/>
              <a:defRPr>
                <a:latin typeface="Poppins"/>
                <a:ea typeface="Poppins"/>
                <a:cs typeface="Poppins"/>
                <a:sym typeface="Poppins"/>
              </a:defRPr>
            </a:lvl7pPr>
            <a:lvl8pPr lvl="7" algn="l">
              <a:lnSpc>
                <a:spcPct val="100000"/>
              </a:lnSpc>
              <a:spcBef>
                <a:spcPts val="0"/>
              </a:spcBef>
              <a:spcAft>
                <a:spcPts val="0"/>
              </a:spcAft>
              <a:buSzPts val="2800"/>
              <a:buFont typeface="Poppins"/>
              <a:buNone/>
              <a:defRPr>
                <a:latin typeface="Poppins"/>
                <a:ea typeface="Poppins"/>
                <a:cs typeface="Poppins"/>
                <a:sym typeface="Poppins"/>
              </a:defRPr>
            </a:lvl8pPr>
            <a:lvl9pPr lvl="8" algn="l">
              <a:lnSpc>
                <a:spcPct val="100000"/>
              </a:lnSpc>
              <a:spcBef>
                <a:spcPts val="0"/>
              </a:spcBef>
              <a:spcAft>
                <a:spcPts val="0"/>
              </a:spcAft>
              <a:buSzPts val="2800"/>
              <a:buFont typeface="Poppins"/>
              <a:buNone/>
              <a:defRPr>
                <a:latin typeface="Poppins"/>
                <a:ea typeface="Poppins"/>
                <a:cs typeface="Poppins"/>
                <a:sym typeface="Poppins"/>
              </a:defRPr>
            </a:lvl9pPr>
          </a:lstStyle>
          <a:p/>
        </p:txBody>
      </p:sp>
      <p:sp>
        <p:nvSpPr>
          <p:cNvPr id="615" name="Google Shape;615;p12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Font typeface="Poppins"/>
              <a:buChar char="●"/>
              <a:defRPr sz="1400">
                <a:latin typeface="Poppins"/>
                <a:ea typeface="Poppins"/>
                <a:cs typeface="Poppins"/>
                <a:sym typeface="Poppins"/>
              </a:defRPr>
            </a:lvl1pPr>
            <a:lvl2pPr indent="-304800" lvl="1" marL="914400" algn="l">
              <a:lnSpc>
                <a:spcPct val="115000"/>
              </a:lnSpc>
              <a:spcBef>
                <a:spcPts val="0"/>
              </a:spcBef>
              <a:spcAft>
                <a:spcPts val="0"/>
              </a:spcAft>
              <a:buSzPts val="1200"/>
              <a:buFont typeface="Poppins"/>
              <a:buChar char="○"/>
              <a:defRPr sz="1200">
                <a:latin typeface="Poppins"/>
                <a:ea typeface="Poppins"/>
                <a:cs typeface="Poppins"/>
                <a:sym typeface="Poppins"/>
              </a:defRPr>
            </a:lvl2pPr>
            <a:lvl3pPr indent="-304800" lvl="2" marL="1371600" algn="l">
              <a:lnSpc>
                <a:spcPct val="115000"/>
              </a:lnSpc>
              <a:spcBef>
                <a:spcPts val="0"/>
              </a:spcBef>
              <a:spcAft>
                <a:spcPts val="0"/>
              </a:spcAft>
              <a:buSzPts val="1200"/>
              <a:buFont typeface="Poppins"/>
              <a:buChar char="■"/>
              <a:defRPr sz="1200">
                <a:latin typeface="Poppins"/>
                <a:ea typeface="Poppins"/>
                <a:cs typeface="Poppins"/>
                <a:sym typeface="Poppins"/>
              </a:defRPr>
            </a:lvl3pPr>
            <a:lvl4pPr indent="-304800" lvl="3" marL="1828800" algn="l">
              <a:lnSpc>
                <a:spcPct val="115000"/>
              </a:lnSpc>
              <a:spcBef>
                <a:spcPts val="0"/>
              </a:spcBef>
              <a:spcAft>
                <a:spcPts val="0"/>
              </a:spcAft>
              <a:buSzPts val="1200"/>
              <a:buFont typeface="Poppins"/>
              <a:buChar char="●"/>
              <a:defRPr sz="1200">
                <a:latin typeface="Poppins"/>
                <a:ea typeface="Poppins"/>
                <a:cs typeface="Poppins"/>
                <a:sym typeface="Poppins"/>
              </a:defRPr>
            </a:lvl4pPr>
            <a:lvl5pPr indent="-304800" lvl="4" marL="2286000" algn="l">
              <a:lnSpc>
                <a:spcPct val="115000"/>
              </a:lnSpc>
              <a:spcBef>
                <a:spcPts val="0"/>
              </a:spcBef>
              <a:spcAft>
                <a:spcPts val="0"/>
              </a:spcAft>
              <a:buSzPts val="1200"/>
              <a:buFont typeface="Poppins"/>
              <a:buChar char="○"/>
              <a:defRPr sz="1200">
                <a:latin typeface="Poppins"/>
                <a:ea typeface="Poppins"/>
                <a:cs typeface="Poppins"/>
                <a:sym typeface="Poppins"/>
              </a:defRPr>
            </a:lvl5pPr>
            <a:lvl6pPr indent="-304800" lvl="5" marL="2743200" algn="l">
              <a:lnSpc>
                <a:spcPct val="115000"/>
              </a:lnSpc>
              <a:spcBef>
                <a:spcPts val="0"/>
              </a:spcBef>
              <a:spcAft>
                <a:spcPts val="0"/>
              </a:spcAft>
              <a:buSzPts val="1200"/>
              <a:buFont typeface="Poppins"/>
              <a:buChar char="■"/>
              <a:defRPr sz="1200">
                <a:latin typeface="Poppins"/>
                <a:ea typeface="Poppins"/>
                <a:cs typeface="Poppins"/>
                <a:sym typeface="Poppins"/>
              </a:defRPr>
            </a:lvl6pPr>
            <a:lvl7pPr indent="-304800" lvl="6" marL="3200400" algn="l">
              <a:lnSpc>
                <a:spcPct val="115000"/>
              </a:lnSpc>
              <a:spcBef>
                <a:spcPts val="0"/>
              </a:spcBef>
              <a:spcAft>
                <a:spcPts val="0"/>
              </a:spcAft>
              <a:buSzPts val="1200"/>
              <a:buFont typeface="Poppins"/>
              <a:buChar char="●"/>
              <a:defRPr sz="1200">
                <a:latin typeface="Poppins"/>
                <a:ea typeface="Poppins"/>
                <a:cs typeface="Poppins"/>
                <a:sym typeface="Poppins"/>
              </a:defRPr>
            </a:lvl7pPr>
            <a:lvl8pPr indent="-304800" lvl="7" marL="3657600" algn="l">
              <a:lnSpc>
                <a:spcPct val="115000"/>
              </a:lnSpc>
              <a:spcBef>
                <a:spcPts val="0"/>
              </a:spcBef>
              <a:spcAft>
                <a:spcPts val="0"/>
              </a:spcAft>
              <a:buSzPts val="1200"/>
              <a:buFont typeface="Poppins"/>
              <a:buChar char="○"/>
              <a:defRPr sz="1200">
                <a:latin typeface="Poppins"/>
                <a:ea typeface="Poppins"/>
                <a:cs typeface="Poppins"/>
                <a:sym typeface="Poppins"/>
              </a:defRPr>
            </a:lvl8pPr>
            <a:lvl9pPr indent="-304800" lvl="8" marL="4114800" algn="l">
              <a:lnSpc>
                <a:spcPct val="115000"/>
              </a:lnSpc>
              <a:spcBef>
                <a:spcPts val="0"/>
              </a:spcBef>
              <a:spcAft>
                <a:spcPts val="0"/>
              </a:spcAft>
              <a:buSzPts val="1200"/>
              <a:buFont typeface="Poppins"/>
              <a:buChar char="■"/>
              <a:defRPr sz="1200">
                <a:latin typeface="Poppins"/>
                <a:ea typeface="Poppins"/>
                <a:cs typeface="Poppins"/>
                <a:sym typeface="Poppins"/>
              </a:defRPr>
            </a:lvl9pPr>
          </a:lstStyle>
          <a:p/>
        </p:txBody>
      </p:sp>
      <p:sp>
        <p:nvSpPr>
          <p:cNvPr id="616" name="Google Shape;616;p12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Font typeface="Poppins"/>
              <a:buChar char="●"/>
              <a:defRPr sz="1400">
                <a:latin typeface="Poppins"/>
                <a:ea typeface="Poppins"/>
                <a:cs typeface="Poppins"/>
                <a:sym typeface="Poppins"/>
              </a:defRPr>
            </a:lvl1pPr>
            <a:lvl2pPr indent="-304800" lvl="1" marL="914400" algn="l">
              <a:lnSpc>
                <a:spcPct val="115000"/>
              </a:lnSpc>
              <a:spcBef>
                <a:spcPts val="0"/>
              </a:spcBef>
              <a:spcAft>
                <a:spcPts val="0"/>
              </a:spcAft>
              <a:buSzPts val="1200"/>
              <a:buFont typeface="Poppins"/>
              <a:buChar char="○"/>
              <a:defRPr sz="1200">
                <a:latin typeface="Poppins"/>
                <a:ea typeface="Poppins"/>
                <a:cs typeface="Poppins"/>
                <a:sym typeface="Poppins"/>
              </a:defRPr>
            </a:lvl2pPr>
            <a:lvl3pPr indent="-304800" lvl="2" marL="1371600" algn="l">
              <a:lnSpc>
                <a:spcPct val="115000"/>
              </a:lnSpc>
              <a:spcBef>
                <a:spcPts val="0"/>
              </a:spcBef>
              <a:spcAft>
                <a:spcPts val="0"/>
              </a:spcAft>
              <a:buSzPts val="1200"/>
              <a:buFont typeface="Poppins"/>
              <a:buChar char="■"/>
              <a:defRPr sz="1200">
                <a:latin typeface="Poppins"/>
                <a:ea typeface="Poppins"/>
                <a:cs typeface="Poppins"/>
                <a:sym typeface="Poppins"/>
              </a:defRPr>
            </a:lvl3pPr>
            <a:lvl4pPr indent="-304800" lvl="3" marL="1828800" algn="l">
              <a:lnSpc>
                <a:spcPct val="115000"/>
              </a:lnSpc>
              <a:spcBef>
                <a:spcPts val="0"/>
              </a:spcBef>
              <a:spcAft>
                <a:spcPts val="0"/>
              </a:spcAft>
              <a:buSzPts val="1200"/>
              <a:buFont typeface="Poppins"/>
              <a:buChar char="●"/>
              <a:defRPr sz="1200">
                <a:latin typeface="Poppins"/>
                <a:ea typeface="Poppins"/>
                <a:cs typeface="Poppins"/>
                <a:sym typeface="Poppins"/>
              </a:defRPr>
            </a:lvl4pPr>
            <a:lvl5pPr indent="-304800" lvl="4" marL="2286000" algn="l">
              <a:lnSpc>
                <a:spcPct val="115000"/>
              </a:lnSpc>
              <a:spcBef>
                <a:spcPts val="0"/>
              </a:spcBef>
              <a:spcAft>
                <a:spcPts val="0"/>
              </a:spcAft>
              <a:buSzPts val="1200"/>
              <a:buFont typeface="Poppins"/>
              <a:buChar char="○"/>
              <a:defRPr sz="1200">
                <a:latin typeface="Poppins"/>
                <a:ea typeface="Poppins"/>
                <a:cs typeface="Poppins"/>
                <a:sym typeface="Poppins"/>
              </a:defRPr>
            </a:lvl5pPr>
            <a:lvl6pPr indent="-304800" lvl="5" marL="2743200" algn="l">
              <a:lnSpc>
                <a:spcPct val="115000"/>
              </a:lnSpc>
              <a:spcBef>
                <a:spcPts val="0"/>
              </a:spcBef>
              <a:spcAft>
                <a:spcPts val="0"/>
              </a:spcAft>
              <a:buSzPts val="1200"/>
              <a:buFont typeface="Poppins"/>
              <a:buChar char="■"/>
              <a:defRPr sz="1200">
                <a:latin typeface="Poppins"/>
                <a:ea typeface="Poppins"/>
                <a:cs typeface="Poppins"/>
                <a:sym typeface="Poppins"/>
              </a:defRPr>
            </a:lvl6pPr>
            <a:lvl7pPr indent="-304800" lvl="6" marL="3200400" algn="l">
              <a:lnSpc>
                <a:spcPct val="115000"/>
              </a:lnSpc>
              <a:spcBef>
                <a:spcPts val="0"/>
              </a:spcBef>
              <a:spcAft>
                <a:spcPts val="0"/>
              </a:spcAft>
              <a:buSzPts val="1200"/>
              <a:buFont typeface="Poppins"/>
              <a:buChar char="●"/>
              <a:defRPr sz="1200">
                <a:latin typeface="Poppins"/>
                <a:ea typeface="Poppins"/>
                <a:cs typeface="Poppins"/>
                <a:sym typeface="Poppins"/>
              </a:defRPr>
            </a:lvl7pPr>
            <a:lvl8pPr indent="-304800" lvl="7" marL="3657600" algn="l">
              <a:lnSpc>
                <a:spcPct val="115000"/>
              </a:lnSpc>
              <a:spcBef>
                <a:spcPts val="0"/>
              </a:spcBef>
              <a:spcAft>
                <a:spcPts val="0"/>
              </a:spcAft>
              <a:buSzPts val="1200"/>
              <a:buFont typeface="Poppins"/>
              <a:buChar char="○"/>
              <a:defRPr sz="1200">
                <a:latin typeface="Poppins"/>
                <a:ea typeface="Poppins"/>
                <a:cs typeface="Poppins"/>
                <a:sym typeface="Poppins"/>
              </a:defRPr>
            </a:lvl8pPr>
            <a:lvl9pPr indent="-304800" lvl="8" marL="4114800" algn="l">
              <a:lnSpc>
                <a:spcPct val="115000"/>
              </a:lnSpc>
              <a:spcBef>
                <a:spcPts val="0"/>
              </a:spcBef>
              <a:spcAft>
                <a:spcPts val="0"/>
              </a:spcAft>
              <a:buSzPts val="1200"/>
              <a:buFont typeface="Poppins"/>
              <a:buChar char="■"/>
              <a:defRPr sz="1200">
                <a:latin typeface="Poppins"/>
                <a:ea typeface="Poppins"/>
                <a:cs typeface="Poppins"/>
                <a:sym typeface="Poppins"/>
              </a:defRPr>
            </a:lvl9pPr>
          </a:lstStyle>
          <a:p/>
        </p:txBody>
      </p:sp>
      <p:sp>
        <p:nvSpPr>
          <p:cNvPr id="617" name="Google Shape;617;p1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type="titleOnly">
  <p:cSld name="TITLE_ONLY">
    <p:spTree>
      <p:nvGrpSpPr>
        <p:cNvPr id="618" name="Shape 618"/>
        <p:cNvGrpSpPr/>
        <p:nvPr/>
      </p:nvGrpSpPr>
      <p:grpSpPr>
        <a:xfrm>
          <a:off x="0" y="0"/>
          <a:ext cx="0" cy="0"/>
          <a:chOff x="0" y="0"/>
          <a:chExt cx="0" cy="0"/>
        </a:xfrm>
      </p:grpSpPr>
      <p:sp>
        <p:nvSpPr>
          <p:cNvPr id="619" name="Google Shape;619;p129"/>
          <p:cNvSpPr/>
          <p:nvPr/>
        </p:nvSpPr>
        <p:spPr>
          <a:xfrm>
            <a:off x="0" y="0"/>
            <a:ext cx="2204700" cy="5143500"/>
          </a:xfrm>
          <a:prstGeom prst="rect">
            <a:avLst/>
          </a:prstGeom>
          <a:solidFill>
            <a:srgbClr val="FFC8D2"/>
          </a:solidFill>
          <a:ln cap="flat" cmpd="sng" w="9525">
            <a:solidFill>
              <a:srgbClr val="FFC8D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p1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
        <p:nvSpPr>
          <p:cNvPr id="621" name="Google Shape;621;p129"/>
          <p:cNvSpPr txBox="1"/>
          <p:nvPr/>
        </p:nvSpPr>
        <p:spPr>
          <a:xfrm>
            <a:off x="311700" y="445025"/>
            <a:ext cx="85206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en" sz="2100" u="none" cap="none" strike="noStrike">
                <a:solidFill>
                  <a:srgbClr val="141A2D"/>
                </a:solidFill>
                <a:latin typeface="Poppins SemiBold"/>
                <a:ea typeface="Poppins SemiBold"/>
                <a:cs typeface="Poppins SemiBold"/>
                <a:sym typeface="Poppins SemiBold"/>
              </a:rPr>
              <a:t>Agenda</a:t>
            </a:r>
            <a:endParaRPr b="0" i="0" sz="2100" u="none" cap="none" strike="noStrike">
              <a:solidFill>
                <a:srgbClr val="141A2D"/>
              </a:solidFill>
              <a:latin typeface="Poppins SemiBold"/>
              <a:ea typeface="Poppins SemiBold"/>
              <a:cs typeface="Poppins SemiBold"/>
              <a:sym typeface="Poppins SemiBold"/>
            </a:endParaRPr>
          </a:p>
        </p:txBody>
      </p:sp>
      <p:cxnSp>
        <p:nvCxnSpPr>
          <p:cNvPr id="622" name="Google Shape;622;p129"/>
          <p:cNvCxnSpPr/>
          <p:nvPr/>
        </p:nvCxnSpPr>
        <p:spPr>
          <a:xfrm rot="2700000">
            <a:off x="-1396324" y="575472"/>
            <a:ext cx="9144163" cy="9144163"/>
          </a:xfrm>
          <a:prstGeom prst="straightConnector1">
            <a:avLst/>
          </a:prstGeom>
          <a:noFill/>
          <a:ln cap="flat" cmpd="sng" w="9525">
            <a:solidFill>
              <a:srgbClr val="FF6023"/>
            </a:solidFill>
            <a:prstDash val="solid"/>
            <a:round/>
            <a:headEnd len="sm" w="sm" type="none"/>
            <a:tailEnd len="sm" w="sm" type="none"/>
          </a:ln>
        </p:spPr>
      </p:cxnSp>
      <p:sp>
        <p:nvSpPr>
          <p:cNvPr id="623" name="Google Shape;623;p129"/>
          <p:cNvSpPr txBox="1"/>
          <p:nvPr>
            <p:ph idx="1" type="body"/>
          </p:nvPr>
        </p:nvSpPr>
        <p:spPr>
          <a:xfrm>
            <a:off x="3660475" y="445025"/>
            <a:ext cx="4812000" cy="4218300"/>
          </a:xfrm>
          <a:prstGeom prst="rect">
            <a:avLst/>
          </a:prstGeom>
          <a:noFill/>
          <a:ln>
            <a:noFill/>
          </a:ln>
        </p:spPr>
        <p:txBody>
          <a:bodyPr anchorCtr="0" anchor="t" bIns="91425" lIns="91425" spcFirstLastPara="1" rIns="91425" wrap="square" tIns="91425">
            <a:normAutofit/>
          </a:bodyPr>
          <a:lstStyle>
            <a:lvl1pPr indent="-298450" lvl="0" marL="457200" algn="l">
              <a:lnSpc>
                <a:spcPct val="115000"/>
              </a:lnSpc>
              <a:spcBef>
                <a:spcPts val="0"/>
              </a:spcBef>
              <a:spcAft>
                <a:spcPts val="0"/>
              </a:spcAft>
              <a:buClr>
                <a:srgbClr val="FF6023"/>
              </a:buClr>
              <a:buSzPts val="1100"/>
              <a:buFont typeface="Poppins"/>
              <a:buChar char="●"/>
              <a:defRPr b="1" sz="1100">
                <a:solidFill>
                  <a:srgbClr val="FF6023"/>
                </a:solidFill>
                <a:latin typeface="Poppins"/>
                <a:ea typeface="Poppins"/>
                <a:cs typeface="Poppins"/>
                <a:sym typeface="Poppins"/>
              </a:defRPr>
            </a:lvl1pPr>
            <a:lvl2pPr indent="-298450" lvl="1" marL="914400" algn="l">
              <a:lnSpc>
                <a:spcPct val="115000"/>
              </a:lnSpc>
              <a:spcBef>
                <a:spcPts val="0"/>
              </a:spcBef>
              <a:spcAft>
                <a:spcPts val="0"/>
              </a:spcAft>
              <a:buSzPts val="1100"/>
              <a:buFont typeface="Poppins"/>
              <a:buChar char="○"/>
              <a:defRPr sz="1100">
                <a:latin typeface="Poppins"/>
                <a:ea typeface="Poppins"/>
                <a:cs typeface="Poppins"/>
                <a:sym typeface="Poppins"/>
              </a:defRPr>
            </a:lvl2pPr>
            <a:lvl3pPr indent="-298450" lvl="2" marL="1371600" algn="l">
              <a:lnSpc>
                <a:spcPct val="115000"/>
              </a:lnSpc>
              <a:spcBef>
                <a:spcPts val="0"/>
              </a:spcBef>
              <a:spcAft>
                <a:spcPts val="0"/>
              </a:spcAft>
              <a:buSzPts val="1100"/>
              <a:buFont typeface="Poppins"/>
              <a:buChar char="■"/>
              <a:defRPr sz="1100">
                <a:latin typeface="Poppins"/>
                <a:ea typeface="Poppins"/>
                <a:cs typeface="Poppins"/>
                <a:sym typeface="Poppins"/>
              </a:defRPr>
            </a:lvl3pPr>
            <a:lvl4pPr indent="-298450" lvl="3" marL="1828800" algn="l">
              <a:lnSpc>
                <a:spcPct val="115000"/>
              </a:lnSpc>
              <a:spcBef>
                <a:spcPts val="0"/>
              </a:spcBef>
              <a:spcAft>
                <a:spcPts val="0"/>
              </a:spcAft>
              <a:buSzPts val="1100"/>
              <a:buFont typeface="Poppins"/>
              <a:buChar char="●"/>
              <a:defRPr sz="1100">
                <a:latin typeface="Poppins"/>
                <a:ea typeface="Poppins"/>
                <a:cs typeface="Poppins"/>
                <a:sym typeface="Poppins"/>
              </a:defRPr>
            </a:lvl4pPr>
            <a:lvl5pPr indent="-298450" lvl="4" marL="2286000" algn="l">
              <a:lnSpc>
                <a:spcPct val="115000"/>
              </a:lnSpc>
              <a:spcBef>
                <a:spcPts val="0"/>
              </a:spcBef>
              <a:spcAft>
                <a:spcPts val="0"/>
              </a:spcAft>
              <a:buSzPts val="1100"/>
              <a:buFont typeface="Poppins"/>
              <a:buChar char="○"/>
              <a:defRPr sz="1100">
                <a:latin typeface="Poppins"/>
                <a:ea typeface="Poppins"/>
                <a:cs typeface="Poppins"/>
                <a:sym typeface="Poppins"/>
              </a:defRPr>
            </a:lvl5pPr>
            <a:lvl6pPr indent="-298450" lvl="5" marL="2743200" algn="l">
              <a:lnSpc>
                <a:spcPct val="115000"/>
              </a:lnSpc>
              <a:spcBef>
                <a:spcPts val="0"/>
              </a:spcBef>
              <a:spcAft>
                <a:spcPts val="0"/>
              </a:spcAft>
              <a:buSzPts val="1100"/>
              <a:buFont typeface="Poppins"/>
              <a:buChar char="■"/>
              <a:defRPr sz="1100">
                <a:latin typeface="Poppins"/>
                <a:ea typeface="Poppins"/>
                <a:cs typeface="Poppins"/>
                <a:sym typeface="Poppins"/>
              </a:defRPr>
            </a:lvl6pPr>
            <a:lvl7pPr indent="-298450" lvl="6" marL="3200400" algn="l">
              <a:lnSpc>
                <a:spcPct val="115000"/>
              </a:lnSpc>
              <a:spcBef>
                <a:spcPts val="0"/>
              </a:spcBef>
              <a:spcAft>
                <a:spcPts val="0"/>
              </a:spcAft>
              <a:buSzPts val="1100"/>
              <a:buFont typeface="Poppins"/>
              <a:buChar char="●"/>
              <a:defRPr sz="1100">
                <a:latin typeface="Poppins"/>
                <a:ea typeface="Poppins"/>
                <a:cs typeface="Poppins"/>
                <a:sym typeface="Poppins"/>
              </a:defRPr>
            </a:lvl7pPr>
            <a:lvl8pPr indent="-298450" lvl="7" marL="3657600" algn="l">
              <a:lnSpc>
                <a:spcPct val="115000"/>
              </a:lnSpc>
              <a:spcBef>
                <a:spcPts val="0"/>
              </a:spcBef>
              <a:spcAft>
                <a:spcPts val="0"/>
              </a:spcAft>
              <a:buSzPts val="1100"/>
              <a:buFont typeface="Poppins"/>
              <a:buChar char="○"/>
              <a:defRPr sz="1100">
                <a:latin typeface="Poppins"/>
                <a:ea typeface="Poppins"/>
                <a:cs typeface="Poppins"/>
                <a:sym typeface="Poppins"/>
              </a:defRPr>
            </a:lvl8pPr>
            <a:lvl9pPr indent="-298450" lvl="8" marL="4114800" algn="l">
              <a:lnSpc>
                <a:spcPct val="115000"/>
              </a:lnSpc>
              <a:spcBef>
                <a:spcPts val="0"/>
              </a:spcBef>
              <a:spcAft>
                <a:spcPts val="0"/>
              </a:spcAft>
              <a:buSzPts val="1100"/>
              <a:buFont typeface="Poppins"/>
              <a:buChar char="■"/>
              <a:defRPr sz="1100">
                <a:latin typeface="Poppins"/>
                <a:ea typeface="Poppins"/>
                <a:cs typeface="Poppins"/>
                <a:sym typeface="Poppins"/>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p:cSld name="ONE_COLUMN_TEXT">
    <p:spTree>
      <p:nvGrpSpPr>
        <p:cNvPr id="624" name="Shape 624"/>
        <p:cNvGrpSpPr/>
        <p:nvPr/>
      </p:nvGrpSpPr>
      <p:grpSpPr>
        <a:xfrm>
          <a:off x="0" y="0"/>
          <a:ext cx="0" cy="0"/>
          <a:chOff x="0" y="0"/>
          <a:chExt cx="0" cy="0"/>
        </a:xfrm>
      </p:grpSpPr>
      <p:sp>
        <p:nvSpPr>
          <p:cNvPr id="625" name="Google Shape;625;p130"/>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Font typeface="Poppins"/>
              <a:buNone/>
              <a:defRPr sz="2400">
                <a:latin typeface="Poppins"/>
                <a:ea typeface="Poppins"/>
                <a:cs typeface="Poppins"/>
                <a:sym typeface="Poppins"/>
              </a:defRPr>
            </a:lvl1pPr>
            <a:lvl2pPr lvl="1" algn="l">
              <a:lnSpc>
                <a:spcPct val="100000"/>
              </a:lnSpc>
              <a:spcBef>
                <a:spcPts val="0"/>
              </a:spcBef>
              <a:spcAft>
                <a:spcPts val="0"/>
              </a:spcAft>
              <a:buSzPts val="2400"/>
              <a:buFont typeface="Poppins"/>
              <a:buNone/>
              <a:defRPr sz="2400">
                <a:latin typeface="Poppins"/>
                <a:ea typeface="Poppins"/>
                <a:cs typeface="Poppins"/>
                <a:sym typeface="Poppins"/>
              </a:defRPr>
            </a:lvl2pPr>
            <a:lvl3pPr lvl="2" algn="l">
              <a:lnSpc>
                <a:spcPct val="100000"/>
              </a:lnSpc>
              <a:spcBef>
                <a:spcPts val="0"/>
              </a:spcBef>
              <a:spcAft>
                <a:spcPts val="0"/>
              </a:spcAft>
              <a:buSzPts val="2400"/>
              <a:buFont typeface="Poppins"/>
              <a:buNone/>
              <a:defRPr sz="2400">
                <a:latin typeface="Poppins"/>
                <a:ea typeface="Poppins"/>
                <a:cs typeface="Poppins"/>
                <a:sym typeface="Poppins"/>
              </a:defRPr>
            </a:lvl3pPr>
            <a:lvl4pPr lvl="3" algn="l">
              <a:lnSpc>
                <a:spcPct val="100000"/>
              </a:lnSpc>
              <a:spcBef>
                <a:spcPts val="0"/>
              </a:spcBef>
              <a:spcAft>
                <a:spcPts val="0"/>
              </a:spcAft>
              <a:buSzPts val="2400"/>
              <a:buFont typeface="Poppins"/>
              <a:buNone/>
              <a:defRPr sz="2400">
                <a:latin typeface="Poppins"/>
                <a:ea typeface="Poppins"/>
                <a:cs typeface="Poppins"/>
                <a:sym typeface="Poppins"/>
              </a:defRPr>
            </a:lvl4pPr>
            <a:lvl5pPr lvl="4" algn="l">
              <a:lnSpc>
                <a:spcPct val="100000"/>
              </a:lnSpc>
              <a:spcBef>
                <a:spcPts val="0"/>
              </a:spcBef>
              <a:spcAft>
                <a:spcPts val="0"/>
              </a:spcAft>
              <a:buSzPts val="2400"/>
              <a:buFont typeface="Poppins"/>
              <a:buNone/>
              <a:defRPr sz="2400">
                <a:latin typeface="Poppins"/>
                <a:ea typeface="Poppins"/>
                <a:cs typeface="Poppins"/>
                <a:sym typeface="Poppins"/>
              </a:defRPr>
            </a:lvl5pPr>
            <a:lvl6pPr lvl="5" algn="l">
              <a:lnSpc>
                <a:spcPct val="100000"/>
              </a:lnSpc>
              <a:spcBef>
                <a:spcPts val="0"/>
              </a:spcBef>
              <a:spcAft>
                <a:spcPts val="0"/>
              </a:spcAft>
              <a:buSzPts val="2400"/>
              <a:buFont typeface="Poppins"/>
              <a:buNone/>
              <a:defRPr sz="2400">
                <a:latin typeface="Poppins"/>
                <a:ea typeface="Poppins"/>
                <a:cs typeface="Poppins"/>
                <a:sym typeface="Poppins"/>
              </a:defRPr>
            </a:lvl6pPr>
            <a:lvl7pPr lvl="6" algn="l">
              <a:lnSpc>
                <a:spcPct val="100000"/>
              </a:lnSpc>
              <a:spcBef>
                <a:spcPts val="0"/>
              </a:spcBef>
              <a:spcAft>
                <a:spcPts val="0"/>
              </a:spcAft>
              <a:buSzPts val="2400"/>
              <a:buFont typeface="Poppins"/>
              <a:buNone/>
              <a:defRPr sz="2400">
                <a:latin typeface="Poppins"/>
                <a:ea typeface="Poppins"/>
                <a:cs typeface="Poppins"/>
                <a:sym typeface="Poppins"/>
              </a:defRPr>
            </a:lvl7pPr>
            <a:lvl8pPr lvl="7" algn="l">
              <a:lnSpc>
                <a:spcPct val="100000"/>
              </a:lnSpc>
              <a:spcBef>
                <a:spcPts val="0"/>
              </a:spcBef>
              <a:spcAft>
                <a:spcPts val="0"/>
              </a:spcAft>
              <a:buSzPts val="2400"/>
              <a:buFont typeface="Poppins"/>
              <a:buNone/>
              <a:defRPr sz="2400">
                <a:latin typeface="Poppins"/>
                <a:ea typeface="Poppins"/>
                <a:cs typeface="Poppins"/>
                <a:sym typeface="Poppins"/>
              </a:defRPr>
            </a:lvl8pPr>
            <a:lvl9pPr lvl="8" algn="l">
              <a:lnSpc>
                <a:spcPct val="100000"/>
              </a:lnSpc>
              <a:spcBef>
                <a:spcPts val="0"/>
              </a:spcBef>
              <a:spcAft>
                <a:spcPts val="0"/>
              </a:spcAft>
              <a:buSzPts val="2400"/>
              <a:buFont typeface="Poppins"/>
              <a:buNone/>
              <a:defRPr sz="2400">
                <a:latin typeface="Poppins"/>
                <a:ea typeface="Poppins"/>
                <a:cs typeface="Poppins"/>
                <a:sym typeface="Poppins"/>
              </a:defRPr>
            </a:lvl9pPr>
          </a:lstStyle>
          <a:p/>
        </p:txBody>
      </p:sp>
      <p:sp>
        <p:nvSpPr>
          <p:cNvPr id="626" name="Google Shape;626;p130"/>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Font typeface="Poppins"/>
              <a:buChar char="●"/>
              <a:defRPr sz="1200">
                <a:latin typeface="Poppins"/>
                <a:ea typeface="Poppins"/>
                <a:cs typeface="Poppins"/>
                <a:sym typeface="Poppins"/>
              </a:defRPr>
            </a:lvl1pPr>
            <a:lvl2pPr indent="-304800" lvl="1" marL="914400" algn="l">
              <a:lnSpc>
                <a:spcPct val="115000"/>
              </a:lnSpc>
              <a:spcBef>
                <a:spcPts val="0"/>
              </a:spcBef>
              <a:spcAft>
                <a:spcPts val="0"/>
              </a:spcAft>
              <a:buSzPts val="1200"/>
              <a:buFont typeface="Poppins"/>
              <a:buChar char="○"/>
              <a:defRPr sz="1200">
                <a:latin typeface="Poppins"/>
                <a:ea typeface="Poppins"/>
                <a:cs typeface="Poppins"/>
                <a:sym typeface="Poppins"/>
              </a:defRPr>
            </a:lvl2pPr>
            <a:lvl3pPr indent="-304800" lvl="2" marL="1371600" algn="l">
              <a:lnSpc>
                <a:spcPct val="115000"/>
              </a:lnSpc>
              <a:spcBef>
                <a:spcPts val="0"/>
              </a:spcBef>
              <a:spcAft>
                <a:spcPts val="0"/>
              </a:spcAft>
              <a:buSzPts val="1200"/>
              <a:buFont typeface="Poppins"/>
              <a:buChar char="■"/>
              <a:defRPr sz="1200">
                <a:latin typeface="Poppins"/>
                <a:ea typeface="Poppins"/>
                <a:cs typeface="Poppins"/>
                <a:sym typeface="Poppins"/>
              </a:defRPr>
            </a:lvl3pPr>
            <a:lvl4pPr indent="-304800" lvl="3" marL="1828800" algn="l">
              <a:lnSpc>
                <a:spcPct val="115000"/>
              </a:lnSpc>
              <a:spcBef>
                <a:spcPts val="0"/>
              </a:spcBef>
              <a:spcAft>
                <a:spcPts val="0"/>
              </a:spcAft>
              <a:buSzPts val="1200"/>
              <a:buFont typeface="Poppins"/>
              <a:buChar char="●"/>
              <a:defRPr sz="1200">
                <a:latin typeface="Poppins"/>
                <a:ea typeface="Poppins"/>
                <a:cs typeface="Poppins"/>
                <a:sym typeface="Poppins"/>
              </a:defRPr>
            </a:lvl4pPr>
            <a:lvl5pPr indent="-304800" lvl="4" marL="2286000" algn="l">
              <a:lnSpc>
                <a:spcPct val="115000"/>
              </a:lnSpc>
              <a:spcBef>
                <a:spcPts val="0"/>
              </a:spcBef>
              <a:spcAft>
                <a:spcPts val="0"/>
              </a:spcAft>
              <a:buSzPts val="1200"/>
              <a:buFont typeface="Poppins"/>
              <a:buChar char="○"/>
              <a:defRPr sz="1200">
                <a:latin typeface="Poppins"/>
                <a:ea typeface="Poppins"/>
                <a:cs typeface="Poppins"/>
                <a:sym typeface="Poppins"/>
              </a:defRPr>
            </a:lvl5pPr>
            <a:lvl6pPr indent="-304800" lvl="5" marL="2743200" algn="l">
              <a:lnSpc>
                <a:spcPct val="115000"/>
              </a:lnSpc>
              <a:spcBef>
                <a:spcPts val="0"/>
              </a:spcBef>
              <a:spcAft>
                <a:spcPts val="0"/>
              </a:spcAft>
              <a:buSzPts val="1200"/>
              <a:buFont typeface="Poppins"/>
              <a:buChar char="■"/>
              <a:defRPr sz="1200">
                <a:latin typeface="Poppins"/>
                <a:ea typeface="Poppins"/>
                <a:cs typeface="Poppins"/>
                <a:sym typeface="Poppins"/>
              </a:defRPr>
            </a:lvl6pPr>
            <a:lvl7pPr indent="-304800" lvl="6" marL="3200400" algn="l">
              <a:lnSpc>
                <a:spcPct val="115000"/>
              </a:lnSpc>
              <a:spcBef>
                <a:spcPts val="0"/>
              </a:spcBef>
              <a:spcAft>
                <a:spcPts val="0"/>
              </a:spcAft>
              <a:buSzPts val="1200"/>
              <a:buFont typeface="Poppins"/>
              <a:buChar char="●"/>
              <a:defRPr sz="1200">
                <a:latin typeface="Poppins"/>
                <a:ea typeface="Poppins"/>
                <a:cs typeface="Poppins"/>
                <a:sym typeface="Poppins"/>
              </a:defRPr>
            </a:lvl7pPr>
            <a:lvl8pPr indent="-304800" lvl="7" marL="3657600" algn="l">
              <a:lnSpc>
                <a:spcPct val="115000"/>
              </a:lnSpc>
              <a:spcBef>
                <a:spcPts val="0"/>
              </a:spcBef>
              <a:spcAft>
                <a:spcPts val="0"/>
              </a:spcAft>
              <a:buSzPts val="1200"/>
              <a:buFont typeface="Poppins"/>
              <a:buChar char="○"/>
              <a:defRPr sz="1200">
                <a:latin typeface="Poppins"/>
                <a:ea typeface="Poppins"/>
                <a:cs typeface="Poppins"/>
                <a:sym typeface="Poppins"/>
              </a:defRPr>
            </a:lvl8pPr>
            <a:lvl9pPr indent="-304800" lvl="8" marL="4114800" algn="l">
              <a:lnSpc>
                <a:spcPct val="115000"/>
              </a:lnSpc>
              <a:spcBef>
                <a:spcPts val="0"/>
              </a:spcBef>
              <a:spcAft>
                <a:spcPts val="0"/>
              </a:spcAft>
              <a:buSzPts val="1200"/>
              <a:buFont typeface="Poppins"/>
              <a:buChar char="■"/>
              <a:defRPr sz="1200">
                <a:latin typeface="Poppins"/>
                <a:ea typeface="Poppins"/>
                <a:cs typeface="Poppins"/>
                <a:sym typeface="Poppins"/>
              </a:defRPr>
            </a:lvl9pPr>
          </a:lstStyle>
          <a:p/>
        </p:txBody>
      </p:sp>
      <p:sp>
        <p:nvSpPr>
          <p:cNvPr id="627" name="Google Shape;627;p1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ctions">
  <p:cSld name="TITLE_AND_BODY_1">
    <p:spTree>
      <p:nvGrpSpPr>
        <p:cNvPr id="628" name="Shape 628"/>
        <p:cNvGrpSpPr/>
        <p:nvPr/>
      </p:nvGrpSpPr>
      <p:grpSpPr>
        <a:xfrm>
          <a:off x="0" y="0"/>
          <a:ext cx="0" cy="0"/>
          <a:chOff x="0" y="0"/>
          <a:chExt cx="0" cy="0"/>
        </a:xfrm>
      </p:grpSpPr>
      <p:sp>
        <p:nvSpPr>
          <p:cNvPr id="629" name="Google Shape;629;p1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Font typeface="Poppins"/>
              <a:buNone/>
              <a:defRPr>
                <a:latin typeface="Poppins"/>
                <a:ea typeface="Poppins"/>
                <a:cs typeface="Poppins"/>
                <a:sym typeface="Poppins"/>
              </a:defRPr>
            </a:lvl1pPr>
            <a:lvl2pPr lvl="1" algn="l">
              <a:lnSpc>
                <a:spcPct val="100000"/>
              </a:lnSpc>
              <a:spcBef>
                <a:spcPts val="0"/>
              </a:spcBef>
              <a:spcAft>
                <a:spcPts val="0"/>
              </a:spcAft>
              <a:buSzPts val="2800"/>
              <a:buFont typeface="Poppins"/>
              <a:buNone/>
              <a:defRPr>
                <a:latin typeface="Poppins"/>
                <a:ea typeface="Poppins"/>
                <a:cs typeface="Poppins"/>
                <a:sym typeface="Poppins"/>
              </a:defRPr>
            </a:lvl2pPr>
            <a:lvl3pPr lvl="2" algn="l">
              <a:lnSpc>
                <a:spcPct val="100000"/>
              </a:lnSpc>
              <a:spcBef>
                <a:spcPts val="0"/>
              </a:spcBef>
              <a:spcAft>
                <a:spcPts val="0"/>
              </a:spcAft>
              <a:buSzPts val="2800"/>
              <a:buFont typeface="Poppins"/>
              <a:buNone/>
              <a:defRPr>
                <a:latin typeface="Poppins"/>
                <a:ea typeface="Poppins"/>
                <a:cs typeface="Poppins"/>
                <a:sym typeface="Poppins"/>
              </a:defRPr>
            </a:lvl3pPr>
            <a:lvl4pPr lvl="3" algn="l">
              <a:lnSpc>
                <a:spcPct val="100000"/>
              </a:lnSpc>
              <a:spcBef>
                <a:spcPts val="0"/>
              </a:spcBef>
              <a:spcAft>
                <a:spcPts val="0"/>
              </a:spcAft>
              <a:buSzPts val="2800"/>
              <a:buFont typeface="Poppins"/>
              <a:buNone/>
              <a:defRPr>
                <a:latin typeface="Poppins"/>
                <a:ea typeface="Poppins"/>
                <a:cs typeface="Poppins"/>
                <a:sym typeface="Poppins"/>
              </a:defRPr>
            </a:lvl4pPr>
            <a:lvl5pPr lvl="4" algn="l">
              <a:lnSpc>
                <a:spcPct val="100000"/>
              </a:lnSpc>
              <a:spcBef>
                <a:spcPts val="0"/>
              </a:spcBef>
              <a:spcAft>
                <a:spcPts val="0"/>
              </a:spcAft>
              <a:buSzPts val="2800"/>
              <a:buFont typeface="Poppins"/>
              <a:buNone/>
              <a:defRPr>
                <a:latin typeface="Poppins"/>
                <a:ea typeface="Poppins"/>
                <a:cs typeface="Poppins"/>
                <a:sym typeface="Poppins"/>
              </a:defRPr>
            </a:lvl5pPr>
            <a:lvl6pPr lvl="5" algn="l">
              <a:lnSpc>
                <a:spcPct val="100000"/>
              </a:lnSpc>
              <a:spcBef>
                <a:spcPts val="0"/>
              </a:spcBef>
              <a:spcAft>
                <a:spcPts val="0"/>
              </a:spcAft>
              <a:buSzPts val="2800"/>
              <a:buFont typeface="Poppins"/>
              <a:buNone/>
              <a:defRPr>
                <a:latin typeface="Poppins"/>
                <a:ea typeface="Poppins"/>
                <a:cs typeface="Poppins"/>
                <a:sym typeface="Poppins"/>
              </a:defRPr>
            </a:lvl6pPr>
            <a:lvl7pPr lvl="6" algn="l">
              <a:lnSpc>
                <a:spcPct val="100000"/>
              </a:lnSpc>
              <a:spcBef>
                <a:spcPts val="0"/>
              </a:spcBef>
              <a:spcAft>
                <a:spcPts val="0"/>
              </a:spcAft>
              <a:buSzPts val="2800"/>
              <a:buFont typeface="Poppins"/>
              <a:buNone/>
              <a:defRPr>
                <a:latin typeface="Poppins"/>
                <a:ea typeface="Poppins"/>
                <a:cs typeface="Poppins"/>
                <a:sym typeface="Poppins"/>
              </a:defRPr>
            </a:lvl7pPr>
            <a:lvl8pPr lvl="7" algn="l">
              <a:lnSpc>
                <a:spcPct val="100000"/>
              </a:lnSpc>
              <a:spcBef>
                <a:spcPts val="0"/>
              </a:spcBef>
              <a:spcAft>
                <a:spcPts val="0"/>
              </a:spcAft>
              <a:buSzPts val="2800"/>
              <a:buFont typeface="Poppins"/>
              <a:buNone/>
              <a:defRPr>
                <a:latin typeface="Poppins"/>
                <a:ea typeface="Poppins"/>
                <a:cs typeface="Poppins"/>
                <a:sym typeface="Poppins"/>
              </a:defRPr>
            </a:lvl8pPr>
            <a:lvl9pPr lvl="8" algn="l">
              <a:lnSpc>
                <a:spcPct val="100000"/>
              </a:lnSpc>
              <a:spcBef>
                <a:spcPts val="0"/>
              </a:spcBef>
              <a:spcAft>
                <a:spcPts val="0"/>
              </a:spcAft>
              <a:buSzPts val="2800"/>
              <a:buFont typeface="Poppins"/>
              <a:buNone/>
              <a:defRPr>
                <a:latin typeface="Poppins"/>
                <a:ea typeface="Poppins"/>
                <a:cs typeface="Poppins"/>
                <a:sym typeface="Poppins"/>
              </a:defRPr>
            </a:lvl9pPr>
          </a:lstStyle>
          <a:p/>
        </p:txBody>
      </p:sp>
      <p:sp>
        <p:nvSpPr>
          <p:cNvPr id="630" name="Google Shape;630;p1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31" name="Shape 631"/>
        <p:cNvGrpSpPr/>
        <p:nvPr/>
      </p:nvGrpSpPr>
      <p:grpSpPr>
        <a:xfrm>
          <a:off x="0" y="0"/>
          <a:ext cx="0" cy="0"/>
          <a:chOff x="0" y="0"/>
          <a:chExt cx="0" cy="0"/>
        </a:xfrm>
      </p:grpSpPr>
      <p:sp>
        <p:nvSpPr>
          <p:cNvPr id="632" name="Google Shape;632;p13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Font typeface="Poppins"/>
              <a:buNone/>
              <a:defRPr sz="4800">
                <a:latin typeface="Poppins"/>
                <a:ea typeface="Poppins"/>
                <a:cs typeface="Poppins"/>
                <a:sym typeface="Poppins"/>
              </a:defRPr>
            </a:lvl1pPr>
            <a:lvl2pPr lvl="1" algn="l">
              <a:lnSpc>
                <a:spcPct val="100000"/>
              </a:lnSpc>
              <a:spcBef>
                <a:spcPts val="0"/>
              </a:spcBef>
              <a:spcAft>
                <a:spcPts val="0"/>
              </a:spcAft>
              <a:buSzPts val="4800"/>
              <a:buFont typeface="Poppins"/>
              <a:buNone/>
              <a:defRPr sz="4800">
                <a:latin typeface="Poppins"/>
                <a:ea typeface="Poppins"/>
                <a:cs typeface="Poppins"/>
                <a:sym typeface="Poppins"/>
              </a:defRPr>
            </a:lvl2pPr>
            <a:lvl3pPr lvl="2" algn="l">
              <a:lnSpc>
                <a:spcPct val="100000"/>
              </a:lnSpc>
              <a:spcBef>
                <a:spcPts val="0"/>
              </a:spcBef>
              <a:spcAft>
                <a:spcPts val="0"/>
              </a:spcAft>
              <a:buSzPts val="4800"/>
              <a:buFont typeface="Poppins"/>
              <a:buNone/>
              <a:defRPr sz="4800">
                <a:latin typeface="Poppins"/>
                <a:ea typeface="Poppins"/>
                <a:cs typeface="Poppins"/>
                <a:sym typeface="Poppins"/>
              </a:defRPr>
            </a:lvl3pPr>
            <a:lvl4pPr lvl="3" algn="l">
              <a:lnSpc>
                <a:spcPct val="100000"/>
              </a:lnSpc>
              <a:spcBef>
                <a:spcPts val="0"/>
              </a:spcBef>
              <a:spcAft>
                <a:spcPts val="0"/>
              </a:spcAft>
              <a:buSzPts val="4800"/>
              <a:buFont typeface="Poppins"/>
              <a:buNone/>
              <a:defRPr sz="4800">
                <a:latin typeface="Poppins"/>
                <a:ea typeface="Poppins"/>
                <a:cs typeface="Poppins"/>
                <a:sym typeface="Poppins"/>
              </a:defRPr>
            </a:lvl4pPr>
            <a:lvl5pPr lvl="4" algn="l">
              <a:lnSpc>
                <a:spcPct val="100000"/>
              </a:lnSpc>
              <a:spcBef>
                <a:spcPts val="0"/>
              </a:spcBef>
              <a:spcAft>
                <a:spcPts val="0"/>
              </a:spcAft>
              <a:buSzPts val="4800"/>
              <a:buFont typeface="Poppins"/>
              <a:buNone/>
              <a:defRPr sz="4800">
                <a:latin typeface="Poppins"/>
                <a:ea typeface="Poppins"/>
                <a:cs typeface="Poppins"/>
                <a:sym typeface="Poppins"/>
              </a:defRPr>
            </a:lvl5pPr>
            <a:lvl6pPr lvl="5" algn="l">
              <a:lnSpc>
                <a:spcPct val="100000"/>
              </a:lnSpc>
              <a:spcBef>
                <a:spcPts val="0"/>
              </a:spcBef>
              <a:spcAft>
                <a:spcPts val="0"/>
              </a:spcAft>
              <a:buSzPts val="4800"/>
              <a:buFont typeface="Poppins"/>
              <a:buNone/>
              <a:defRPr sz="4800">
                <a:latin typeface="Poppins"/>
                <a:ea typeface="Poppins"/>
                <a:cs typeface="Poppins"/>
                <a:sym typeface="Poppins"/>
              </a:defRPr>
            </a:lvl6pPr>
            <a:lvl7pPr lvl="6" algn="l">
              <a:lnSpc>
                <a:spcPct val="100000"/>
              </a:lnSpc>
              <a:spcBef>
                <a:spcPts val="0"/>
              </a:spcBef>
              <a:spcAft>
                <a:spcPts val="0"/>
              </a:spcAft>
              <a:buSzPts val="4800"/>
              <a:buFont typeface="Poppins"/>
              <a:buNone/>
              <a:defRPr sz="4800">
                <a:latin typeface="Poppins"/>
                <a:ea typeface="Poppins"/>
                <a:cs typeface="Poppins"/>
                <a:sym typeface="Poppins"/>
              </a:defRPr>
            </a:lvl7pPr>
            <a:lvl8pPr lvl="7" algn="l">
              <a:lnSpc>
                <a:spcPct val="100000"/>
              </a:lnSpc>
              <a:spcBef>
                <a:spcPts val="0"/>
              </a:spcBef>
              <a:spcAft>
                <a:spcPts val="0"/>
              </a:spcAft>
              <a:buSzPts val="4800"/>
              <a:buFont typeface="Poppins"/>
              <a:buNone/>
              <a:defRPr sz="4800">
                <a:latin typeface="Poppins"/>
                <a:ea typeface="Poppins"/>
                <a:cs typeface="Poppins"/>
                <a:sym typeface="Poppins"/>
              </a:defRPr>
            </a:lvl8pPr>
            <a:lvl9pPr lvl="8" algn="l">
              <a:lnSpc>
                <a:spcPct val="100000"/>
              </a:lnSpc>
              <a:spcBef>
                <a:spcPts val="0"/>
              </a:spcBef>
              <a:spcAft>
                <a:spcPts val="0"/>
              </a:spcAft>
              <a:buSzPts val="4800"/>
              <a:buFont typeface="Poppins"/>
              <a:buNone/>
              <a:defRPr sz="4800">
                <a:latin typeface="Poppins"/>
                <a:ea typeface="Poppins"/>
                <a:cs typeface="Poppins"/>
                <a:sym typeface="Poppins"/>
              </a:defRPr>
            </a:lvl9pPr>
          </a:lstStyle>
          <a:p/>
        </p:txBody>
      </p:sp>
      <p:sp>
        <p:nvSpPr>
          <p:cNvPr id="633" name="Google Shape;633;p1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MAIN_POINT_1">
    <p:spTree>
      <p:nvGrpSpPr>
        <p:cNvPr id="634" name="Shape 634"/>
        <p:cNvGrpSpPr/>
        <p:nvPr/>
      </p:nvGrpSpPr>
      <p:grpSpPr>
        <a:xfrm>
          <a:off x="0" y="0"/>
          <a:ext cx="0" cy="0"/>
          <a:chOff x="0" y="0"/>
          <a:chExt cx="0" cy="0"/>
        </a:xfrm>
      </p:grpSpPr>
      <p:sp>
        <p:nvSpPr>
          <p:cNvPr id="635" name="Google Shape;635;p133"/>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Font typeface="Poppins"/>
              <a:buNone/>
              <a:defRPr sz="4800">
                <a:latin typeface="Poppins"/>
                <a:ea typeface="Poppins"/>
                <a:cs typeface="Poppins"/>
                <a:sym typeface="Poppins"/>
              </a:defRPr>
            </a:lvl1pPr>
            <a:lvl2pPr lvl="1" algn="l">
              <a:lnSpc>
                <a:spcPct val="100000"/>
              </a:lnSpc>
              <a:spcBef>
                <a:spcPts val="0"/>
              </a:spcBef>
              <a:spcAft>
                <a:spcPts val="0"/>
              </a:spcAft>
              <a:buSzPts val="4800"/>
              <a:buFont typeface="Poppins"/>
              <a:buNone/>
              <a:defRPr sz="4800">
                <a:latin typeface="Poppins"/>
                <a:ea typeface="Poppins"/>
                <a:cs typeface="Poppins"/>
                <a:sym typeface="Poppins"/>
              </a:defRPr>
            </a:lvl2pPr>
            <a:lvl3pPr lvl="2" algn="l">
              <a:lnSpc>
                <a:spcPct val="100000"/>
              </a:lnSpc>
              <a:spcBef>
                <a:spcPts val="0"/>
              </a:spcBef>
              <a:spcAft>
                <a:spcPts val="0"/>
              </a:spcAft>
              <a:buSzPts val="4800"/>
              <a:buFont typeface="Poppins"/>
              <a:buNone/>
              <a:defRPr sz="4800">
                <a:latin typeface="Poppins"/>
                <a:ea typeface="Poppins"/>
                <a:cs typeface="Poppins"/>
                <a:sym typeface="Poppins"/>
              </a:defRPr>
            </a:lvl3pPr>
            <a:lvl4pPr lvl="3" algn="l">
              <a:lnSpc>
                <a:spcPct val="100000"/>
              </a:lnSpc>
              <a:spcBef>
                <a:spcPts val="0"/>
              </a:spcBef>
              <a:spcAft>
                <a:spcPts val="0"/>
              </a:spcAft>
              <a:buSzPts val="4800"/>
              <a:buFont typeface="Poppins"/>
              <a:buNone/>
              <a:defRPr sz="4800">
                <a:latin typeface="Poppins"/>
                <a:ea typeface="Poppins"/>
                <a:cs typeface="Poppins"/>
                <a:sym typeface="Poppins"/>
              </a:defRPr>
            </a:lvl4pPr>
            <a:lvl5pPr lvl="4" algn="l">
              <a:lnSpc>
                <a:spcPct val="100000"/>
              </a:lnSpc>
              <a:spcBef>
                <a:spcPts val="0"/>
              </a:spcBef>
              <a:spcAft>
                <a:spcPts val="0"/>
              </a:spcAft>
              <a:buSzPts val="4800"/>
              <a:buFont typeface="Poppins"/>
              <a:buNone/>
              <a:defRPr sz="4800">
                <a:latin typeface="Poppins"/>
                <a:ea typeface="Poppins"/>
                <a:cs typeface="Poppins"/>
                <a:sym typeface="Poppins"/>
              </a:defRPr>
            </a:lvl5pPr>
            <a:lvl6pPr lvl="5" algn="l">
              <a:lnSpc>
                <a:spcPct val="100000"/>
              </a:lnSpc>
              <a:spcBef>
                <a:spcPts val="0"/>
              </a:spcBef>
              <a:spcAft>
                <a:spcPts val="0"/>
              </a:spcAft>
              <a:buSzPts val="4800"/>
              <a:buFont typeface="Poppins"/>
              <a:buNone/>
              <a:defRPr sz="4800">
                <a:latin typeface="Poppins"/>
                <a:ea typeface="Poppins"/>
                <a:cs typeface="Poppins"/>
                <a:sym typeface="Poppins"/>
              </a:defRPr>
            </a:lvl6pPr>
            <a:lvl7pPr lvl="6" algn="l">
              <a:lnSpc>
                <a:spcPct val="100000"/>
              </a:lnSpc>
              <a:spcBef>
                <a:spcPts val="0"/>
              </a:spcBef>
              <a:spcAft>
                <a:spcPts val="0"/>
              </a:spcAft>
              <a:buSzPts val="4800"/>
              <a:buFont typeface="Poppins"/>
              <a:buNone/>
              <a:defRPr sz="4800">
                <a:latin typeface="Poppins"/>
                <a:ea typeface="Poppins"/>
                <a:cs typeface="Poppins"/>
                <a:sym typeface="Poppins"/>
              </a:defRPr>
            </a:lvl7pPr>
            <a:lvl8pPr lvl="7" algn="l">
              <a:lnSpc>
                <a:spcPct val="100000"/>
              </a:lnSpc>
              <a:spcBef>
                <a:spcPts val="0"/>
              </a:spcBef>
              <a:spcAft>
                <a:spcPts val="0"/>
              </a:spcAft>
              <a:buSzPts val="4800"/>
              <a:buFont typeface="Poppins"/>
              <a:buNone/>
              <a:defRPr sz="4800">
                <a:latin typeface="Poppins"/>
                <a:ea typeface="Poppins"/>
                <a:cs typeface="Poppins"/>
                <a:sym typeface="Poppins"/>
              </a:defRPr>
            </a:lvl8pPr>
            <a:lvl9pPr lvl="8" algn="l">
              <a:lnSpc>
                <a:spcPct val="100000"/>
              </a:lnSpc>
              <a:spcBef>
                <a:spcPts val="0"/>
              </a:spcBef>
              <a:spcAft>
                <a:spcPts val="0"/>
              </a:spcAft>
              <a:buSzPts val="4800"/>
              <a:buFont typeface="Poppins"/>
              <a:buNone/>
              <a:defRPr sz="4800">
                <a:latin typeface="Poppins"/>
                <a:ea typeface="Poppins"/>
                <a:cs typeface="Poppins"/>
                <a:sym typeface="Poppins"/>
              </a:defRPr>
            </a:lvl9pPr>
          </a:lstStyle>
          <a:p/>
        </p:txBody>
      </p:sp>
      <p:sp>
        <p:nvSpPr>
          <p:cNvPr id="636" name="Google Shape;636;p1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
        <p:nvSpPr>
          <p:cNvPr id="637" name="Google Shape;637;p133"/>
          <p:cNvSpPr txBox="1"/>
          <p:nvPr/>
        </p:nvSpPr>
        <p:spPr>
          <a:xfrm>
            <a:off x="490250" y="3484225"/>
            <a:ext cx="6367800" cy="1179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100"/>
              <a:buFont typeface="Arial"/>
              <a:buNone/>
            </a:pPr>
            <a:r>
              <a:rPr b="0" i="1" lang="en" sz="1100" u="none" cap="none" strike="noStrike">
                <a:solidFill>
                  <a:schemeClr val="dk2"/>
                </a:solidFill>
                <a:latin typeface="Poppins"/>
                <a:ea typeface="Poppins"/>
                <a:cs typeface="Poppins"/>
                <a:sym typeface="Poppins"/>
              </a:rPr>
              <a:t>We're on a mission for an equal future. Tech She Can is working together with industry, government, and schools to improve the ratio of women in technology roles.</a:t>
            </a:r>
            <a:endParaRPr b="0" i="1" sz="1100" u="none" cap="none" strike="noStrike">
              <a:solidFill>
                <a:schemeClr val="dk2"/>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100"/>
              <a:buFont typeface="Arial"/>
              <a:buNone/>
            </a:pPr>
            <a:r>
              <a:t/>
            </a:r>
            <a:endParaRPr b="0" i="1" sz="1100" u="none" cap="none" strike="noStrike">
              <a:solidFill>
                <a:schemeClr val="dk2"/>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100"/>
              <a:buFont typeface="Arial"/>
              <a:buNone/>
            </a:pPr>
            <a:r>
              <a:rPr b="1" i="1" lang="en" sz="1100" u="sng" cap="none" strike="noStrike">
                <a:solidFill>
                  <a:schemeClr val="hlink"/>
                </a:solidFill>
                <a:latin typeface="Poppins"/>
                <a:ea typeface="Poppins"/>
                <a:cs typeface="Poppins"/>
                <a:sym typeface="Poppins"/>
                <a:hlinkClick r:id="rId2"/>
              </a:rPr>
              <a:t>Tech She Can</a:t>
            </a:r>
            <a:r>
              <a:rPr b="0" i="1" lang="en" sz="1100" u="none" cap="none" strike="noStrike">
                <a:solidFill>
                  <a:schemeClr val="dk2"/>
                </a:solidFill>
                <a:latin typeface="Poppins"/>
                <a:ea typeface="Poppins"/>
                <a:cs typeface="Poppins"/>
                <a:sym typeface="Poppins"/>
              </a:rPr>
              <a:t> is a charity, registered in England: </a:t>
            </a:r>
            <a:r>
              <a:rPr b="1" i="1" lang="en" sz="1100" u="none" cap="none" strike="noStrike">
                <a:solidFill>
                  <a:schemeClr val="dk2"/>
                </a:solidFill>
                <a:latin typeface="Poppins"/>
                <a:ea typeface="Poppins"/>
                <a:cs typeface="Poppins"/>
                <a:sym typeface="Poppins"/>
              </a:rPr>
              <a:t>registration no. 1195284.</a:t>
            </a:r>
            <a:endParaRPr b="1" i="1" sz="1100" u="none" cap="none" strike="noStrike">
              <a:solidFill>
                <a:schemeClr val="dk2"/>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oppins"/>
              <a:ea typeface="Poppins"/>
              <a:cs typeface="Poppins"/>
              <a:sym typeface="Poppins"/>
            </a:endParaRPr>
          </a:p>
        </p:txBody>
      </p:sp>
      <p:pic>
        <p:nvPicPr>
          <p:cNvPr id="638" name="Google Shape;638;p133">
            <a:hlinkClick r:id="rId3"/>
          </p:cNvPr>
          <p:cNvPicPr preferRelativeResize="0"/>
          <p:nvPr/>
        </p:nvPicPr>
        <p:blipFill rotWithShape="1">
          <a:blip r:embed="rId4">
            <a:alphaModFix/>
          </a:blip>
          <a:srcRect b="0" l="0" r="0" t="0"/>
          <a:stretch/>
        </p:blipFill>
        <p:spPr>
          <a:xfrm>
            <a:off x="6043638" y="383263"/>
            <a:ext cx="478624" cy="478624"/>
          </a:xfrm>
          <a:prstGeom prst="rect">
            <a:avLst/>
          </a:prstGeom>
          <a:noFill/>
          <a:ln>
            <a:noFill/>
          </a:ln>
        </p:spPr>
      </p:pic>
      <p:pic>
        <p:nvPicPr>
          <p:cNvPr id="639" name="Google Shape;639;p133">
            <a:hlinkClick r:id="rId5"/>
          </p:cNvPr>
          <p:cNvPicPr preferRelativeResize="0"/>
          <p:nvPr/>
        </p:nvPicPr>
        <p:blipFill rotWithShape="1">
          <a:blip r:embed="rId6">
            <a:alphaModFix/>
          </a:blip>
          <a:srcRect b="1643" l="1653" r="1643" t="1653"/>
          <a:stretch/>
        </p:blipFill>
        <p:spPr>
          <a:xfrm>
            <a:off x="5449550" y="383325"/>
            <a:ext cx="478500" cy="478500"/>
          </a:xfrm>
          <a:prstGeom prst="rect">
            <a:avLst/>
          </a:prstGeom>
          <a:noFill/>
          <a:ln>
            <a:noFill/>
          </a:ln>
        </p:spPr>
      </p:pic>
      <p:pic>
        <p:nvPicPr>
          <p:cNvPr id="640" name="Google Shape;640;p133">
            <a:hlinkClick r:id="rId7"/>
          </p:cNvPr>
          <p:cNvPicPr preferRelativeResize="0"/>
          <p:nvPr/>
        </p:nvPicPr>
        <p:blipFill rotWithShape="1">
          <a:blip r:embed="rId8">
            <a:alphaModFix/>
          </a:blip>
          <a:srcRect b="2678" l="2678" r="2678" t="2678"/>
          <a:stretch/>
        </p:blipFill>
        <p:spPr>
          <a:xfrm>
            <a:off x="7231950" y="383325"/>
            <a:ext cx="478500" cy="478500"/>
          </a:xfrm>
          <a:prstGeom prst="rect">
            <a:avLst/>
          </a:prstGeom>
          <a:noFill/>
          <a:ln>
            <a:noFill/>
          </a:ln>
        </p:spPr>
      </p:pic>
      <p:pic>
        <p:nvPicPr>
          <p:cNvPr id="641" name="Google Shape;641;p133">
            <a:hlinkClick r:id="rId9"/>
          </p:cNvPr>
          <p:cNvPicPr preferRelativeResize="0"/>
          <p:nvPr/>
        </p:nvPicPr>
        <p:blipFill rotWithShape="1">
          <a:blip r:embed="rId10">
            <a:alphaModFix/>
          </a:blip>
          <a:srcRect b="6889" l="6889" r="6881" t="6881"/>
          <a:stretch/>
        </p:blipFill>
        <p:spPr>
          <a:xfrm>
            <a:off x="6637850" y="383325"/>
            <a:ext cx="478500" cy="478500"/>
          </a:xfrm>
          <a:prstGeom prst="rect">
            <a:avLst/>
          </a:prstGeom>
          <a:noFill/>
          <a:ln>
            <a:noFill/>
          </a:ln>
        </p:spPr>
      </p:pic>
      <p:sp>
        <p:nvSpPr>
          <p:cNvPr id="642" name="Google Shape;642;p133"/>
          <p:cNvSpPr txBox="1"/>
          <p:nvPr/>
        </p:nvSpPr>
        <p:spPr>
          <a:xfrm>
            <a:off x="3964250" y="383325"/>
            <a:ext cx="1485300" cy="594900"/>
          </a:xfrm>
          <a:prstGeom prst="rect">
            <a:avLst/>
          </a:prstGeom>
          <a:noFill/>
          <a:ln>
            <a:noFill/>
          </a:ln>
        </p:spPr>
        <p:txBody>
          <a:bodyPr anchorCtr="0" anchor="ctr" bIns="91425" lIns="91425" spcFirstLastPara="1" rIns="91425" wrap="square" tIns="91425">
            <a:noAutofit/>
          </a:bodyPr>
          <a:lstStyle/>
          <a:p>
            <a:pPr indent="0" lvl="0" marL="0" marR="0" rtl="0" algn="r">
              <a:lnSpc>
                <a:spcPct val="115000"/>
              </a:lnSpc>
              <a:spcBef>
                <a:spcPts val="0"/>
              </a:spcBef>
              <a:spcAft>
                <a:spcPts val="0"/>
              </a:spcAft>
              <a:buClr>
                <a:srgbClr val="000000"/>
              </a:buClr>
              <a:buSzPts val="1100"/>
              <a:buFont typeface="Arial"/>
              <a:buNone/>
            </a:pPr>
            <a:r>
              <a:rPr b="0" i="1" lang="en" sz="1100" u="none" cap="none" strike="noStrike">
                <a:solidFill>
                  <a:schemeClr val="dk2"/>
                </a:solidFill>
                <a:latin typeface="Poppins"/>
                <a:ea typeface="Poppins"/>
                <a:cs typeface="Poppins"/>
                <a:sym typeface="Poppins"/>
              </a:rPr>
              <a:t>Keep up to date</a:t>
            </a:r>
            <a:endParaRPr b="0" i="0" sz="1400" u="none" cap="none" strike="noStrike">
              <a:solidFill>
                <a:srgbClr val="000000"/>
              </a:solidFill>
              <a:latin typeface="Poppins"/>
              <a:ea typeface="Poppins"/>
              <a:cs typeface="Poppins"/>
              <a:sym typeface="Poppins"/>
            </a:endParaRPr>
          </a:p>
        </p:txBody>
      </p:sp>
      <p:pic>
        <p:nvPicPr>
          <p:cNvPr id="643" name="Google Shape;643;p133">
            <a:hlinkClick r:id="rId11"/>
          </p:cNvPr>
          <p:cNvPicPr preferRelativeResize="0"/>
          <p:nvPr/>
        </p:nvPicPr>
        <p:blipFill rotWithShape="1">
          <a:blip r:embed="rId12">
            <a:alphaModFix/>
          </a:blip>
          <a:srcRect b="0" l="0" r="0" t="0"/>
          <a:stretch/>
        </p:blipFill>
        <p:spPr>
          <a:xfrm>
            <a:off x="7826050" y="383275"/>
            <a:ext cx="478602" cy="478602"/>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44" name="Shape 644"/>
        <p:cNvGrpSpPr/>
        <p:nvPr/>
      </p:nvGrpSpPr>
      <p:grpSpPr>
        <a:xfrm>
          <a:off x="0" y="0"/>
          <a:ext cx="0" cy="0"/>
          <a:chOff x="0" y="0"/>
          <a:chExt cx="0" cy="0"/>
        </a:xfrm>
      </p:grpSpPr>
      <p:sp>
        <p:nvSpPr>
          <p:cNvPr id="645" name="Google Shape;645;p13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134"/>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Font typeface="Poppins"/>
              <a:buNone/>
              <a:defRPr sz="4200">
                <a:latin typeface="Poppins"/>
                <a:ea typeface="Poppins"/>
                <a:cs typeface="Poppins"/>
                <a:sym typeface="Poppins"/>
              </a:defRPr>
            </a:lvl1pPr>
            <a:lvl2pPr lvl="1" algn="ctr">
              <a:lnSpc>
                <a:spcPct val="100000"/>
              </a:lnSpc>
              <a:spcBef>
                <a:spcPts val="0"/>
              </a:spcBef>
              <a:spcAft>
                <a:spcPts val="0"/>
              </a:spcAft>
              <a:buSzPts val="4200"/>
              <a:buFont typeface="Poppins"/>
              <a:buNone/>
              <a:defRPr sz="4200">
                <a:latin typeface="Poppins"/>
                <a:ea typeface="Poppins"/>
                <a:cs typeface="Poppins"/>
                <a:sym typeface="Poppins"/>
              </a:defRPr>
            </a:lvl2pPr>
            <a:lvl3pPr lvl="2" algn="ctr">
              <a:lnSpc>
                <a:spcPct val="100000"/>
              </a:lnSpc>
              <a:spcBef>
                <a:spcPts val="0"/>
              </a:spcBef>
              <a:spcAft>
                <a:spcPts val="0"/>
              </a:spcAft>
              <a:buSzPts val="4200"/>
              <a:buFont typeface="Poppins"/>
              <a:buNone/>
              <a:defRPr sz="4200">
                <a:latin typeface="Poppins"/>
                <a:ea typeface="Poppins"/>
                <a:cs typeface="Poppins"/>
                <a:sym typeface="Poppins"/>
              </a:defRPr>
            </a:lvl3pPr>
            <a:lvl4pPr lvl="3" algn="ctr">
              <a:lnSpc>
                <a:spcPct val="100000"/>
              </a:lnSpc>
              <a:spcBef>
                <a:spcPts val="0"/>
              </a:spcBef>
              <a:spcAft>
                <a:spcPts val="0"/>
              </a:spcAft>
              <a:buSzPts val="4200"/>
              <a:buFont typeface="Poppins"/>
              <a:buNone/>
              <a:defRPr sz="4200">
                <a:latin typeface="Poppins"/>
                <a:ea typeface="Poppins"/>
                <a:cs typeface="Poppins"/>
                <a:sym typeface="Poppins"/>
              </a:defRPr>
            </a:lvl4pPr>
            <a:lvl5pPr lvl="4" algn="ctr">
              <a:lnSpc>
                <a:spcPct val="100000"/>
              </a:lnSpc>
              <a:spcBef>
                <a:spcPts val="0"/>
              </a:spcBef>
              <a:spcAft>
                <a:spcPts val="0"/>
              </a:spcAft>
              <a:buSzPts val="4200"/>
              <a:buFont typeface="Poppins"/>
              <a:buNone/>
              <a:defRPr sz="4200">
                <a:latin typeface="Poppins"/>
                <a:ea typeface="Poppins"/>
                <a:cs typeface="Poppins"/>
                <a:sym typeface="Poppins"/>
              </a:defRPr>
            </a:lvl5pPr>
            <a:lvl6pPr lvl="5" algn="ctr">
              <a:lnSpc>
                <a:spcPct val="100000"/>
              </a:lnSpc>
              <a:spcBef>
                <a:spcPts val="0"/>
              </a:spcBef>
              <a:spcAft>
                <a:spcPts val="0"/>
              </a:spcAft>
              <a:buSzPts val="4200"/>
              <a:buFont typeface="Poppins"/>
              <a:buNone/>
              <a:defRPr sz="4200">
                <a:latin typeface="Poppins"/>
                <a:ea typeface="Poppins"/>
                <a:cs typeface="Poppins"/>
                <a:sym typeface="Poppins"/>
              </a:defRPr>
            </a:lvl6pPr>
            <a:lvl7pPr lvl="6" algn="ctr">
              <a:lnSpc>
                <a:spcPct val="100000"/>
              </a:lnSpc>
              <a:spcBef>
                <a:spcPts val="0"/>
              </a:spcBef>
              <a:spcAft>
                <a:spcPts val="0"/>
              </a:spcAft>
              <a:buSzPts val="4200"/>
              <a:buFont typeface="Poppins"/>
              <a:buNone/>
              <a:defRPr sz="4200">
                <a:latin typeface="Poppins"/>
                <a:ea typeface="Poppins"/>
                <a:cs typeface="Poppins"/>
                <a:sym typeface="Poppins"/>
              </a:defRPr>
            </a:lvl7pPr>
            <a:lvl8pPr lvl="7" algn="ctr">
              <a:lnSpc>
                <a:spcPct val="100000"/>
              </a:lnSpc>
              <a:spcBef>
                <a:spcPts val="0"/>
              </a:spcBef>
              <a:spcAft>
                <a:spcPts val="0"/>
              </a:spcAft>
              <a:buSzPts val="4200"/>
              <a:buFont typeface="Poppins"/>
              <a:buNone/>
              <a:defRPr sz="4200">
                <a:latin typeface="Poppins"/>
                <a:ea typeface="Poppins"/>
                <a:cs typeface="Poppins"/>
                <a:sym typeface="Poppins"/>
              </a:defRPr>
            </a:lvl8pPr>
            <a:lvl9pPr lvl="8" algn="ctr">
              <a:lnSpc>
                <a:spcPct val="100000"/>
              </a:lnSpc>
              <a:spcBef>
                <a:spcPts val="0"/>
              </a:spcBef>
              <a:spcAft>
                <a:spcPts val="0"/>
              </a:spcAft>
              <a:buSzPts val="4200"/>
              <a:buFont typeface="Poppins"/>
              <a:buNone/>
              <a:defRPr sz="4200">
                <a:latin typeface="Poppins"/>
                <a:ea typeface="Poppins"/>
                <a:cs typeface="Poppins"/>
                <a:sym typeface="Poppins"/>
              </a:defRPr>
            </a:lvl9pPr>
          </a:lstStyle>
          <a:p/>
        </p:txBody>
      </p:sp>
      <p:sp>
        <p:nvSpPr>
          <p:cNvPr id="647" name="Google Shape;647;p134"/>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Font typeface="Poppins"/>
              <a:buNone/>
              <a:defRPr sz="2100">
                <a:latin typeface="Poppins"/>
                <a:ea typeface="Poppins"/>
                <a:cs typeface="Poppins"/>
                <a:sym typeface="Poppins"/>
              </a:defRPr>
            </a:lvl1pPr>
            <a:lvl2pPr lvl="1" algn="ctr">
              <a:lnSpc>
                <a:spcPct val="100000"/>
              </a:lnSpc>
              <a:spcBef>
                <a:spcPts val="0"/>
              </a:spcBef>
              <a:spcAft>
                <a:spcPts val="0"/>
              </a:spcAft>
              <a:buSzPts val="2100"/>
              <a:buFont typeface="Poppins"/>
              <a:buNone/>
              <a:defRPr sz="2100">
                <a:latin typeface="Poppins"/>
                <a:ea typeface="Poppins"/>
                <a:cs typeface="Poppins"/>
                <a:sym typeface="Poppins"/>
              </a:defRPr>
            </a:lvl2pPr>
            <a:lvl3pPr lvl="2" algn="ctr">
              <a:lnSpc>
                <a:spcPct val="100000"/>
              </a:lnSpc>
              <a:spcBef>
                <a:spcPts val="0"/>
              </a:spcBef>
              <a:spcAft>
                <a:spcPts val="0"/>
              </a:spcAft>
              <a:buSzPts val="2100"/>
              <a:buFont typeface="Poppins"/>
              <a:buNone/>
              <a:defRPr sz="2100">
                <a:latin typeface="Poppins"/>
                <a:ea typeface="Poppins"/>
                <a:cs typeface="Poppins"/>
                <a:sym typeface="Poppins"/>
              </a:defRPr>
            </a:lvl3pPr>
            <a:lvl4pPr lvl="3" algn="ctr">
              <a:lnSpc>
                <a:spcPct val="100000"/>
              </a:lnSpc>
              <a:spcBef>
                <a:spcPts val="0"/>
              </a:spcBef>
              <a:spcAft>
                <a:spcPts val="0"/>
              </a:spcAft>
              <a:buSzPts val="2100"/>
              <a:buFont typeface="Poppins"/>
              <a:buNone/>
              <a:defRPr sz="2100">
                <a:latin typeface="Poppins"/>
                <a:ea typeface="Poppins"/>
                <a:cs typeface="Poppins"/>
                <a:sym typeface="Poppins"/>
              </a:defRPr>
            </a:lvl4pPr>
            <a:lvl5pPr lvl="4" algn="ctr">
              <a:lnSpc>
                <a:spcPct val="100000"/>
              </a:lnSpc>
              <a:spcBef>
                <a:spcPts val="0"/>
              </a:spcBef>
              <a:spcAft>
                <a:spcPts val="0"/>
              </a:spcAft>
              <a:buSzPts val="2100"/>
              <a:buFont typeface="Poppins"/>
              <a:buNone/>
              <a:defRPr sz="2100">
                <a:latin typeface="Poppins"/>
                <a:ea typeface="Poppins"/>
                <a:cs typeface="Poppins"/>
                <a:sym typeface="Poppins"/>
              </a:defRPr>
            </a:lvl5pPr>
            <a:lvl6pPr lvl="5" algn="ctr">
              <a:lnSpc>
                <a:spcPct val="100000"/>
              </a:lnSpc>
              <a:spcBef>
                <a:spcPts val="0"/>
              </a:spcBef>
              <a:spcAft>
                <a:spcPts val="0"/>
              </a:spcAft>
              <a:buSzPts val="2100"/>
              <a:buFont typeface="Poppins"/>
              <a:buNone/>
              <a:defRPr sz="2100">
                <a:latin typeface="Poppins"/>
                <a:ea typeface="Poppins"/>
                <a:cs typeface="Poppins"/>
                <a:sym typeface="Poppins"/>
              </a:defRPr>
            </a:lvl6pPr>
            <a:lvl7pPr lvl="6" algn="ctr">
              <a:lnSpc>
                <a:spcPct val="100000"/>
              </a:lnSpc>
              <a:spcBef>
                <a:spcPts val="0"/>
              </a:spcBef>
              <a:spcAft>
                <a:spcPts val="0"/>
              </a:spcAft>
              <a:buSzPts val="2100"/>
              <a:buFont typeface="Poppins"/>
              <a:buNone/>
              <a:defRPr sz="2100">
                <a:latin typeface="Poppins"/>
                <a:ea typeface="Poppins"/>
                <a:cs typeface="Poppins"/>
                <a:sym typeface="Poppins"/>
              </a:defRPr>
            </a:lvl7pPr>
            <a:lvl8pPr lvl="7" algn="ctr">
              <a:lnSpc>
                <a:spcPct val="100000"/>
              </a:lnSpc>
              <a:spcBef>
                <a:spcPts val="0"/>
              </a:spcBef>
              <a:spcAft>
                <a:spcPts val="0"/>
              </a:spcAft>
              <a:buSzPts val="2100"/>
              <a:buFont typeface="Poppins"/>
              <a:buNone/>
              <a:defRPr sz="2100">
                <a:latin typeface="Poppins"/>
                <a:ea typeface="Poppins"/>
                <a:cs typeface="Poppins"/>
                <a:sym typeface="Poppins"/>
              </a:defRPr>
            </a:lvl8pPr>
            <a:lvl9pPr lvl="8" algn="ctr">
              <a:lnSpc>
                <a:spcPct val="100000"/>
              </a:lnSpc>
              <a:spcBef>
                <a:spcPts val="0"/>
              </a:spcBef>
              <a:spcAft>
                <a:spcPts val="0"/>
              </a:spcAft>
              <a:buSzPts val="2100"/>
              <a:buFont typeface="Poppins"/>
              <a:buNone/>
              <a:defRPr sz="2100">
                <a:latin typeface="Poppins"/>
                <a:ea typeface="Poppins"/>
                <a:cs typeface="Poppins"/>
                <a:sym typeface="Poppins"/>
              </a:defRPr>
            </a:lvl9pPr>
          </a:lstStyle>
          <a:p/>
        </p:txBody>
      </p:sp>
      <p:sp>
        <p:nvSpPr>
          <p:cNvPr id="648" name="Google Shape;648;p134"/>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rgbClr val="141A2D"/>
              </a:buClr>
              <a:buSzPts val="1800"/>
              <a:buChar char="●"/>
              <a:defRPr>
                <a:solidFill>
                  <a:srgbClr val="141A2D"/>
                </a:solidFill>
              </a:defRPr>
            </a:lvl1pPr>
            <a:lvl2pPr indent="-317500" lvl="1" marL="914400" algn="l">
              <a:lnSpc>
                <a:spcPct val="115000"/>
              </a:lnSpc>
              <a:spcBef>
                <a:spcPts val="0"/>
              </a:spcBef>
              <a:spcAft>
                <a:spcPts val="0"/>
              </a:spcAft>
              <a:buClr>
                <a:srgbClr val="141A2D"/>
              </a:buClr>
              <a:buSzPts val="1400"/>
              <a:buChar char="○"/>
              <a:defRPr>
                <a:solidFill>
                  <a:srgbClr val="141A2D"/>
                </a:solidFill>
              </a:defRPr>
            </a:lvl2pPr>
            <a:lvl3pPr indent="-317500" lvl="2" marL="1371600" algn="l">
              <a:lnSpc>
                <a:spcPct val="115000"/>
              </a:lnSpc>
              <a:spcBef>
                <a:spcPts val="0"/>
              </a:spcBef>
              <a:spcAft>
                <a:spcPts val="0"/>
              </a:spcAft>
              <a:buClr>
                <a:srgbClr val="141A2D"/>
              </a:buClr>
              <a:buSzPts val="1400"/>
              <a:buChar char="■"/>
              <a:defRPr>
                <a:solidFill>
                  <a:srgbClr val="141A2D"/>
                </a:solidFill>
              </a:defRPr>
            </a:lvl3pPr>
            <a:lvl4pPr indent="-317500" lvl="3" marL="1828800" algn="l">
              <a:lnSpc>
                <a:spcPct val="115000"/>
              </a:lnSpc>
              <a:spcBef>
                <a:spcPts val="0"/>
              </a:spcBef>
              <a:spcAft>
                <a:spcPts val="0"/>
              </a:spcAft>
              <a:buClr>
                <a:srgbClr val="141A2D"/>
              </a:buClr>
              <a:buSzPts val="1400"/>
              <a:buChar char="●"/>
              <a:defRPr>
                <a:solidFill>
                  <a:srgbClr val="141A2D"/>
                </a:solidFill>
              </a:defRPr>
            </a:lvl4pPr>
            <a:lvl5pPr indent="-317500" lvl="4" marL="2286000" algn="l">
              <a:lnSpc>
                <a:spcPct val="115000"/>
              </a:lnSpc>
              <a:spcBef>
                <a:spcPts val="0"/>
              </a:spcBef>
              <a:spcAft>
                <a:spcPts val="0"/>
              </a:spcAft>
              <a:buClr>
                <a:srgbClr val="141A2D"/>
              </a:buClr>
              <a:buSzPts val="1400"/>
              <a:buChar char="○"/>
              <a:defRPr>
                <a:solidFill>
                  <a:srgbClr val="141A2D"/>
                </a:solidFill>
              </a:defRPr>
            </a:lvl5pPr>
            <a:lvl6pPr indent="-317500" lvl="5" marL="2743200" algn="l">
              <a:lnSpc>
                <a:spcPct val="115000"/>
              </a:lnSpc>
              <a:spcBef>
                <a:spcPts val="0"/>
              </a:spcBef>
              <a:spcAft>
                <a:spcPts val="0"/>
              </a:spcAft>
              <a:buClr>
                <a:srgbClr val="141A2D"/>
              </a:buClr>
              <a:buSzPts val="1400"/>
              <a:buChar char="■"/>
              <a:defRPr>
                <a:solidFill>
                  <a:srgbClr val="141A2D"/>
                </a:solidFill>
              </a:defRPr>
            </a:lvl6pPr>
            <a:lvl7pPr indent="-317500" lvl="6" marL="3200400" algn="l">
              <a:lnSpc>
                <a:spcPct val="115000"/>
              </a:lnSpc>
              <a:spcBef>
                <a:spcPts val="0"/>
              </a:spcBef>
              <a:spcAft>
                <a:spcPts val="0"/>
              </a:spcAft>
              <a:buClr>
                <a:srgbClr val="141A2D"/>
              </a:buClr>
              <a:buSzPts val="1400"/>
              <a:buChar char="●"/>
              <a:defRPr>
                <a:solidFill>
                  <a:srgbClr val="141A2D"/>
                </a:solidFill>
              </a:defRPr>
            </a:lvl7pPr>
            <a:lvl8pPr indent="-317500" lvl="7" marL="3657600" algn="l">
              <a:lnSpc>
                <a:spcPct val="115000"/>
              </a:lnSpc>
              <a:spcBef>
                <a:spcPts val="0"/>
              </a:spcBef>
              <a:spcAft>
                <a:spcPts val="0"/>
              </a:spcAft>
              <a:buClr>
                <a:srgbClr val="141A2D"/>
              </a:buClr>
              <a:buSzPts val="1400"/>
              <a:buChar char="○"/>
              <a:defRPr>
                <a:solidFill>
                  <a:srgbClr val="141A2D"/>
                </a:solidFill>
              </a:defRPr>
            </a:lvl8pPr>
            <a:lvl9pPr indent="-317500" lvl="8" marL="4114800" algn="l">
              <a:lnSpc>
                <a:spcPct val="115000"/>
              </a:lnSpc>
              <a:spcBef>
                <a:spcPts val="0"/>
              </a:spcBef>
              <a:spcAft>
                <a:spcPts val="0"/>
              </a:spcAft>
              <a:buClr>
                <a:srgbClr val="141A2D"/>
              </a:buClr>
              <a:buSzPts val="1400"/>
              <a:buChar char="■"/>
              <a:defRPr>
                <a:solidFill>
                  <a:srgbClr val="141A2D"/>
                </a:solidFill>
              </a:defRPr>
            </a:lvl9pPr>
          </a:lstStyle>
          <a:p/>
        </p:txBody>
      </p:sp>
      <p:sp>
        <p:nvSpPr>
          <p:cNvPr id="649" name="Google Shape;649;p1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50" name="Shape 650"/>
        <p:cNvGrpSpPr/>
        <p:nvPr/>
      </p:nvGrpSpPr>
      <p:grpSpPr>
        <a:xfrm>
          <a:off x="0" y="0"/>
          <a:ext cx="0" cy="0"/>
          <a:chOff x="0" y="0"/>
          <a:chExt cx="0" cy="0"/>
        </a:xfrm>
      </p:grpSpPr>
      <p:sp>
        <p:nvSpPr>
          <p:cNvPr id="651" name="Google Shape;651;p135"/>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Font typeface="Poppins"/>
              <a:buNone/>
              <a:defRPr>
                <a:latin typeface="Poppins"/>
                <a:ea typeface="Poppins"/>
                <a:cs typeface="Poppins"/>
                <a:sym typeface="Poppins"/>
              </a:defRPr>
            </a:lvl1pPr>
          </a:lstStyle>
          <a:p/>
        </p:txBody>
      </p:sp>
      <p:sp>
        <p:nvSpPr>
          <p:cNvPr id="652" name="Google Shape;652;p1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53" name="Shape 653"/>
        <p:cNvGrpSpPr/>
        <p:nvPr/>
      </p:nvGrpSpPr>
      <p:grpSpPr>
        <a:xfrm>
          <a:off x="0" y="0"/>
          <a:ext cx="0" cy="0"/>
          <a:chOff x="0" y="0"/>
          <a:chExt cx="0" cy="0"/>
        </a:xfrm>
      </p:grpSpPr>
      <p:sp>
        <p:nvSpPr>
          <p:cNvPr id="654" name="Google Shape;654;p136"/>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Font typeface="Poppins"/>
              <a:buNone/>
              <a:defRPr sz="12000">
                <a:latin typeface="Poppins"/>
                <a:ea typeface="Poppins"/>
                <a:cs typeface="Poppins"/>
                <a:sym typeface="Poppins"/>
              </a:defRPr>
            </a:lvl1pPr>
            <a:lvl2pPr lvl="1" algn="ctr">
              <a:lnSpc>
                <a:spcPct val="100000"/>
              </a:lnSpc>
              <a:spcBef>
                <a:spcPts val="0"/>
              </a:spcBef>
              <a:spcAft>
                <a:spcPts val="0"/>
              </a:spcAft>
              <a:buSzPts val="12000"/>
              <a:buFont typeface="Poppins"/>
              <a:buNone/>
              <a:defRPr sz="12000">
                <a:latin typeface="Poppins"/>
                <a:ea typeface="Poppins"/>
                <a:cs typeface="Poppins"/>
                <a:sym typeface="Poppins"/>
              </a:defRPr>
            </a:lvl2pPr>
            <a:lvl3pPr lvl="2" algn="ctr">
              <a:lnSpc>
                <a:spcPct val="100000"/>
              </a:lnSpc>
              <a:spcBef>
                <a:spcPts val="0"/>
              </a:spcBef>
              <a:spcAft>
                <a:spcPts val="0"/>
              </a:spcAft>
              <a:buSzPts val="12000"/>
              <a:buFont typeface="Poppins"/>
              <a:buNone/>
              <a:defRPr sz="12000">
                <a:latin typeface="Poppins"/>
                <a:ea typeface="Poppins"/>
                <a:cs typeface="Poppins"/>
                <a:sym typeface="Poppins"/>
              </a:defRPr>
            </a:lvl3pPr>
            <a:lvl4pPr lvl="3" algn="ctr">
              <a:lnSpc>
                <a:spcPct val="100000"/>
              </a:lnSpc>
              <a:spcBef>
                <a:spcPts val="0"/>
              </a:spcBef>
              <a:spcAft>
                <a:spcPts val="0"/>
              </a:spcAft>
              <a:buSzPts val="12000"/>
              <a:buFont typeface="Poppins"/>
              <a:buNone/>
              <a:defRPr sz="12000">
                <a:latin typeface="Poppins"/>
                <a:ea typeface="Poppins"/>
                <a:cs typeface="Poppins"/>
                <a:sym typeface="Poppins"/>
              </a:defRPr>
            </a:lvl4pPr>
            <a:lvl5pPr lvl="4" algn="ctr">
              <a:lnSpc>
                <a:spcPct val="100000"/>
              </a:lnSpc>
              <a:spcBef>
                <a:spcPts val="0"/>
              </a:spcBef>
              <a:spcAft>
                <a:spcPts val="0"/>
              </a:spcAft>
              <a:buSzPts val="12000"/>
              <a:buFont typeface="Poppins"/>
              <a:buNone/>
              <a:defRPr sz="12000">
                <a:latin typeface="Poppins"/>
                <a:ea typeface="Poppins"/>
                <a:cs typeface="Poppins"/>
                <a:sym typeface="Poppins"/>
              </a:defRPr>
            </a:lvl5pPr>
            <a:lvl6pPr lvl="5" algn="ctr">
              <a:lnSpc>
                <a:spcPct val="100000"/>
              </a:lnSpc>
              <a:spcBef>
                <a:spcPts val="0"/>
              </a:spcBef>
              <a:spcAft>
                <a:spcPts val="0"/>
              </a:spcAft>
              <a:buSzPts val="12000"/>
              <a:buFont typeface="Poppins"/>
              <a:buNone/>
              <a:defRPr sz="12000">
                <a:latin typeface="Poppins"/>
                <a:ea typeface="Poppins"/>
                <a:cs typeface="Poppins"/>
                <a:sym typeface="Poppins"/>
              </a:defRPr>
            </a:lvl6pPr>
            <a:lvl7pPr lvl="6" algn="ctr">
              <a:lnSpc>
                <a:spcPct val="100000"/>
              </a:lnSpc>
              <a:spcBef>
                <a:spcPts val="0"/>
              </a:spcBef>
              <a:spcAft>
                <a:spcPts val="0"/>
              </a:spcAft>
              <a:buSzPts val="12000"/>
              <a:buFont typeface="Poppins"/>
              <a:buNone/>
              <a:defRPr sz="12000">
                <a:latin typeface="Poppins"/>
                <a:ea typeface="Poppins"/>
                <a:cs typeface="Poppins"/>
                <a:sym typeface="Poppins"/>
              </a:defRPr>
            </a:lvl7pPr>
            <a:lvl8pPr lvl="7" algn="ctr">
              <a:lnSpc>
                <a:spcPct val="100000"/>
              </a:lnSpc>
              <a:spcBef>
                <a:spcPts val="0"/>
              </a:spcBef>
              <a:spcAft>
                <a:spcPts val="0"/>
              </a:spcAft>
              <a:buSzPts val="12000"/>
              <a:buFont typeface="Poppins"/>
              <a:buNone/>
              <a:defRPr sz="12000">
                <a:latin typeface="Poppins"/>
                <a:ea typeface="Poppins"/>
                <a:cs typeface="Poppins"/>
                <a:sym typeface="Poppins"/>
              </a:defRPr>
            </a:lvl8pPr>
            <a:lvl9pPr lvl="8" algn="ctr">
              <a:lnSpc>
                <a:spcPct val="100000"/>
              </a:lnSpc>
              <a:spcBef>
                <a:spcPts val="0"/>
              </a:spcBef>
              <a:spcAft>
                <a:spcPts val="0"/>
              </a:spcAft>
              <a:buSzPts val="12000"/>
              <a:buFont typeface="Poppins"/>
              <a:buNone/>
              <a:defRPr sz="12000">
                <a:latin typeface="Poppins"/>
                <a:ea typeface="Poppins"/>
                <a:cs typeface="Poppins"/>
                <a:sym typeface="Poppins"/>
              </a:defRPr>
            </a:lvl9pPr>
          </a:lstStyle>
          <a:p>
            <a:r>
              <a:t>xx%</a:t>
            </a:r>
          </a:p>
        </p:txBody>
      </p:sp>
      <p:sp>
        <p:nvSpPr>
          <p:cNvPr id="655" name="Google Shape;655;p136"/>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Font typeface="Poppins"/>
              <a:buChar char="●"/>
              <a:defRPr>
                <a:latin typeface="Poppins"/>
                <a:ea typeface="Poppins"/>
                <a:cs typeface="Poppins"/>
                <a:sym typeface="Poppins"/>
              </a:defRPr>
            </a:lvl1pPr>
            <a:lvl2pPr indent="-317500" lvl="1" marL="914400" algn="ctr">
              <a:lnSpc>
                <a:spcPct val="115000"/>
              </a:lnSpc>
              <a:spcBef>
                <a:spcPts val="0"/>
              </a:spcBef>
              <a:spcAft>
                <a:spcPts val="0"/>
              </a:spcAft>
              <a:buSzPts val="1400"/>
              <a:buFont typeface="Poppins"/>
              <a:buChar char="○"/>
              <a:defRPr>
                <a:latin typeface="Poppins"/>
                <a:ea typeface="Poppins"/>
                <a:cs typeface="Poppins"/>
                <a:sym typeface="Poppins"/>
              </a:defRPr>
            </a:lvl2pPr>
            <a:lvl3pPr indent="-317500" lvl="2" marL="1371600" algn="ctr">
              <a:lnSpc>
                <a:spcPct val="115000"/>
              </a:lnSpc>
              <a:spcBef>
                <a:spcPts val="0"/>
              </a:spcBef>
              <a:spcAft>
                <a:spcPts val="0"/>
              </a:spcAft>
              <a:buSzPts val="1400"/>
              <a:buFont typeface="Poppins"/>
              <a:buChar char="■"/>
              <a:defRPr>
                <a:latin typeface="Poppins"/>
                <a:ea typeface="Poppins"/>
                <a:cs typeface="Poppins"/>
                <a:sym typeface="Poppins"/>
              </a:defRPr>
            </a:lvl3pPr>
            <a:lvl4pPr indent="-317500" lvl="3" marL="1828800" algn="ctr">
              <a:lnSpc>
                <a:spcPct val="115000"/>
              </a:lnSpc>
              <a:spcBef>
                <a:spcPts val="0"/>
              </a:spcBef>
              <a:spcAft>
                <a:spcPts val="0"/>
              </a:spcAft>
              <a:buSzPts val="1400"/>
              <a:buFont typeface="Poppins"/>
              <a:buChar char="●"/>
              <a:defRPr>
                <a:latin typeface="Poppins"/>
                <a:ea typeface="Poppins"/>
                <a:cs typeface="Poppins"/>
                <a:sym typeface="Poppins"/>
              </a:defRPr>
            </a:lvl4pPr>
            <a:lvl5pPr indent="-317500" lvl="4" marL="2286000" algn="ctr">
              <a:lnSpc>
                <a:spcPct val="115000"/>
              </a:lnSpc>
              <a:spcBef>
                <a:spcPts val="0"/>
              </a:spcBef>
              <a:spcAft>
                <a:spcPts val="0"/>
              </a:spcAft>
              <a:buSzPts val="1400"/>
              <a:buFont typeface="Poppins"/>
              <a:buChar char="○"/>
              <a:defRPr>
                <a:latin typeface="Poppins"/>
                <a:ea typeface="Poppins"/>
                <a:cs typeface="Poppins"/>
                <a:sym typeface="Poppins"/>
              </a:defRPr>
            </a:lvl5pPr>
            <a:lvl6pPr indent="-317500" lvl="5" marL="2743200" algn="ctr">
              <a:lnSpc>
                <a:spcPct val="115000"/>
              </a:lnSpc>
              <a:spcBef>
                <a:spcPts val="0"/>
              </a:spcBef>
              <a:spcAft>
                <a:spcPts val="0"/>
              </a:spcAft>
              <a:buSzPts val="1400"/>
              <a:buFont typeface="Poppins"/>
              <a:buChar char="■"/>
              <a:defRPr>
                <a:latin typeface="Poppins"/>
                <a:ea typeface="Poppins"/>
                <a:cs typeface="Poppins"/>
                <a:sym typeface="Poppins"/>
              </a:defRPr>
            </a:lvl6pPr>
            <a:lvl7pPr indent="-317500" lvl="6" marL="3200400" algn="ctr">
              <a:lnSpc>
                <a:spcPct val="115000"/>
              </a:lnSpc>
              <a:spcBef>
                <a:spcPts val="0"/>
              </a:spcBef>
              <a:spcAft>
                <a:spcPts val="0"/>
              </a:spcAft>
              <a:buSzPts val="1400"/>
              <a:buFont typeface="Poppins"/>
              <a:buChar char="●"/>
              <a:defRPr>
                <a:latin typeface="Poppins"/>
                <a:ea typeface="Poppins"/>
                <a:cs typeface="Poppins"/>
                <a:sym typeface="Poppins"/>
              </a:defRPr>
            </a:lvl7pPr>
            <a:lvl8pPr indent="-317500" lvl="7" marL="3657600" algn="ctr">
              <a:lnSpc>
                <a:spcPct val="115000"/>
              </a:lnSpc>
              <a:spcBef>
                <a:spcPts val="0"/>
              </a:spcBef>
              <a:spcAft>
                <a:spcPts val="0"/>
              </a:spcAft>
              <a:buSzPts val="1400"/>
              <a:buFont typeface="Poppins"/>
              <a:buChar char="○"/>
              <a:defRPr>
                <a:latin typeface="Poppins"/>
                <a:ea typeface="Poppins"/>
                <a:cs typeface="Poppins"/>
                <a:sym typeface="Poppins"/>
              </a:defRPr>
            </a:lvl8pPr>
            <a:lvl9pPr indent="-317500" lvl="8" marL="4114800" algn="ctr">
              <a:lnSpc>
                <a:spcPct val="115000"/>
              </a:lnSpc>
              <a:spcBef>
                <a:spcPts val="0"/>
              </a:spcBef>
              <a:spcAft>
                <a:spcPts val="0"/>
              </a:spcAft>
              <a:buSzPts val="1400"/>
              <a:buFont typeface="Poppins"/>
              <a:buChar char="■"/>
              <a:defRPr>
                <a:latin typeface="Poppins"/>
                <a:ea typeface="Poppins"/>
                <a:cs typeface="Poppins"/>
                <a:sym typeface="Poppins"/>
              </a:defRPr>
            </a:lvl9pPr>
          </a:lstStyle>
          <a:p/>
        </p:txBody>
      </p:sp>
      <p:sp>
        <p:nvSpPr>
          <p:cNvPr id="656" name="Google Shape;656;p1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57" name="Shape 657"/>
        <p:cNvGrpSpPr/>
        <p:nvPr/>
      </p:nvGrpSpPr>
      <p:grpSpPr>
        <a:xfrm>
          <a:off x="0" y="0"/>
          <a:ext cx="0" cy="0"/>
          <a:chOff x="0" y="0"/>
          <a:chExt cx="0" cy="0"/>
        </a:xfrm>
      </p:grpSpPr>
      <p:sp>
        <p:nvSpPr>
          <p:cNvPr id="658" name="Google Shape;658;p1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ogo Shape Orange" showMasterSp="0">
  <p:cSld name="Title Slide Logo Shape Orange">
    <p:bg>
      <p:bgPr>
        <a:solidFill>
          <a:srgbClr val="001A3E"/>
        </a:solidFill>
      </p:bgPr>
    </p:bg>
    <p:spTree>
      <p:nvGrpSpPr>
        <p:cNvPr id="85" name="Shape 85"/>
        <p:cNvGrpSpPr/>
        <p:nvPr/>
      </p:nvGrpSpPr>
      <p:grpSpPr>
        <a:xfrm>
          <a:off x="0" y="0"/>
          <a:ext cx="0" cy="0"/>
          <a:chOff x="0" y="0"/>
          <a:chExt cx="0" cy="0"/>
        </a:xfrm>
      </p:grpSpPr>
      <p:grpSp>
        <p:nvGrpSpPr>
          <p:cNvPr id="86" name="Google Shape;86;p154"/>
          <p:cNvGrpSpPr/>
          <p:nvPr/>
        </p:nvGrpSpPr>
        <p:grpSpPr>
          <a:xfrm>
            <a:off x="0" y="0"/>
            <a:ext cx="6685577" cy="5143501"/>
            <a:chOff x="0" y="0"/>
            <a:chExt cx="8914102" cy="6858001"/>
          </a:xfrm>
        </p:grpSpPr>
        <p:sp>
          <p:nvSpPr>
            <p:cNvPr id="87" name="Google Shape;87;p154"/>
            <p:cNvSpPr/>
            <p:nvPr/>
          </p:nvSpPr>
          <p:spPr>
            <a:xfrm>
              <a:off x="0" y="0"/>
              <a:ext cx="8914102" cy="6858001"/>
            </a:xfrm>
            <a:custGeom>
              <a:rect b="b" l="l" r="r" t="t"/>
              <a:pathLst>
                <a:path extrusionOk="0" h="6858001" w="8914102">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D04A0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88" name="Google Shape;88;p154"/>
            <p:cNvPicPr preferRelativeResize="0"/>
            <p:nvPr/>
          </p:nvPicPr>
          <p:blipFill rotWithShape="1">
            <a:blip r:embed="rId2">
              <a:alphaModFix/>
            </a:blip>
            <a:srcRect b="0" l="0" r="0" t="0"/>
            <a:stretch/>
          </p:blipFill>
          <p:spPr>
            <a:xfrm>
              <a:off x="185139" y="5330952"/>
              <a:ext cx="1636775" cy="1351183"/>
            </a:xfrm>
            <a:prstGeom prst="rect">
              <a:avLst/>
            </a:prstGeom>
            <a:noFill/>
            <a:ln>
              <a:noFill/>
            </a:ln>
          </p:spPr>
        </p:pic>
      </p:grpSp>
      <p:sp>
        <p:nvSpPr>
          <p:cNvPr id="89" name="Google Shape;89;p154"/>
          <p:cNvSpPr txBox="1"/>
          <p:nvPr>
            <p:ph type="ctrTitle"/>
          </p:nvPr>
        </p:nvSpPr>
        <p:spPr>
          <a:xfrm>
            <a:off x="332185" y="752707"/>
            <a:ext cx="3944100" cy="1819200"/>
          </a:xfrm>
          <a:prstGeom prst="rect">
            <a:avLst/>
          </a:prstGeom>
          <a:noFill/>
          <a:ln>
            <a:noFill/>
          </a:ln>
        </p:spPr>
        <p:txBody>
          <a:bodyPr anchorCtr="0" anchor="b" bIns="0" lIns="0" spcFirstLastPara="1" rIns="0" wrap="square" tIns="0">
            <a:noAutofit/>
          </a:bodyPr>
          <a:lstStyle>
            <a:lvl1pPr lvl="0" marR="0" algn="l">
              <a:lnSpc>
                <a:spcPct val="85000"/>
              </a:lnSpc>
              <a:spcBef>
                <a:spcPts val="0"/>
              </a:spcBef>
              <a:spcAft>
                <a:spcPts val="0"/>
              </a:spcAft>
              <a:buClr>
                <a:schemeClr val="lt1"/>
              </a:buClr>
              <a:buSzPts val="3800"/>
              <a:buFont typeface="Georgia"/>
              <a:buNone/>
              <a:defRPr b="0" i="0" sz="3800" u="none" cap="none" strike="noStrike">
                <a:solidFill>
                  <a:schemeClr val="lt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90" name="Google Shape;90;p154"/>
          <p:cNvSpPr txBox="1"/>
          <p:nvPr>
            <p:ph idx="1" type="subTitle"/>
          </p:nvPr>
        </p:nvSpPr>
        <p:spPr>
          <a:xfrm>
            <a:off x="332186" y="2811780"/>
            <a:ext cx="3944100" cy="445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1">
    <p:spTree>
      <p:nvGrpSpPr>
        <p:cNvPr id="659" name="Shape 659"/>
        <p:cNvGrpSpPr/>
        <p:nvPr/>
      </p:nvGrpSpPr>
      <p:grpSpPr>
        <a:xfrm>
          <a:off x="0" y="0"/>
          <a:ext cx="0" cy="0"/>
          <a:chOff x="0" y="0"/>
          <a:chExt cx="0" cy="0"/>
        </a:xfrm>
      </p:grpSpPr>
      <p:sp>
        <p:nvSpPr>
          <p:cNvPr id="660" name="Google Shape;660;p138"/>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61" name="Google Shape;661;p138"/>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1200"/>
              </a:spcBef>
              <a:spcAft>
                <a:spcPts val="0"/>
              </a:spcAft>
              <a:buClr>
                <a:schemeClr val="dk1"/>
              </a:buClr>
              <a:buSzPts val="1500"/>
              <a:buNone/>
              <a:defRPr sz="1500"/>
            </a:lvl2pPr>
            <a:lvl3pPr lvl="2" algn="ctr">
              <a:lnSpc>
                <a:spcPct val="90000"/>
              </a:lnSpc>
              <a:spcBef>
                <a:spcPts val="1200"/>
              </a:spcBef>
              <a:spcAft>
                <a:spcPts val="0"/>
              </a:spcAft>
              <a:buClr>
                <a:schemeClr val="dk1"/>
              </a:buClr>
              <a:buSzPts val="1400"/>
              <a:buNone/>
              <a:defRPr sz="1400"/>
            </a:lvl3pPr>
            <a:lvl4pPr lvl="3" algn="ctr">
              <a:lnSpc>
                <a:spcPct val="90000"/>
              </a:lnSpc>
              <a:spcBef>
                <a:spcPts val="1200"/>
              </a:spcBef>
              <a:spcAft>
                <a:spcPts val="0"/>
              </a:spcAft>
              <a:buClr>
                <a:schemeClr val="dk1"/>
              </a:buClr>
              <a:buSzPts val="1200"/>
              <a:buNone/>
              <a:defRPr sz="1200"/>
            </a:lvl4pPr>
            <a:lvl5pPr lvl="4" algn="ctr">
              <a:lnSpc>
                <a:spcPct val="90000"/>
              </a:lnSpc>
              <a:spcBef>
                <a:spcPts val="1200"/>
              </a:spcBef>
              <a:spcAft>
                <a:spcPts val="0"/>
              </a:spcAft>
              <a:buClr>
                <a:schemeClr val="dk1"/>
              </a:buClr>
              <a:buSzPts val="1200"/>
              <a:buNone/>
              <a:defRPr sz="1200"/>
            </a:lvl5pPr>
            <a:lvl6pPr lvl="5" algn="ctr">
              <a:lnSpc>
                <a:spcPct val="90000"/>
              </a:lnSpc>
              <a:spcBef>
                <a:spcPts val="1200"/>
              </a:spcBef>
              <a:spcAft>
                <a:spcPts val="0"/>
              </a:spcAft>
              <a:buClr>
                <a:schemeClr val="dk1"/>
              </a:buClr>
              <a:buSzPts val="1200"/>
              <a:buNone/>
              <a:defRPr sz="1200"/>
            </a:lvl6pPr>
            <a:lvl7pPr lvl="6" algn="ctr">
              <a:lnSpc>
                <a:spcPct val="90000"/>
              </a:lnSpc>
              <a:spcBef>
                <a:spcPts val="1200"/>
              </a:spcBef>
              <a:spcAft>
                <a:spcPts val="0"/>
              </a:spcAft>
              <a:buClr>
                <a:schemeClr val="dk1"/>
              </a:buClr>
              <a:buSzPts val="1200"/>
              <a:buNone/>
              <a:defRPr sz="1200"/>
            </a:lvl7pPr>
            <a:lvl8pPr lvl="7" algn="ctr">
              <a:lnSpc>
                <a:spcPct val="90000"/>
              </a:lnSpc>
              <a:spcBef>
                <a:spcPts val="1200"/>
              </a:spcBef>
              <a:spcAft>
                <a:spcPts val="0"/>
              </a:spcAft>
              <a:buClr>
                <a:schemeClr val="dk1"/>
              </a:buClr>
              <a:buSzPts val="1200"/>
              <a:buNone/>
              <a:defRPr sz="1200"/>
            </a:lvl8pPr>
            <a:lvl9pPr lvl="8" algn="ctr">
              <a:lnSpc>
                <a:spcPct val="90000"/>
              </a:lnSpc>
              <a:spcBef>
                <a:spcPts val="1200"/>
              </a:spcBef>
              <a:spcAft>
                <a:spcPts val="1200"/>
              </a:spcAft>
              <a:buClr>
                <a:schemeClr val="dk1"/>
              </a:buClr>
              <a:buSzPts val="1200"/>
              <a:buNone/>
              <a:defRPr sz="1200"/>
            </a:lvl9pPr>
          </a:lstStyle>
          <a:p/>
        </p:txBody>
      </p:sp>
      <p:sp>
        <p:nvSpPr>
          <p:cNvPr id="662" name="Google Shape;662;p13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63" name="Google Shape;663;p13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64" name="Google Shape;664;p13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2">
    <p:spTree>
      <p:nvGrpSpPr>
        <p:cNvPr id="665" name="Shape 665"/>
        <p:cNvGrpSpPr/>
        <p:nvPr/>
      </p:nvGrpSpPr>
      <p:grpSpPr>
        <a:xfrm>
          <a:off x="0" y="0"/>
          <a:ext cx="0" cy="0"/>
          <a:chOff x="0" y="0"/>
          <a:chExt cx="0" cy="0"/>
        </a:xfrm>
      </p:grpSpPr>
      <p:sp>
        <p:nvSpPr>
          <p:cNvPr id="666" name="Google Shape;666;p13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667" name="Google Shape;667;p139"/>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68" name="Google Shape;668;p1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3">
    <p:spTree>
      <p:nvGrpSpPr>
        <p:cNvPr id="669" name="Shape 669"/>
        <p:cNvGrpSpPr/>
        <p:nvPr/>
      </p:nvGrpSpPr>
      <p:grpSpPr>
        <a:xfrm>
          <a:off x="0" y="0"/>
          <a:ext cx="0" cy="0"/>
          <a:chOff x="0" y="0"/>
          <a:chExt cx="0" cy="0"/>
        </a:xfrm>
      </p:grpSpPr>
      <p:sp>
        <p:nvSpPr>
          <p:cNvPr id="670" name="Google Shape;670;p140"/>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671" name="Google Shape;671;p140"/>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72" name="Google Shape;672;p1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4">
    <p:spTree>
      <p:nvGrpSpPr>
        <p:cNvPr id="673" name="Shape 673"/>
        <p:cNvGrpSpPr/>
        <p:nvPr/>
      </p:nvGrpSpPr>
      <p:grpSpPr>
        <a:xfrm>
          <a:off x="0" y="0"/>
          <a:ext cx="0" cy="0"/>
          <a:chOff x="0" y="0"/>
          <a:chExt cx="0" cy="0"/>
        </a:xfrm>
      </p:grpSpPr>
      <p:sp>
        <p:nvSpPr>
          <p:cNvPr id="674" name="Google Shape;674;p14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675" name="Google Shape;675;p141"/>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76" name="Google Shape;676;p1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4">
  <p:cSld name="TITLE_5">
    <p:spTree>
      <p:nvGrpSpPr>
        <p:cNvPr id="677" name="Shape 677"/>
        <p:cNvGrpSpPr/>
        <p:nvPr/>
      </p:nvGrpSpPr>
      <p:grpSpPr>
        <a:xfrm>
          <a:off x="0" y="0"/>
          <a:ext cx="0" cy="0"/>
          <a:chOff x="0" y="0"/>
          <a:chExt cx="0" cy="0"/>
        </a:xfrm>
      </p:grpSpPr>
      <p:sp>
        <p:nvSpPr>
          <p:cNvPr id="678" name="Google Shape;678;p14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679" name="Google Shape;679;p14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80" name="Google Shape;680;p1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5" name="Shape 685"/>
        <p:cNvGrpSpPr/>
        <p:nvPr/>
      </p:nvGrpSpPr>
      <p:grpSpPr>
        <a:xfrm>
          <a:off x="0" y="0"/>
          <a:ext cx="0" cy="0"/>
          <a:chOff x="0" y="0"/>
          <a:chExt cx="0" cy="0"/>
        </a:xfrm>
      </p:grpSpPr>
      <p:sp>
        <p:nvSpPr>
          <p:cNvPr id="686" name="Google Shape;686;p4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87" name="Google Shape;687;p4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688" name="Google Shape;688;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89" name="Shape 689"/>
        <p:cNvGrpSpPr/>
        <p:nvPr/>
      </p:nvGrpSpPr>
      <p:grpSpPr>
        <a:xfrm>
          <a:off x="0" y="0"/>
          <a:ext cx="0" cy="0"/>
          <a:chOff x="0" y="0"/>
          <a:chExt cx="0" cy="0"/>
        </a:xfrm>
      </p:grpSpPr>
      <p:sp>
        <p:nvSpPr>
          <p:cNvPr id="690" name="Google Shape;690;p4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691" name="Google Shape;691;p49"/>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92" name="Google Shape;692;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93" name="Shape 693"/>
        <p:cNvGrpSpPr/>
        <p:nvPr/>
      </p:nvGrpSpPr>
      <p:grpSpPr>
        <a:xfrm>
          <a:off x="0" y="0"/>
          <a:ext cx="0" cy="0"/>
          <a:chOff x="0" y="0"/>
          <a:chExt cx="0" cy="0"/>
        </a:xfrm>
      </p:grpSpPr>
      <p:sp>
        <p:nvSpPr>
          <p:cNvPr id="694" name="Google Shape;694;p24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95" name="Google Shape;695;p24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696" name="Google Shape;696;p24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697" name="Google Shape;697;p2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98" name="Shape 698"/>
        <p:cNvGrpSpPr/>
        <p:nvPr/>
      </p:nvGrpSpPr>
      <p:grpSpPr>
        <a:xfrm>
          <a:off x="0" y="0"/>
          <a:ext cx="0" cy="0"/>
          <a:chOff x="0" y="0"/>
          <a:chExt cx="0" cy="0"/>
        </a:xfrm>
      </p:grpSpPr>
      <p:sp>
        <p:nvSpPr>
          <p:cNvPr id="699" name="Google Shape;699;p24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700" name="Google Shape;700;p2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1" name="Shape 701"/>
        <p:cNvGrpSpPr/>
        <p:nvPr/>
      </p:nvGrpSpPr>
      <p:grpSpPr>
        <a:xfrm>
          <a:off x="0" y="0"/>
          <a:ext cx="0" cy="0"/>
          <a:chOff x="0" y="0"/>
          <a:chExt cx="0" cy="0"/>
        </a:xfrm>
      </p:grpSpPr>
      <p:sp>
        <p:nvSpPr>
          <p:cNvPr id="702" name="Google Shape;702;p24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03" name="Google Shape;703;p2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ogo Shape Red" showMasterSp="0">
  <p:cSld name="Title Slide Logo Shape Red">
    <p:bg>
      <p:bgPr>
        <a:solidFill>
          <a:srgbClr val="001A3E"/>
        </a:solidFill>
      </p:bgPr>
    </p:bg>
    <p:spTree>
      <p:nvGrpSpPr>
        <p:cNvPr id="91" name="Shape 91"/>
        <p:cNvGrpSpPr/>
        <p:nvPr/>
      </p:nvGrpSpPr>
      <p:grpSpPr>
        <a:xfrm>
          <a:off x="0" y="0"/>
          <a:ext cx="0" cy="0"/>
          <a:chOff x="0" y="0"/>
          <a:chExt cx="0" cy="0"/>
        </a:xfrm>
      </p:grpSpPr>
      <p:grpSp>
        <p:nvGrpSpPr>
          <p:cNvPr id="92" name="Google Shape;92;p155"/>
          <p:cNvGrpSpPr/>
          <p:nvPr/>
        </p:nvGrpSpPr>
        <p:grpSpPr>
          <a:xfrm>
            <a:off x="0" y="0"/>
            <a:ext cx="6685577" cy="5143501"/>
            <a:chOff x="0" y="0"/>
            <a:chExt cx="8914102" cy="6858001"/>
          </a:xfrm>
        </p:grpSpPr>
        <p:sp>
          <p:nvSpPr>
            <p:cNvPr id="93" name="Google Shape;93;p155"/>
            <p:cNvSpPr/>
            <p:nvPr/>
          </p:nvSpPr>
          <p:spPr>
            <a:xfrm>
              <a:off x="0" y="0"/>
              <a:ext cx="8914102" cy="6858001"/>
            </a:xfrm>
            <a:custGeom>
              <a:rect b="b" l="l" r="r" t="t"/>
              <a:pathLst>
                <a:path extrusionOk="0" h="6858001" w="8914102">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E0301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94" name="Google Shape;94;p155"/>
            <p:cNvPicPr preferRelativeResize="0"/>
            <p:nvPr/>
          </p:nvPicPr>
          <p:blipFill rotWithShape="1">
            <a:blip r:embed="rId2">
              <a:alphaModFix/>
            </a:blip>
            <a:srcRect b="0" l="0" r="0" t="0"/>
            <a:stretch/>
          </p:blipFill>
          <p:spPr>
            <a:xfrm>
              <a:off x="185139" y="5330952"/>
              <a:ext cx="1636775" cy="1351183"/>
            </a:xfrm>
            <a:prstGeom prst="rect">
              <a:avLst/>
            </a:prstGeom>
            <a:noFill/>
            <a:ln>
              <a:noFill/>
            </a:ln>
          </p:spPr>
        </p:pic>
      </p:grpSp>
      <p:sp>
        <p:nvSpPr>
          <p:cNvPr id="95" name="Google Shape;95;p155"/>
          <p:cNvSpPr txBox="1"/>
          <p:nvPr>
            <p:ph type="ctrTitle"/>
          </p:nvPr>
        </p:nvSpPr>
        <p:spPr>
          <a:xfrm>
            <a:off x="332185" y="752707"/>
            <a:ext cx="3944100" cy="1819200"/>
          </a:xfrm>
          <a:prstGeom prst="rect">
            <a:avLst/>
          </a:prstGeom>
          <a:noFill/>
          <a:ln>
            <a:noFill/>
          </a:ln>
        </p:spPr>
        <p:txBody>
          <a:bodyPr anchorCtr="0" anchor="b" bIns="0" lIns="0" spcFirstLastPara="1" rIns="0" wrap="square" tIns="0">
            <a:noAutofit/>
          </a:bodyPr>
          <a:lstStyle>
            <a:lvl1pPr lvl="0" marR="0" algn="l">
              <a:lnSpc>
                <a:spcPct val="85000"/>
              </a:lnSpc>
              <a:spcBef>
                <a:spcPts val="0"/>
              </a:spcBef>
              <a:spcAft>
                <a:spcPts val="0"/>
              </a:spcAft>
              <a:buClr>
                <a:schemeClr val="lt1"/>
              </a:buClr>
              <a:buSzPts val="3800"/>
              <a:buFont typeface="Georgia"/>
              <a:buNone/>
              <a:defRPr b="0" i="0" sz="3800" u="none" cap="none" strike="noStrike">
                <a:solidFill>
                  <a:schemeClr val="lt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96" name="Google Shape;96;p155"/>
          <p:cNvSpPr txBox="1"/>
          <p:nvPr>
            <p:ph idx="1" type="subTitle"/>
          </p:nvPr>
        </p:nvSpPr>
        <p:spPr>
          <a:xfrm>
            <a:off x="332186" y="2811780"/>
            <a:ext cx="3944100" cy="445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04" name="Shape 704"/>
        <p:cNvGrpSpPr/>
        <p:nvPr/>
      </p:nvGrpSpPr>
      <p:grpSpPr>
        <a:xfrm>
          <a:off x="0" y="0"/>
          <a:ext cx="0" cy="0"/>
          <a:chOff x="0" y="0"/>
          <a:chExt cx="0" cy="0"/>
        </a:xfrm>
      </p:grpSpPr>
      <p:sp>
        <p:nvSpPr>
          <p:cNvPr id="705" name="Google Shape;705;p24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706" name="Google Shape;706;p24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07" name="Google Shape;707;p2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08" name="Shape 708"/>
        <p:cNvGrpSpPr/>
        <p:nvPr/>
      </p:nvGrpSpPr>
      <p:grpSpPr>
        <a:xfrm>
          <a:off x="0" y="0"/>
          <a:ext cx="0" cy="0"/>
          <a:chOff x="0" y="0"/>
          <a:chExt cx="0" cy="0"/>
        </a:xfrm>
      </p:grpSpPr>
      <p:sp>
        <p:nvSpPr>
          <p:cNvPr id="709" name="Google Shape;709;p249"/>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710" name="Google Shape;710;p2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11" name="Shape 711"/>
        <p:cNvGrpSpPr/>
        <p:nvPr/>
      </p:nvGrpSpPr>
      <p:grpSpPr>
        <a:xfrm>
          <a:off x="0" y="0"/>
          <a:ext cx="0" cy="0"/>
          <a:chOff x="0" y="0"/>
          <a:chExt cx="0" cy="0"/>
        </a:xfrm>
      </p:grpSpPr>
      <p:sp>
        <p:nvSpPr>
          <p:cNvPr id="712" name="Google Shape;712;p25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25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714" name="Google Shape;714;p250"/>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15" name="Google Shape;715;p25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716" name="Google Shape;716;p2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17" name="Shape 717"/>
        <p:cNvGrpSpPr/>
        <p:nvPr/>
      </p:nvGrpSpPr>
      <p:grpSpPr>
        <a:xfrm>
          <a:off x="0" y="0"/>
          <a:ext cx="0" cy="0"/>
          <a:chOff x="0" y="0"/>
          <a:chExt cx="0" cy="0"/>
        </a:xfrm>
      </p:grpSpPr>
      <p:sp>
        <p:nvSpPr>
          <p:cNvPr id="718" name="Google Shape;718;p251"/>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719" name="Google Shape;719;p2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20" name="Shape 720"/>
        <p:cNvGrpSpPr/>
        <p:nvPr/>
      </p:nvGrpSpPr>
      <p:grpSpPr>
        <a:xfrm>
          <a:off x="0" y="0"/>
          <a:ext cx="0" cy="0"/>
          <a:chOff x="0" y="0"/>
          <a:chExt cx="0" cy="0"/>
        </a:xfrm>
      </p:grpSpPr>
      <p:sp>
        <p:nvSpPr>
          <p:cNvPr id="721" name="Google Shape;721;p252"/>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722" name="Google Shape;722;p252"/>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723" name="Google Shape;723;p2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24" name="Shape 724"/>
        <p:cNvGrpSpPr/>
        <p:nvPr/>
      </p:nvGrpSpPr>
      <p:grpSpPr>
        <a:xfrm>
          <a:off x="0" y="0"/>
          <a:ext cx="0" cy="0"/>
          <a:chOff x="0" y="0"/>
          <a:chExt cx="0" cy="0"/>
        </a:xfrm>
      </p:grpSpPr>
      <p:sp>
        <p:nvSpPr>
          <p:cNvPr id="725" name="Google Shape;725;p2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ctions">
  <p:cSld name="TITLE_AND_BODY_1">
    <p:spTree>
      <p:nvGrpSpPr>
        <p:cNvPr id="726" name="Shape 726"/>
        <p:cNvGrpSpPr/>
        <p:nvPr/>
      </p:nvGrpSpPr>
      <p:grpSpPr>
        <a:xfrm>
          <a:off x="0" y="0"/>
          <a:ext cx="0" cy="0"/>
          <a:chOff x="0" y="0"/>
          <a:chExt cx="0" cy="0"/>
        </a:xfrm>
      </p:grpSpPr>
      <p:sp>
        <p:nvSpPr>
          <p:cNvPr id="727" name="Google Shape;727;p25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Font typeface="Poppins"/>
              <a:buNone/>
              <a:defRPr>
                <a:latin typeface="Poppins"/>
                <a:ea typeface="Poppins"/>
                <a:cs typeface="Poppins"/>
                <a:sym typeface="Poppins"/>
              </a:defRPr>
            </a:lvl1pPr>
            <a:lvl2pPr lvl="1" algn="l">
              <a:lnSpc>
                <a:spcPct val="100000"/>
              </a:lnSpc>
              <a:spcBef>
                <a:spcPts val="0"/>
              </a:spcBef>
              <a:spcAft>
                <a:spcPts val="0"/>
              </a:spcAft>
              <a:buSzPts val="2800"/>
              <a:buFont typeface="Poppins"/>
              <a:buNone/>
              <a:defRPr>
                <a:latin typeface="Poppins"/>
                <a:ea typeface="Poppins"/>
                <a:cs typeface="Poppins"/>
                <a:sym typeface="Poppins"/>
              </a:defRPr>
            </a:lvl2pPr>
            <a:lvl3pPr lvl="2" algn="l">
              <a:lnSpc>
                <a:spcPct val="100000"/>
              </a:lnSpc>
              <a:spcBef>
                <a:spcPts val="0"/>
              </a:spcBef>
              <a:spcAft>
                <a:spcPts val="0"/>
              </a:spcAft>
              <a:buSzPts val="2800"/>
              <a:buFont typeface="Poppins"/>
              <a:buNone/>
              <a:defRPr>
                <a:latin typeface="Poppins"/>
                <a:ea typeface="Poppins"/>
                <a:cs typeface="Poppins"/>
                <a:sym typeface="Poppins"/>
              </a:defRPr>
            </a:lvl3pPr>
            <a:lvl4pPr lvl="3" algn="l">
              <a:lnSpc>
                <a:spcPct val="100000"/>
              </a:lnSpc>
              <a:spcBef>
                <a:spcPts val="0"/>
              </a:spcBef>
              <a:spcAft>
                <a:spcPts val="0"/>
              </a:spcAft>
              <a:buSzPts val="2800"/>
              <a:buFont typeface="Poppins"/>
              <a:buNone/>
              <a:defRPr>
                <a:latin typeface="Poppins"/>
                <a:ea typeface="Poppins"/>
                <a:cs typeface="Poppins"/>
                <a:sym typeface="Poppins"/>
              </a:defRPr>
            </a:lvl4pPr>
            <a:lvl5pPr lvl="4" algn="l">
              <a:lnSpc>
                <a:spcPct val="100000"/>
              </a:lnSpc>
              <a:spcBef>
                <a:spcPts val="0"/>
              </a:spcBef>
              <a:spcAft>
                <a:spcPts val="0"/>
              </a:spcAft>
              <a:buSzPts val="2800"/>
              <a:buFont typeface="Poppins"/>
              <a:buNone/>
              <a:defRPr>
                <a:latin typeface="Poppins"/>
                <a:ea typeface="Poppins"/>
                <a:cs typeface="Poppins"/>
                <a:sym typeface="Poppins"/>
              </a:defRPr>
            </a:lvl5pPr>
            <a:lvl6pPr lvl="5" algn="l">
              <a:lnSpc>
                <a:spcPct val="100000"/>
              </a:lnSpc>
              <a:spcBef>
                <a:spcPts val="0"/>
              </a:spcBef>
              <a:spcAft>
                <a:spcPts val="0"/>
              </a:spcAft>
              <a:buSzPts val="2800"/>
              <a:buFont typeface="Poppins"/>
              <a:buNone/>
              <a:defRPr>
                <a:latin typeface="Poppins"/>
                <a:ea typeface="Poppins"/>
                <a:cs typeface="Poppins"/>
                <a:sym typeface="Poppins"/>
              </a:defRPr>
            </a:lvl6pPr>
            <a:lvl7pPr lvl="6" algn="l">
              <a:lnSpc>
                <a:spcPct val="100000"/>
              </a:lnSpc>
              <a:spcBef>
                <a:spcPts val="0"/>
              </a:spcBef>
              <a:spcAft>
                <a:spcPts val="0"/>
              </a:spcAft>
              <a:buSzPts val="2800"/>
              <a:buFont typeface="Poppins"/>
              <a:buNone/>
              <a:defRPr>
                <a:latin typeface="Poppins"/>
                <a:ea typeface="Poppins"/>
                <a:cs typeface="Poppins"/>
                <a:sym typeface="Poppins"/>
              </a:defRPr>
            </a:lvl7pPr>
            <a:lvl8pPr lvl="7" algn="l">
              <a:lnSpc>
                <a:spcPct val="100000"/>
              </a:lnSpc>
              <a:spcBef>
                <a:spcPts val="0"/>
              </a:spcBef>
              <a:spcAft>
                <a:spcPts val="0"/>
              </a:spcAft>
              <a:buSzPts val="2800"/>
              <a:buFont typeface="Poppins"/>
              <a:buNone/>
              <a:defRPr>
                <a:latin typeface="Poppins"/>
                <a:ea typeface="Poppins"/>
                <a:cs typeface="Poppins"/>
                <a:sym typeface="Poppins"/>
              </a:defRPr>
            </a:lvl8pPr>
            <a:lvl9pPr lvl="8" algn="l">
              <a:lnSpc>
                <a:spcPct val="100000"/>
              </a:lnSpc>
              <a:spcBef>
                <a:spcPts val="0"/>
              </a:spcBef>
              <a:spcAft>
                <a:spcPts val="0"/>
              </a:spcAft>
              <a:buSzPts val="2800"/>
              <a:buFont typeface="Poppins"/>
              <a:buNone/>
              <a:defRPr>
                <a:latin typeface="Poppins"/>
                <a:ea typeface="Poppins"/>
                <a:cs typeface="Poppins"/>
                <a:sym typeface="Poppins"/>
              </a:defRPr>
            </a:lvl9pPr>
          </a:lstStyle>
          <a:p/>
        </p:txBody>
      </p:sp>
      <p:sp>
        <p:nvSpPr>
          <p:cNvPr id="728" name="Google Shape;728;p2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obj">
  <p:cSld name="OBJECT">
    <p:spTree>
      <p:nvGrpSpPr>
        <p:cNvPr id="729" name="Shape 729"/>
        <p:cNvGrpSpPr/>
        <p:nvPr/>
      </p:nvGrpSpPr>
      <p:grpSpPr>
        <a:xfrm>
          <a:off x="0" y="0"/>
          <a:ext cx="0" cy="0"/>
          <a:chOff x="0" y="0"/>
          <a:chExt cx="0" cy="0"/>
        </a:xfrm>
      </p:grpSpPr>
      <p:sp>
        <p:nvSpPr>
          <p:cNvPr id="730" name="Google Shape;730;p255"/>
          <p:cNvSpPr txBox="1"/>
          <p:nvPr>
            <p:ph type="title"/>
          </p:nvPr>
        </p:nvSpPr>
        <p:spPr>
          <a:xfrm>
            <a:off x="1705788" y="1831975"/>
            <a:ext cx="5732400" cy="16887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2800"/>
              <a:buNone/>
              <a:defRPr b="1" i="0" sz="4800">
                <a:solidFill>
                  <a:schemeClr val="lt1"/>
                </a:solidFill>
                <a:latin typeface="Trebuchet MS"/>
                <a:ea typeface="Trebuchet MS"/>
                <a:cs typeface="Trebuchet MS"/>
                <a:sym typeface="Trebuchet M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31" name="Google Shape;731;p255"/>
          <p:cNvSpPr txBox="1"/>
          <p:nvPr>
            <p:ph idx="11" type="ftr"/>
          </p:nvPr>
        </p:nvSpPr>
        <p:spPr>
          <a:xfrm>
            <a:off x="3108960" y="4783455"/>
            <a:ext cx="2926200" cy="2574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9pPr>
          </a:lstStyle>
          <a:p/>
        </p:txBody>
      </p:sp>
      <p:sp>
        <p:nvSpPr>
          <p:cNvPr id="732" name="Google Shape;732;p255"/>
          <p:cNvSpPr txBox="1"/>
          <p:nvPr>
            <p:ph idx="10" type="dt"/>
          </p:nvPr>
        </p:nvSpPr>
        <p:spPr>
          <a:xfrm>
            <a:off x="457200" y="4783455"/>
            <a:ext cx="2103000" cy="2574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9pPr>
          </a:lstStyle>
          <a:p/>
        </p:txBody>
      </p:sp>
      <p:sp>
        <p:nvSpPr>
          <p:cNvPr id="733" name="Google Shape;733;p255"/>
          <p:cNvSpPr txBox="1"/>
          <p:nvPr>
            <p:ph idx="12" type="sldNum"/>
          </p:nvPr>
        </p:nvSpPr>
        <p:spPr>
          <a:xfrm>
            <a:off x="6583680" y="4783455"/>
            <a:ext cx="2103000" cy="1539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showMasterSp="0">
  <p:cSld name="TITLE_AND_BODY_3">
    <p:bg>
      <p:bgPr>
        <a:solidFill>
          <a:srgbClr val="001A3E"/>
        </a:solidFill>
      </p:bgPr>
    </p:bg>
    <p:spTree>
      <p:nvGrpSpPr>
        <p:cNvPr id="734" name="Shape 734"/>
        <p:cNvGrpSpPr/>
        <p:nvPr/>
      </p:nvGrpSpPr>
      <p:grpSpPr>
        <a:xfrm>
          <a:off x="0" y="0"/>
          <a:ext cx="0" cy="0"/>
          <a:chOff x="0" y="0"/>
          <a:chExt cx="0" cy="0"/>
        </a:xfrm>
      </p:grpSpPr>
      <p:sp>
        <p:nvSpPr>
          <p:cNvPr id="735" name="Google Shape;735;p256"/>
          <p:cNvSpPr txBox="1"/>
          <p:nvPr>
            <p:ph type="title"/>
          </p:nvPr>
        </p:nvSpPr>
        <p:spPr>
          <a:xfrm>
            <a:off x="629843" y="514350"/>
            <a:ext cx="7983000" cy="6858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rgbClr val="000000"/>
              </a:buClr>
              <a:buSzPts val="1400"/>
              <a:buNone/>
              <a:defRPr/>
            </a:lvl1pPr>
            <a:lvl2pPr lvl="1" algn="l">
              <a:lnSpc>
                <a:spcPct val="90000"/>
              </a:lnSpc>
              <a:spcBef>
                <a:spcPts val="0"/>
              </a:spcBef>
              <a:spcAft>
                <a:spcPts val="0"/>
              </a:spcAft>
              <a:buClr>
                <a:srgbClr val="000000"/>
              </a:buClr>
              <a:buSzPts val="1400"/>
              <a:buNone/>
              <a:defRPr/>
            </a:lvl2pPr>
            <a:lvl3pPr lvl="2" algn="l">
              <a:lnSpc>
                <a:spcPct val="90000"/>
              </a:lnSpc>
              <a:spcBef>
                <a:spcPts val="0"/>
              </a:spcBef>
              <a:spcAft>
                <a:spcPts val="0"/>
              </a:spcAft>
              <a:buClr>
                <a:srgbClr val="000000"/>
              </a:buClr>
              <a:buSzPts val="1400"/>
              <a:buNone/>
              <a:defRPr/>
            </a:lvl3pPr>
            <a:lvl4pPr lvl="3" algn="l">
              <a:lnSpc>
                <a:spcPct val="90000"/>
              </a:lnSpc>
              <a:spcBef>
                <a:spcPts val="0"/>
              </a:spcBef>
              <a:spcAft>
                <a:spcPts val="0"/>
              </a:spcAft>
              <a:buClr>
                <a:srgbClr val="000000"/>
              </a:buClr>
              <a:buSzPts val="1400"/>
              <a:buNone/>
              <a:defRPr/>
            </a:lvl4pPr>
            <a:lvl5pPr lvl="4" algn="l">
              <a:lnSpc>
                <a:spcPct val="90000"/>
              </a:lnSpc>
              <a:spcBef>
                <a:spcPts val="0"/>
              </a:spcBef>
              <a:spcAft>
                <a:spcPts val="0"/>
              </a:spcAft>
              <a:buClr>
                <a:srgbClr val="000000"/>
              </a:buClr>
              <a:buSzPts val="1400"/>
              <a:buNone/>
              <a:defRPr/>
            </a:lvl5pPr>
            <a:lvl6pPr lvl="5" algn="l">
              <a:lnSpc>
                <a:spcPct val="90000"/>
              </a:lnSpc>
              <a:spcBef>
                <a:spcPts val="0"/>
              </a:spcBef>
              <a:spcAft>
                <a:spcPts val="0"/>
              </a:spcAft>
              <a:buClr>
                <a:srgbClr val="000000"/>
              </a:buClr>
              <a:buSzPts val="1400"/>
              <a:buNone/>
              <a:defRPr/>
            </a:lvl6pPr>
            <a:lvl7pPr lvl="6" algn="l">
              <a:lnSpc>
                <a:spcPct val="90000"/>
              </a:lnSpc>
              <a:spcBef>
                <a:spcPts val="0"/>
              </a:spcBef>
              <a:spcAft>
                <a:spcPts val="0"/>
              </a:spcAft>
              <a:buClr>
                <a:srgbClr val="000000"/>
              </a:buClr>
              <a:buSzPts val="1400"/>
              <a:buNone/>
              <a:defRPr/>
            </a:lvl7pPr>
            <a:lvl8pPr lvl="7" algn="l">
              <a:lnSpc>
                <a:spcPct val="90000"/>
              </a:lnSpc>
              <a:spcBef>
                <a:spcPts val="0"/>
              </a:spcBef>
              <a:spcAft>
                <a:spcPts val="0"/>
              </a:spcAft>
              <a:buClr>
                <a:srgbClr val="000000"/>
              </a:buClr>
              <a:buSzPts val="1400"/>
              <a:buNone/>
              <a:defRPr/>
            </a:lvl8pPr>
            <a:lvl9pPr lvl="8" algn="l">
              <a:lnSpc>
                <a:spcPct val="90000"/>
              </a:lnSpc>
              <a:spcBef>
                <a:spcPts val="0"/>
              </a:spcBef>
              <a:spcAft>
                <a:spcPts val="0"/>
              </a:spcAft>
              <a:buClr>
                <a:srgbClr val="000000"/>
              </a:buClr>
              <a:buSzPts val="1400"/>
              <a:buNone/>
              <a:defRPr/>
            </a:lvl9pPr>
          </a:lstStyle>
          <a:p/>
        </p:txBody>
      </p:sp>
      <p:sp>
        <p:nvSpPr>
          <p:cNvPr id="736" name="Google Shape;736;p256"/>
          <p:cNvSpPr txBox="1"/>
          <p:nvPr>
            <p:ph idx="12" type="sldNum"/>
          </p:nvPr>
        </p:nvSpPr>
        <p:spPr>
          <a:xfrm>
            <a:off x="8497453" y="4857754"/>
            <a:ext cx="115500" cy="1230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000"/>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
    <p:spTree>
      <p:nvGrpSpPr>
        <p:cNvPr id="737" name="Shape 737"/>
        <p:cNvGrpSpPr/>
        <p:nvPr/>
      </p:nvGrpSpPr>
      <p:grpSpPr>
        <a:xfrm>
          <a:off x="0" y="0"/>
          <a:ext cx="0" cy="0"/>
          <a:chOff x="0" y="0"/>
          <a:chExt cx="0" cy="0"/>
        </a:xfrm>
      </p:grpSpPr>
      <p:sp>
        <p:nvSpPr>
          <p:cNvPr id="738" name="Google Shape;738;p257"/>
          <p:cNvSpPr txBox="1"/>
          <p:nvPr>
            <p:ph type="title"/>
          </p:nvPr>
        </p:nvSpPr>
        <p:spPr>
          <a:xfrm>
            <a:off x="629679" y="514350"/>
            <a:ext cx="7980900" cy="685800"/>
          </a:xfrm>
          <a:prstGeom prst="rect">
            <a:avLst/>
          </a:prstGeom>
          <a:noFill/>
          <a:ln>
            <a:noFill/>
          </a:ln>
        </p:spPr>
        <p:txBody>
          <a:bodyPr anchorCtr="0" anchor="t" bIns="0" lIns="0" spcFirstLastPara="1" rIns="0" wrap="square" tIns="0">
            <a:normAutofit/>
          </a:bodyPr>
          <a:lstStyle>
            <a:lvl1pPr lvl="0" marR="0" algn="l">
              <a:lnSpc>
                <a:spcPct val="90000"/>
              </a:lnSpc>
              <a:spcBef>
                <a:spcPts val="0"/>
              </a:spcBef>
              <a:spcAft>
                <a:spcPts val="0"/>
              </a:spcAft>
              <a:buClr>
                <a:schemeClr val="dk1"/>
              </a:buClr>
              <a:buSzPts val="2100"/>
              <a:buFont typeface="Georgia"/>
              <a:buNone/>
              <a:defRPr b="1" i="1" sz="2100" u="none" cap="none" strike="noStrike">
                <a:solidFill>
                  <a:schemeClr val="dk1"/>
                </a:solidFill>
                <a:latin typeface="Georgia"/>
                <a:ea typeface="Georgia"/>
                <a:cs typeface="Georgia"/>
                <a:sym typeface="Georgia"/>
              </a:defRPr>
            </a:lvl1pPr>
            <a:lvl2pPr lvl="1" algn="l">
              <a:lnSpc>
                <a:spcPct val="100000"/>
              </a:lnSpc>
              <a:spcBef>
                <a:spcPts val="0"/>
              </a:spcBef>
              <a:spcAft>
                <a:spcPts val="0"/>
              </a:spcAft>
              <a:buSzPts val="1000"/>
              <a:buNone/>
              <a:defRPr sz="1300"/>
            </a:lvl2pPr>
            <a:lvl3pPr lvl="2" algn="l">
              <a:lnSpc>
                <a:spcPct val="100000"/>
              </a:lnSpc>
              <a:spcBef>
                <a:spcPts val="0"/>
              </a:spcBef>
              <a:spcAft>
                <a:spcPts val="0"/>
              </a:spcAft>
              <a:buSzPts val="1000"/>
              <a:buNone/>
              <a:defRPr sz="1300"/>
            </a:lvl3pPr>
            <a:lvl4pPr lvl="3" algn="l">
              <a:lnSpc>
                <a:spcPct val="100000"/>
              </a:lnSpc>
              <a:spcBef>
                <a:spcPts val="0"/>
              </a:spcBef>
              <a:spcAft>
                <a:spcPts val="0"/>
              </a:spcAft>
              <a:buSzPts val="1000"/>
              <a:buNone/>
              <a:defRPr sz="1300"/>
            </a:lvl4pPr>
            <a:lvl5pPr lvl="4" algn="l">
              <a:lnSpc>
                <a:spcPct val="100000"/>
              </a:lnSpc>
              <a:spcBef>
                <a:spcPts val="0"/>
              </a:spcBef>
              <a:spcAft>
                <a:spcPts val="0"/>
              </a:spcAft>
              <a:buSzPts val="1000"/>
              <a:buNone/>
              <a:defRPr sz="1300"/>
            </a:lvl5pPr>
            <a:lvl6pPr lvl="5" algn="l">
              <a:lnSpc>
                <a:spcPct val="100000"/>
              </a:lnSpc>
              <a:spcBef>
                <a:spcPts val="0"/>
              </a:spcBef>
              <a:spcAft>
                <a:spcPts val="0"/>
              </a:spcAft>
              <a:buSzPts val="1000"/>
              <a:buNone/>
              <a:defRPr sz="1300"/>
            </a:lvl6pPr>
            <a:lvl7pPr lvl="6" algn="l">
              <a:lnSpc>
                <a:spcPct val="100000"/>
              </a:lnSpc>
              <a:spcBef>
                <a:spcPts val="0"/>
              </a:spcBef>
              <a:spcAft>
                <a:spcPts val="0"/>
              </a:spcAft>
              <a:buSzPts val="1000"/>
              <a:buNone/>
              <a:defRPr sz="1300"/>
            </a:lvl7pPr>
            <a:lvl8pPr lvl="7" algn="l">
              <a:lnSpc>
                <a:spcPct val="100000"/>
              </a:lnSpc>
              <a:spcBef>
                <a:spcPts val="0"/>
              </a:spcBef>
              <a:spcAft>
                <a:spcPts val="0"/>
              </a:spcAft>
              <a:buSzPts val="1000"/>
              <a:buNone/>
              <a:defRPr sz="1300"/>
            </a:lvl8pPr>
            <a:lvl9pPr lvl="8" algn="l">
              <a:lnSpc>
                <a:spcPct val="100000"/>
              </a:lnSpc>
              <a:spcBef>
                <a:spcPts val="0"/>
              </a:spcBef>
              <a:spcAft>
                <a:spcPts val="0"/>
              </a:spcAft>
              <a:buSzPts val="1000"/>
              <a:buNone/>
              <a:defRPr sz="1300"/>
            </a:lvl9pPr>
          </a:lstStyle>
          <a:p/>
        </p:txBody>
      </p:sp>
      <p:sp>
        <p:nvSpPr>
          <p:cNvPr id="739" name="Google Shape;739;p257"/>
          <p:cNvSpPr txBox="1"/>
          <p:nvPr>
            <p:ph idx="12" type="sldNum"/>
          </p:nvPr>
        </p:nvSpPr>
        <p:spPr>
          <a:xfrm>
            <a:off x="7083555" y="4857754"/>
            <a:ext cx="1527000" cy="114300"/>
          </a:xfrm>
          <a:prstGeom prst="rect">
            <a:avLst/>
          </a:prstGeom>
          <a:noFill/>
          <a:ln>
            <a:noFill/>
          </a:ln>
        </p:spPr>
        <p:txBody>
          <a:bodyPr anchorCtr="0" anchor="t" bIns="0" lIns="0" spcFirstLastPara="1" rIns="0" wrap="square" tIns="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40" name="Google Shape;740;p257"/>
          <p:cNvSpPr txBox="1"/>
          <p:nvPr>
            <p:ph idx="11" type="ftr"/>
          </p:nvPr>
        </p:nvSpPr>
        <p:spPr>
          <a:xfrm>
            <a:off x="640392" y="4742334"/>
            <a:ext cx="5260800" cy="1155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000"/>
              <a:buFont typeface="Arial"/>
              <a:buNone/>
              <a:defRPr b="0" i="0" sz="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p:txBody>
      </p:sp>
    </p:spTree>
  </p:cSld>
  <p:clrMapOvr>
    <a:masterClrMapping/>
  </p:clrMapOvr>
  <p:transition spd="slow">
    <p:push dir="r"/>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ogo Shape Grey" showMasterSp="0">
  <p:cSld name="Title Slide Logo Shape Grey">
    <p:bg>
      <p:bgPr>
        <a:solidFill>
          <a:srgbClr val="001A3E"/>
        </a:solidFill>
      </p:bgPr>
    </p:bg>
    <p:spTree>
      <p:nvGrpSpPr>
        <p:cNvPr id="97" name="Shape 97"/>
        <p:cNvGrpSpPr/>
        <p:nvPr/>
      </p:nvGrpSpPr>
      <p:grpSpPr>
        <a:xfrm>
          <a:off x="0" y="0"/>
          <a:ext cx="0" cy="0"/>
          <a:chOff x="0" y="0"/>
          <a:chExt cx="0" cy="0"/>
        </a:xfrm>
      </p:grpSpPr>
      <p:grpSp>
        <p:nvGrpSpPr>
          <p:cNvPr id="98" name="Google Shape;98;p156"/>
          <p:cNvGrpSpPr/>
          <p:nvPr/>
        </p:nvGrpSpPr>
        <p:grpSpPr>
          <a:xfrm>
            <a:off x="0" y="0"/>
            <a:ext cx="6685577" cy="5143501"/>
            <a:chOff x="0" y="0"/>
            <a:chExt cx="8914102" cy="6858001"/>
          </a:xfrm>
        </p:grpSpPr>
        <p:sp>
          <p:nvSpPr>
            <p:cNvPr id="99" name="Google Shape;99;p156"/>
            <p:cNvSpPr/>
            <p:nvPr/>
          </p:nvSpPr>
          <p:spPr>
            <a:xfrm>
              <a:off x="0" y="0"/>
              <a:ext cx="8914102" cy="6858001"/>
            </a:xfrm>
            <a:custGeom>
              <a:rect b="b" l="l" r="r" t="t"/>
              <a:pathLst>
                <a:path extrusionOk="0" h="6858001" w="8914102">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46464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00" name="Google Shape;100;p156"/>
            <p:cNvPicPr preferRelativeResize="0"/>
            <p:nvPr/>
          </p:nvPicPr>
          <p:blipFill rotWithShape="1">
            <a:blip r:embed="rId2">
              <a:alphaModFix/>
            </a:blip>
            <a:srcRect b="0" l="0" r="0" t="0"/>
            <a:stretch/>
          </p:blipFill>
          <p:spPr>
            <a:xfrm>
              <a:off x="185139" y="5330952"/>
              <a:ext cx="1636775" cy="1351183"/>
            </a:xfrm>
            <a:prstGeom prst="rect">
              <a:avLst/>
            </a:prstGeom>
            <a:noFill/>
            <a:ln>
              <a:noFill/>
            </a:ln>
          </p:spPr>
        </p:pic>
      </p:grpSp>
      <p:sp>
        <p:nvSpPr>
          <p:cNvPr id="101" name="Google Shape;101;p156"/>
          <p:cNvSpPr txBox="1"/>
          <p:nvPr>
            <p:ph type="ctrTitle"/>
          </p:nvPr>
        </p:nvSpPr>
        <p:spPr>
          <a:xfrm>
            <a:off x="332185" y="756889"/>
            <a:ext cx="3944100" cy="1815000"/>
          </a:xfrm>
          <a:prstGeom prst="rect">
            <a:avLst/>
          </a:prstGeom>
          <a:noFill/>
          <a:ln>
            <a:noFill/>
          </a:ln>
        </p:spPr>
        <p:txBody>
          <a:bodyPr anchorCtr="0" anchor="b" bIns="0" lIns="0" spcFirstLastPara="1" rIns="0" wrap="square" tIns="0">
            <a:noAutofit/>
          </a:bodyPr>
          <a:lstStyle>
            <a:lvl1pPr lvl="0" marR="0" algn="l">
              <a:lnSpc>
                <a:spcPct val="85000"/>
              </a:lnSpc>
              <a:spcBef>
                <a:spcPts val="0"/>
              </a:spcBef>
              <a:spcAft>
                <a:spcPts val="0"/>
              </a:spcAft>
              <a:buClr>
                <a:schemeClr val="lt1"/>
              </a:buClr>
              <a:buSzPts val="3800"/>
              <a:buFont typeface="Georgia"/>
              <a:buNone/>
              <a:defRPr b="0" i="0" sz="3800" u="none" cap="none" strike="noStrike">
                <a:solidFill>
                  <a:schemeClr val="lt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102" name="Google Shape;102;p156"/>
          <p:cNvSpPr txBox="1"/>
          <p:nvPr>
            <p:ph idx="1" type="subTitle"/>
          </p:nvPr>
        </p:nvSpPr>
        <p:spPr>
          <a:xfrm>
            <a:off x="332186" y="2811780"/>
            <a:ext cx="3944100" cy="445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hart Dark">
  <p:cSld name="Title and Chart Dark">
    <p:spTree>
      <p:nvGrpSpPr>
        <p:cNvPr id="741" name="Shape 741"/>
        <p:cNvGrpSpPr/>
        <p:nvPr/>
      </p:nvGrpSpPr>
      <p:grpSpPr>
        <a:xfrm>
          <a:off x="0" y="0"/>
          <a:ext cx="0" cy="0"/>
          <a:chOff x="0" y="0"/>
          <a:chExt cx="0" cy="0"/>
        </a:xfrm>
      </p:grpSpPr>
      <p:sp>
        <p:nvSpPr>
          <p:cNvPr id="742" name="Google Shape;742;p258"/>
          <p:cNvSpPr/>
          <p:nvPr>
            <p:ph idx="2" type="chart"/>
          </p:nvPr>
        </p:nvSpPr>
        <p:spPr>
          <a:xfrm>
            <a:off x="332185" y="1577579"/>
            <a:ext cx="8479500" cy="30516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1pPr>
            <a:lvl2pPr lvl="1" marR="0" rtl="0" algn="l">
              <a:lnSpc>
                <a:spcPct val="100000"/>
              </a:lnSpc>
              <a:spcBef>
                <a:spcPts val="90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rtl="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3pPr>
            <a:lvl4pPr lvl="3" marR="0" rtl="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4pPr>
            <a:lvl5pPr lvl="4" marR="0" rtl="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5pPr>
            <a:lvl6pPr lvl="5" marR="0" rtl="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6pPr>
            <a:lvl7pPr lvl="6" marR="0" rtl="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7pPr>
            <a:lvl8pPr lvl="7" marR="0" rtl="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8pPr>
            <a:lvl9pPr lvl="8" marR="0" rtl="0" algn="l">
              <a:lnSpc>
                <a:spcPct val="100000"/>
              </a:lnSpc>
              <a:spcBef>
                <a:spcPts val="500"/>
              </a:spcBef>
              <a:spcAft>
                <a:spcPts val="500"/>
              </a:spcAft>
              <a:buClr>
                <a:schemeClr val="lt1"/>
              </a:buClr>
              <a:buSzPts val="1200"/>
              <a:buFont typeface="Arial"/>
              <a:buChar char="•"/>
              <a:defRPr b="0" i="0" sz="1200" u="none" cap="none" strike="noStrike">
                <a:solidFill>
                  <a:schemeClr val="lt1"/>
                </a:solidFill>
                <a:latin typeface="Arial"/>
                <a:ea typeface="Arial"/>
                <a:cs typeface="Arial"/>
                <a:sym typeface="Arial"/>
              </a:defRPr>
            </a:lvl9pPr>
          </a:lstStyle>
          <a:p/>
        </p:txBody>
      </p:sp>
      <p:sp>
        <p:nvSpPr>
          <p:cNvPr id="743" name="Google Shape;743;p258"/>
          <p:cNvSpPr txBox="1"/>
          <p:nvPr>
            <p:ph type="title"/>
          </p:nvPr>
        </p:nvSpPr>
        <p:spPr>
          <a:xfrm>
            <a:off x="332185" y="324001"/>
            <a:ext cx="8479500" cy="1040400"/>
          </a:xfrm>
          <a:prstGeom prst="rect">
            <a:avLst/>
          </a:prstGeom>
          <a:noFill/>
          <a:ln>
            <a:noFill/>
          </a:ln>
        </p:spPr>
        <p:txBody>
          <a:bodyPr anchorCtr="0" anchor="t" bIns="0" lIns="0" spcFirstLastPara="1" rIns="0" wrap="square" tIns="0">
            <a:normAutofit/>
          </a:bodyPr>
          <a:lstStyle>
            <a:lvl1pPr lvl="0" algn="l">
              <a:lnSpc>
                <a:spcPct val="85000"/>
              </a:lnSpc>
              <a:spcBef>
                <a:spcPts val="0"/>
              </a:spcBef>
              <a:spcAft>
                <a:spcPts val="0"/>
              </a:spcAft>
              <a:buClr>
                <a:schemeClr val="lt1"/>
              </a:buClr>
              <a:buSzPts val="2400"/>
              <a:buFont typeface="Georgia"/>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44" name="Google Shape;744;p258"/>
          <p:cNvSpPr txBox="1"/>
          <p:nvPr>
            <p:ph idx="10" type="dt"/>
          </p:nvPr>
        </p:nvSpPr>
        <p:spPr>
          <a:xfrm>
            <a:off x="7488222" y="4766310"/>
            <a:ext cx="1323600" cy="102900"/>
          </a:xfrm>
          <a:prstGeom prst="rect">
            <a:avLst/>
          </a:prstGeom>
          <a:noFill/>
          <a:ln>
            <a:noFill/>
          </a:ln>
        </p:spPr>
        <p:txBody>
          <a:bodyPr anchorCtr="0" anchor="b" bIns="0" lIns="0" spcFirstLastPara="1" rIns="0" wrap="square" tIns="0">
            <a:noAutofit/>
          </a:bodyPr>
          <a:lstStyle>
            <a:lvl1pPr lv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745" name="Google Shape;745;p258"/>
          <p:cNvSpPr txBox="1"/>
          <p:nvPr>
            <p:ph idx="11" type="ftr"/>
          </p:nvPr>
        </p:nvSpPr>
        <p:spPr>
          <a:xfrm>
            <a:off x="332184" y="4766310"/>
            <a:ext cx="4105500" cy="1029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746" name="Google Shape;746;p258"/>
          <p:cNvSpPr txBox="1"/>
          <p:nvPr>
            <p:ph idx="12" type="sldNum"/>
          </p:nvPr>
        </p:nvSpPr>
        <p:spPr>
          <a:xfrm>
            <a:off x="7488222" y="4869180"/>
            <a:ext cx="1323600" cy="102900"/>
          </a:xfrm>
          <a:prstGeom prst="rect">
            <a:avLst/>
          </a:prstGeom>
          <a:noFill/>
          <a:ln>
            <a:noFill/>
          </a:ln>
        </p:spPr>
        <p:txBody>
          <a:bodyPr anchorCtr="0" anchor="b" bIns="0" lIns="0" spcFirstLastPara="1" rIns="0" wrap="square" tIns="0">
            <a:normAutofit/>
          </a:bodyPr>
          <a:lstStyle>
            <a:lvl1pPr indent="0" lvl="0" marL="0" marR="0" algn="r">
              <a:lnSpc>
                <a:spcPct val="100000"/>
              </a:lnSpc>
              <a:spcBef>
                <a:spcPts val="0"/>
              </a:spcBef>
              <a:spcAft>
                <a:spcPts val="0"/>
              </a:spcAft>
              <a:buClr>
                <a:srgbClr val="000000"/>
              </a:buClr>
              <a:buSzPts val="1665"/>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65"/>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65"/>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65"/>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65"/>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65"/>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65"/>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65"/>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65"/>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2">
  <p:cSld name="SECTION_HEADER_4_2">
    <p:spTree>
      <p:nvGrpSpPr>
        <p:cNvPr id="747" name="Shape 747"/>
        <p:cNvGrpSpPr/>
        <p:nvPr/>
      </p:nvGrpSpPr>
      <p:grpSpPr>
        <a:xfrm>
          <a:off x="0" y="0"/>
          <a:ext cx="0" cy="0"/>
          <a:chOff x="0" y="0"/>
          <a:chExt cx="0" cy="0"/>
        </a:xfrm>
      </p:grpSpPr>
      <p:sp>
        <p:nvSpPr>
          <p:cNvPr id="748" name="Google Shape;748;p259"/>
          <p:cNvSpPr txBox="1"/>
          <p:nvPr>
            <p:ph type="title"/>
          </p:nvPr>
        </p:nvSpPr>
        <p:spPr>
          <a:xfrm>
            <a:off x="311700" y="1589475"/>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rgbClr val="FF6023"/>
              </a:buClr>
              <a:buSzPts val="4000"/>
              <a:buFont typeface="Poppins SemiBold"/>
              <a:buNone/>
              <a:defRPr sz="4000">
                <a:solidFill>
                  <a:srgbClr val="FF6023"/>
                </a:solidFill>
                <a:latin typeface="Poppins SemiBold"/>
                <a:ea typeface="Poppins SemiBold"/>
                <a:cs typeface="Poppins SemiBold"/>
                <a:sym typeface="Poppins SemiBold"/>
              </a:defRPr>
            </a:lvl1pPr>
            <a:lvl2pPr lvl="1" algn="ctr">
              <a:lnSpc>
                <a:spcPct val="100000"/>
              </a:lnSpc>
              <a:spcBef>
                <a:spcPts val="0"/>
              </a:spcBef>
              <a:spcAft>
                <a:spcPts val="0"/>
              </a:spcAft>
              <a:buClr>
                <a:srgbClr val="FF6023"/>
              </a:buClr>
              <a:buSzPts val="4000"/>
              <a:buNone/>
              <a:defRPr sz="4000">
                <a:solidFill>
                  <a:srgbClr val="FF6023"/>
                </a:solidFill>
              </a:defRPr>
            </a:lvl2pPr>
            <a:lvl3pPr lvl="2" algn="ctr">
              <a:lnSpc>
                <a:spcPct val="100000"/>
              </a:lnSpc>
              <a:spcBef>
                <a:spcPts val="0"/>
              </a:spcBef>
              <a:spcAft>
                <a:spcPts val="0"/>
              </a:spcAft>
              <a:buClr>
                <a:srgbClr val="FF6023"/>
              </a:buClr>
              <a:buSzPts val="4000"/>
              <a:buNone/>
              <a:defRPr sz="4000">
                <a:solidFill>
                  <a:srgbClr val="FF6023"/>
                </a:solidFill>
              </a:defRPr>
            </a:lvl3pPr>
            <a:lvl4pPr lvl="3" algn="ctr">
              <a:lnSpc>
                <a:spcPct val="100000"/>
              </a:lnSpc>
              <a:spcBef>
                <a:spcPts val="0"/>
              </a:spcBef>
              <a:spcAft>
                <a:spcPts val="0"/>
              </a:spcAft>
              <a:buClr>
                <a:srgbClr val="FF6023"/>
              </a:buClr>
              <a:buSzPts val="4000"/>
              <a:buNone/>
              <a:defRPr sz="4000">
                <a:solidFill>
                  <a:srgbClr val="FF6023"/>
                </a:solidFill>
              </a:defRPr>
            </a:lvl4pPr>
            <a:lvl5pPr lvl="4" algn="ctr">
              <a:lnSpc>
                <a:spcPct val="100000"/>
              </a:lnSpc>
              <a:spcBef>
                <a:spcPts val="0"/>
              </a:spcBef>
              <a:spcAft>
                <a:spcPts val="0"/>
              </a:spcAft>
              <a:buClr>
                <a:srgbClr val="FF6023"/>
              </a:buClr>
              <a:buSzPts val="4000"/>
              <a:buNone/>
              <a:defRPr sz="4000">
                <a:solidFill>
                  <a:srgbClr val="FF6023"/>
                </a:solidFill>
              </a:defRPr>
            </a:lvl5pPr>
            <a:lvl6pPr lvl="5" algn="ctr">
              <a:lnSpc>
                <a:spcPct val="100000"/>
              </a:lnSpc>
              <a:spcBef>
                <a:spcPts val="0"/>
              </a:spcBef>
              <a:spcAft>
                <a:spcPts val="0"/>
              </a:spcAft>
              <a:buClr>
                <a:srgbClr val="FF6023"/>
              </a:buClr>
              <a:buSzPts val="4000"/>
              <a:buNone/>
              <a:defRPr sz="4000">
                <a:solidFill>
                  <a:srgbClr val="FF6023"/>
                </a:solidFill>
              </a:defRPr>
            </a:lvl6pPr>
            <a:lvl7pPr lvl="6" algn="ctr">
              <a:lnSpc>
                <a:spcPct val="100000"/>
              </a:lnSpc>
              <a:spcBef>
                <a:spcPts val="0"/>
              </a:spcBef>
              <a:spcAft>
                <a:spcPts val="0"/>
              </a:spcAft>
              <a:buClr>
                <a:srgbClr val="FF6023"/>
              </a:buClr>
              <a:buSzPts val="4000"/>
              <a:buNone/>
              <a:defRPr sz="4000">
                <a:solidFill>
                  <a:srgbClr val="FF6023"/>
                </a:solidFill>
              </a:defRPr>
            </a:lvl7pPr>
            <a:lvl8pPr lvl="7" algn="ctr">
              <a:lnSpc>
                <a:spcPct val="100000"/>
              </a:lnSpc>
              <a:spcBef>
                <a:spcPts val="0"/>
              </a:spcBef>
              <a:spcAft>
                <a:spcPts val="0"/>
              </a:spcAft>
              <a:buClr>
                <a:srgbClr val="FF6023"/>
              </a:buClr>
              <a:buSzPts val="4000"/>
              <a:buNone/>
              <a:defRPr sz="4000">
                <a:solidFill>
                  <a:srgbClr val="FF6023"/>
                </a:solidFill>
              </a:defRPr>
            </a:lvl8pPr>
            <a:lvl9pPr lvl="8" algn="ctr">
              <a:lnSpc>
                <a:spcPct val="100000"/>
              </a:lnSpc>
              <a:spcBef>
                <a:spcPts val="0"/>
              </a:spcBef>
              <a:spcAft>
                <a:spcPts val="0"/>
              </a:spcAft>
              <a:buClr>
                <a:srgbClr val="FF6023"/>
              </a:buClr>
              <a:buSzPts val="4000"/>
              <a:buNone/>
              <a:defRPr sz="4000">
                <a:solidFill>
                  <a:srgbClr val="FF6023"/>
                </a:solidFill>
              </a:defRPr>
            </a:lvl9pPr>
          </a:lstStyle>
          <a:p/>
        </p:txBody>
      </p:sp>
      <p:sp>
        <p:nvSpPr>
          <p:cNvPr id="749" name="Google Shape;749;p2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50" name="Google Shape;750;p259"/>
          <p:cNvSpPr txBox="1"/>
          <p:nvPr>
            <p:ph idx="2" type="title"/>
          </p:nvPr>
        </p:nvSpPr>
        <p:spPr>
          <a:xfrm>
            <a:off x="311700" y="1745475"/>
            <a:ext cx="8520600" cy="1975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rgbClr val="141A2D"/>
              </a:buClr>
              <a:buSzPts val="6400"/>
              <a:buFont typeface="Poppins SemiBold"/>
              <a:buNone/>
              <a:defRPr sz="6400">
                <a:solidFill>
                  <a:srgbClr val="141A2D"/>
                </a:solidFill>
                <a:latin typeface="Poppins SemiBold"/>
                <a:ea typeface="Poppins SemiBold"/>
                <a:cs typeface="Poppins SemiBold"/>
                <a:sym typeface="Poppins SemiBold"/>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1">
  <p:cSld name="SECTION_HEADER_4_1">
    <p:spTree>
      <p:nvGrpSpPr>
        <p:cNvPr id="751" name="Shape 751"/>
        <p:cNvGrpSpPr/>
        <p:nvPr/>
      </p:nvGrpSpPr>
      <p:grpSpPr>
        <a:xfrm>
          <a:off x="0" y="0"/>
          <a:ext cx="0" cy="0"/>
          <a:chOff x="0" y="0"/>
          <a:chExt cx="0" cy="0"/>
        </a:xfrm>
      </p:grpSpPr>
      <p:sp>
        <p:nvSpPr>
          <p:cNvPr id="752" name="Google Shape;752;p260"/>
          <p:cNvSpPr txBox="1"/>
          <p:nvPr>
            <p:ph type="title"/>
          </p:nvPr>
        </p:nvSpPr>
        <p:spPr>
          <a:xfrm>
            <a:off x="311700" y="1589475"/>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lt1"/>
              </a:buClr>
              <a:buSzPts val="4000"/>
              <a:buFont typeface="Poppins SemiBold"/>
              <a:buNone/>
              <a:defRPr sz="4000">
                <a:solidFill>
                  <a:schemeClr val="lt1"/>
                </a:solidFill>
                <a:latin typeface="Poppins SemiBold"/>
                <a:ea typeface="Poppins SemiBold"/>
                <a:cs typeface="Poppins SemiBold"/>
                <a:sym typeface="Poppins SemiBold"/>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p:txBody>
      </p:sp>
      <p:sp>
        <p:nvSpPr>
          <p:cNvPr id="753" name="Google Shape;753;p2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54" name="Google Shape;754;p260"/>
          <p:cNvSpPr txBox="1"/>
          <p:nvPr>
            <p:ph idx="2" type="title"/>
          </p:nvPr>
        </p:nvSpPr>
        <p:spPr>
          <a:xfrm>
            <a:off x="311700" y="1745475"/>
            <a:ext cx="8520600" cy="1975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dk2"/>
              </a:buClr>
              <a:buSzPts val="6400"/>
              <a:buFont typeface="Poppins SemiBold"/>
              <a:buNone/>
              <a:defRPr sz="6400">
                <a:solidFill>
                  <a:schemeClr val="dk2"/>
                </a:solidFill>
                <a:latin typeface="Poppins SemiBold"/>
                <a:ea typeface="Poppins SemiBold"/>
                <a:cs typeface="Poppins SemiBold"/>
                <a:sym typeface="Poppins SemiBold"/>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1_Title slide_1">
    <p:spTree>
      <p:nvGrpSpPr>
        <p:cNvPr id="755" name="Shape 755"/>
        <p:cNvGrpSpPr/>
        <p:nvPr/>
      </p:nvGrpSpPr>
      <p:grpSpPr>
        <a:xfrm>
          <a:off x="0" y="0"/>
          <a:ext cx="0" cy="0"/>
          <a:chOff x="0" y="0"/>
          <a:chExt cx="0" cy="0"/>
        </a:xfrm>
      </p:grpSpPr>
      <p:sp>
        <p:nvSpPr>
          <p:cNvPr id="756" name="Google Shape;756;p261"/>
          <p:cNvSpPr/>
          <p:nvPr>
            <p:ph idx="2" type="pic"/>
          </p:nvPr>
        </p:nvSpPr>
        <p:spPr>
          <a:xfrm>
            <a:off x="4572000" y="0"/>
            <a:ext cx="4572000" cy="5143500"/>
          </a:xfrm>
          <a:prstGeom prst="rect">
            <a:avLst/>
          </a:prstGeom>
          <a:noFill/>
          <a:ln>
            <a:noFill/>
          </a:ln>
        </p:spPr>
      </p:sp>
      <p:sp>
        <p:nvSpPr>
          <p:cNvPr id="757" name="Google Shape;757;p261"/>
          <p:cNvSpPr txBox="1"/>
          <p:nvPr>
            <p:ph type="ctrTitle"/>
          </p:nvPr>
        </p:nvSpPr>
        <p:spPr>
          <a:xfrm>
            <a:off x="481958" y="2095218"/>
            <a:ext cx="7479600" cy="953100"/>
          </a:xfrm>
          <a:prstGeom prst="rect">
            <a:avLst/>
          </a:prstGeom>
          <a:noFill/>
          <a:ln>
            <a:noFill/>
          </a:ln>
        </p:spPr>
        <p:txBody>
          <a:bodyPr anchorCtr="0" anchor="b" bIns="91425" lIns="0" spcFirstLastPara="1" rIns="91425" wrap="square" tIns="91425">
            <a:noAutofit/>
          </a:bodyPr>
          <a:lstStyle>
            <a:lvl1pPr lvl="0" algn="l">
              <a:lnSpc>
                <a:spcPct val="100000"/>
              </a:lnSpc>
              <a:spcBef>
                <a:spcPts val="0"/>
              </a:spcBef>
              <a:spcAft>
                <a:spcPts val="0"/>
              </a:spcAft>
              <a:buClr>
                <a:srgbClr val="FFFFFF"/>
              </a:buClr>
              <a:buSzPts val="5200"/>
              <a:buFont typeface="Helvetica Neue"/>
              <a:buNone/>
              <a:defRPr b="1" i="0" sz="4000">
                <a:solidFill>
                  <a:schemeClr val="dk1"/>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p:txBody>
      </p:sp>
      <p:sp>
        <p:nvSpPr>
          <p:cNvPr id="758" name="Google Shape;758;p261"/>
          <p:cNvSpPr txBox="1"/>
          <p:nvPr>
            <p:ph idx="1" type="subTitle"/>
          </p:nvPr>
        </p:nvSpPr>
        <p:spPr>
          <a:xfrm>
            <a:off x="481958" y="3230033"/>
            <a:ext cx="3133800" cy="531600"/>
          </a:xfrm>
          <a:prstGeom prst="rect">
            <a:avLst/>
          </a:prstGeom>
          <a:solidFill>
            <a:srgbClr val="F05523"/>
          </a:solidFill>
          <a:ln>
            <a:noFill/>
          </a:ln>
        </p:spPr>
        <p:txBody>
          <a:bodyPr anchorCtr="0" anchor="ctr" bIns="91425" lIns="108000" spcFirstLastPara="1" rIns="91425" wrap="square" tIns="91425">
            <a:noAutofit/>
          </a:bodyPr>
          <a:lstStyle>
            <a:lvl1pPr lvl="0" algn="l">
              <a:lnSpc>
                <a:spcPct val="100000"/>
              </a:lnSpc>
              <a:spcBef>
                <a:spcPts val="0"/>
              </a:spcBef>
              <a:spcAft>
                <a:spcPts val="0"/>
              </a:spcAft>
              <a:buClr>
                <a:srgbClr val="FFFFFF"/>
              </a:buClr>
              <a:buSzPts val="2800"/>
              <a:buFont typeface="Helvetica Neue"/>
              <a:buNone/>
              <a:defRPr b="1" i="0" sz="1400">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p:txBody>
      </p:sp>
      <p:pic>
        <p:nvPicPr>
          <p:cNvPr id="759" name="Google Shape;759;p261"/>
          <p:cNvPicPr preferRelativeResize="0"/>
          <p:nvPr/>
        </p:nvPicPr>
        <p:blipFill rotWithShape="1">
          <a:blip r:embed="rId2">
            <a:alphaModFix/>
          </a:blip>
          <a:srcRect b="0" l="0" r="0" t="0"/>
          <a:stretch/>
        </p:blipFill>
        <p:spPr>
          <a:xfrm>
            <a:off x="5637258" y="2212133"/>
            <a:ext cx="2401287" cy="556044"/>
          </a:xfrm>
          <a:prstGeom prst="rect">
            <a:avLst/>
          </a:prstGeom>
          <a:noFill/>
          <a:ln>
            <a:noFill/>
          </a:ln>
        </p:spPr>
      </p:pic>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Blank">
    <p:spTree>
      <p:nvGrpSpPr>
        <p:cNvPr id="760" name="Shape 760"/>
        <p:cNvGrpSpPr/>
        <p:nvPr/>
      </p:nvGrpSpPr>
      <p:grpSpPr>
        <a:xfrm>
          <a:off x="0" y="0"/>
          <a:ext cx="0" cy="0"/>
          <a:chOff x="0" y="0"/>
          <a:chExt cx="0" cy="0"/>
        </a:xfrm>
      </p:grpSpPr>
      <p:sp>
        <p:nvSpPr>
          <p:cNvPr id="761" name="Google Shape;761;p262"/>
          <p:cNvSpPr/>
          <p:nvPr/>
        </p:nvSpPr>
        <p:spPr>
          <a:xfrm>
            <a:off x="-9525" y="-16650"/>
            <a:ext cx="447000" cy="5176800"/>
          </a:xfrm>
          <a:prstGeom prst="rect">
            <a:avLst/>
          </a:prstGeom>
          <a:solidFill>
            <a:srgbClr val="FF540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62" name="Google Shape;762;p262"/>
          <p:cNvPicPr preferRelativeResize="0"/>
          <p:nvPr/>
        </p:nvPicPr>
        <p:blipFill rotWithShape="1">
          <a:blip r:embed="rId2">
            <a:alphaModFix/>
          </a:blip>
          <a:srcRect b="0" l="0" r="71483" t="0"/>
          <a:stretch/>
        </p:blipFill>
        <p:spPr>
          <a:xfrm>
            <a:off x="109200" y="4851975"/>
            <a:ext cx="228600" cy="185650"/>
          </a:xfrm>
          <a:prstGeom prst="rect">
            <a:avLst/>
          </a:prstGeom>
          <a:noFill/>
          <a:ln>
            <a:noFill/>
          </a:ln>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Blank_1">
    <p:spTree>
      <p:nvGrpSpPr>
        <p:cNvPr id="763" name="Shape 763"/>
        <p:cNvGrpSpPr/>
        <p:nvPr/>
      </p:nvGrpSpPr>
      <p:grpSpPr>
        <a:xfrm>
          <a:off x="0" y="0"/>
          <a:ext cx="0" cy="0"/>
          <a:chOff x="0" y="0"/>
          <a:chExt cx="0" cy="0"/>
        </a:xfrm>
      </p:grpSpPr>
      <p:pic>
        <p:nvPicPr>
          <p:cNvPr id="764" name="Google Shape;764;p263"/>
          <p:cNvPicPr preferRelativeResize="0"/>
          <p:nvPr/>
        </p:nvPicPr>
        <p:blipFill rotWithShape="1">
          <a:blip r:embed="rId2">
            <a:alphaModFix/>
          </a:blip>
          <a:srcRect b="0" l="0" r="0" t="0"/>
          <a:stretch/>
        </p:blipFill>
        <p:spPr>
          <a:xfrm>
            <a:off x="220443" y="4748090"/>
            <a:ext cx="1021098" cy="235098"/>
          </a:xfrm>
          <a:prstGeom prst="rect">
            <a:avLst/>
          </a:prstGeom>
          <a:noFill/>
          <a:ln>
            <a:noFill/>
          </a:ln>
        </p:spPr>
      </p:pic>
      <p:sp>
        <p:nvSpPr>
          <p:cNvPr id="765" name="Google Shape;765;p263"/>
          <p:cNvSpPr txBox="1"/>
          <p:nvPr/>
        </p:nvSpPr>
        <p:spPr>
          <a:xfrm>
            <a:off x="8458605" y="4652061"/>
            <a:ext cx="499500" cy="393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lt1"/>
                </a:solidFill>
                <a:latin typeface="Helvetica Neue"/>
                <a:ea typeface="Helvetica Neue"/>
                <a:cs typeface="Helvetica Neue"/>
                <a:sym typeface="Helvetica Neue"/>
              </a:rPr>
              <a:t>‹#›</a:t>
            </a:fld>
            <a:endParaRPr b="0" i="0" sz="1200" u="none" cap="none" strike="noStrike">
              <a:solidFill>
                <a:schemeClr val="lt1"/>
              </a:solidFill>
              <a:latin typeface="Helvetica Neue"/>
              <a:ea typeface="Helvetica Neue"/>
              <a:cs typeface="Helvetica Neue"/>
              <a:sym typeface="Helvetica Neue"/>
            </a:endParaRPr>
          </a:p>
        </p:txBody>
      </p:sp>
      <p:sp>
        <p:nvSpPr>
          <p:cNvPr id="766" name="Google Shape;766;p263"/>
          <p:cNvSpPr txBox="1"/>
          <p:nvPr/>
        </p:nvSpPr>
        <p:spPr>
          <a:xfrm>
            <a:off x="4522847" y="4724039"/>
            <a:ext cx="3716400" cy="2832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800"/>
              <a:buFont typeface="Arial"/>
              <a:buNone/>
            </a:pPr>
            <a:r>
              <a:rPr b="1" i="0" lang="en" sz="700" u="none" cap="none" strike="noStrike">
                <a:solidFill>
                  <a:schemeClr val="lt1"/>
                </a:solidFill>
                <a:latin typeface="Helvetica Neue"/>
                <a:ea typeface="Helvetica Neue"/>
                <a:cs typeface="Helvetica Neue"/>
                <a:sym typeface="Helvetica Neue"/>
              </a:rPr>
              <a:t>Confidential </a:t>
            </a:r>
            <a:r>
              <a:rPr b="0" i="0" lang="en" sz="700" u="none" cap="none" strike="noStrike">
                <a:solidFill>
                  <a:schemeClr val="lt1"/>
                </a:solidFill>
                <a:latin typeface="Helvetica Neue"/>
                <a:ea typeface="Helvetica Neue"/>
                <a:cs typeface="Helvetica Neue"/>
                <a:sym typeface="Helvetica Neue"/>
              </a:rPr>
              <a:t>- Do not duplicate or distribute without written permission from Makers. </a:t>
            </a:r>
            <a:endParaRPr b="0" i="0" sz="700" u="none" cap="none" strike="noStrike">
              <a:solidFill>
                <a:schemeClr val="lt1"/>
              </a:solidFill>
              <a:latin typeface="Helvetica Neue"/>
              <a:ea typeface="Helvetica Neue"/>
              <a:cs typeface="Helvetica Neue"/>
              <a:sym typeface="Helvetica Neue"/>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OBJECT_1">
    <p:spTree>
      <p:nvGrpSpPr>
        <p:cNvPr id="767" name="Shape 767"/>
        <p:cNvGrpSpPr/>
        <p:nvPr/>
      </p:nvGrpSpPr>
      <p:grpSpPr>
        <a:xfrm>
          <a:off x="0" y="0"/>
          <a:ext cx="0" cy="0"/>
          <a:chOff x="0" y="0"/>
          <a:chExt cx="0" cy="0"/>
        </a:xfrm>
      </p:grpSpPr>
      <p:sp>
        <p:nvSpPr>
          <p:cNvPr id="768" name="Google Shape;768;p264"/>
          <p:cNvSpPr txBox="1"/>
          <p:nvPr>
            <p:ph type="title"/>
          </p:nvPr>
        </p:nvSpPr>
        <p:spPr>
          <a:xfrm>
            <a:off x="332185" y="324000"/>
            <a:ext cx="8479500" cy="10404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2400"/>
              <a:buFont typeface="Georgia"/>
              <a:buNone/>
              <a:defRPr b="0" i="0" sz="2400" u="none" cap="none" strike="noStrike">
                <a:solidFill>
                  <a:schemeClr val="dk1"/>
                </a:solidFill>
                <a:latin typeface="Georgia"/>
                <a:ea typeface="Georgia"/>
                <a:cs typeface="Georgia"/>
                <a:sym typeface="Georgia"/>
              </a:defRPr>
            </a:lvl1pPr>
            <a:lvl2pPr lvl="1" algn="l">
              <a:lnSpc>
                <a:spcPct val="100000"/>
              </a:lnSpc>
              <a:spcBef>
                <a:spcPts val="0"/>
              </a:spcBef>
              <a:spcAft>
                <a:spcPts val="0"/>
              </a:spcAft>
              <a:buSzPts val="2800"/>
              <a:buNone/>
              <a:defRPr sz="1400"/>
            </a:lvl2pPr>
            <a:lvl3pPr lvl="2" algn="l">
              <a:lnSpc>
                <a:spcPct val="100000"/>
              </a:lnSpc>
              <a:spcBef>
                <a:spcPts val="0"/>
              </a:spcBef>
              <a:spcAft>
                <a:spcPts val="0"/>
              </a:spcAft>
              <a:buSzPts val="2800"/>
              <a:buNone/>
              <a:defRPr sz="1400"/>
            </a:lvl3pPr>
            <a:lvl4pPr lvl="3" algn="l">
              <a:lnSpc>
                <a:spcPct val="100000"/>
              </a:lnSpc>
              <a:spcBef>
                <a:spcPts val="0"/>
              </a:spcBef>
              <a:spcAft>
                <a:spcPts val="0"/>
              </a:spcAft>
              <a:buSzPts val="2800"/>
              <a:buNone/>
              <a:defRPr sz="1400"/>
            </a:lvl4pPr>
            <a:lvl5pPr lvl="4" algn="l">
              <a:lnSpc>
                <a:spcPct val="100000"/>
              </a:lnSpc>
              <a:spcBef>
                <a:spcPts val="0"/>
              </a:spcBef>
              <a:spcAft>
                <a:spcPts val="0"/>
              </a:spcAft>
              <a:buSzPts val="2800"/>
              <a:buNone/>
              <a:defRPr sz="1400"/>
            </a:lvl5pPr>
            <a:lvl6pPr lvl="5" algn="l">
              <a:lnSpc>
                <a:spcPct val="100000"/>
              </a:lnSpc>
              <a:spcBef>
                <a:spcPts val="0"/>
              </a:spcBef>
              <a:spcAft>
                <a:spcPts val="0"/>
              </a:spcAft>
              <a:buSzPts val="2800"/>
              <a:buNone/>
              <a:defRPr sz="1400"/>
            </a:lvl6pPr>
            <a:lvl7pPr lvl="6" algn="l">
              <a:lnSpc>
                <a:spcPct val="100000"/>
              </a:lnSpc>
              <a:spcBef>
                <a:spcPts val="0"/>
              </a:spcBef>
              <a:spcAft>
                <a:spcPts val="0"/>
              </a:spcAft>
              <a:buSzPts val="2800"/>
              <a:buNone/>
              <a:defRPr sz="1400"/>
            </a:lvl7pPr>
            <a:lvl8pPr lvl="7" algn="l">
              <a:lnSpc>
                <a:spcPct val="100000"/>
              </a:lnSpc>
              <a:spcBef>
                <a:spcPts val="0"/>
              </a:spcBef>
              <a:spcAft>
                <a:spcPts val="0"/>
              </a:spcAft>
              <a:buSzPts val="2800"/>
              <a:buNone/>
              <a:defRPr sz="1400"/>
            </a:lvl8pPr>
            <a:lvl9pPr lvl="8" algn="l">
              <a:lnSpc>
                <a:spcPct val="100000"/>
              </a:lnSpc>
              <a:spcBef>
                <a:spcPts val="0"/>
              </a:spcBef>
              <a:spcAft>
                <a:spcPts val="0"/>
              </a:spcAft>
              <a:buSzPts val="2800"/>
              <a:buNone/>
              <a:defRPr sz="1400"/>
            </a:lvl9pPr>
          </a:lstStyle>
          <a:p/>
        </p:txBody>
      </p:sp>
      <p:sp>
        <p:nvSpPr>
          <p:cNvPr id="769" name="Google Shape;769;p264"/>
          <p:cNvSpPr txBox="1"/>
          <p:nvPr>
            <p:ph idx="1" type="body"/>
          </p:nvPr>
        </p:nvSpPr>
        <p:spPr>
          <a:xfrm>
            <a:off x="332185" y="1577340"/>
            <a:ext cx="5563800" cy="30555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plit" showMasterSp="0">
  <p:cSld name="Title Slide Split">
    <p:bg>
      <p:bgPr>
        <a:solidFill>
          <a:srgbClr val="001A3E"/>
        </a:solidFill>
      </p:bgPr>
    </p:bg>
    <p:spTree>
      <p:nvGrpSpPr>
        <p:cNvPr id="103" name="Shape 103"/>
        <p:cNvGrpSpPr/>
        <p:nvPr/>
      </p:nvGrpSpPr>
      <p:grpSpPr>
        <a:xfrm>
          <a:off x="0" y="0"/>
          <a:ext cx="0" cy="0"/>
          <a:chOff x="0" y="0"/>
          <a:chExt cx="0" cy="0"/>
        </a:xfrm>
      </p:grpSpPr>
      <p:sp>
        <p:nvSpPr>
          <p:cNvPr id="104" name="Google Shape;104;p157"/>
          <p:cNvSpPr/>
          <p:nvPr/>
        </p:nvSpPr>
        <p:spPr>
          <a:xfrm>
            <a:off x="4000500" y="0"/>
            <a:ext cx="5143500" cy="5143500"/>
          </a:xfrm>
          <a:prstGeom prst="rect">
            <a:avLst/>
          </a:prstGeom>
          <a:solidFill>
            <a:srgbClr val="DEDED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05" name="Google Shape;105;p157"/>
          <p:cNvSpPr txBox="1"/>
          <p:nvPr>
            <p:ph type="ctrTitle"/>
          </p:nvPr>
        </p:nvSpPr>
        <p:spPr>
          <a:xfrm>
            <a:off x="332186" y="563166"/>
            <a:ext cx="3506400" cy="2008500"/>
          </a:xfrm>
          <a:prstGeom prst="rect">
            <a:avLst/>
          </a:prstGeom>
          <a:noFill/>
          <a:ln>
            <a:noFill/>
          </a:ln>
        </p:spPr>
        <p:txBody>
          <a:bodyPr anchorCtr="0" anchor="b" bIns="0" lIns="0" spcFirstLastPara="1" rIns="0" wrap="square" tIns="0">
            <a:noAutofit/>
          </a:bodyPr>
          <a:lstStyle>
            <a:lvl1pPr lvl="0" marR="0" algn="l">
              <a:lnSpc>
                <a:spcPct val="85000"/>
              </a:lnSpc>
              <a:spcBef>
                <a:spcPts val="0"/>
              </a:spcBef>
              <a:spcAft>
                <a:spcPts val="0"/>
              </a:spcAft>
              <a:buClr>
                <a:schemeClr val="dk1"/>
              </a:buClr>
              <a:buSzPts val="3300"/>
              <a:buFont typeface="Georgia"/>
              <a:buNone/>
              <a:defRPr b="0" i="0" sz="3300" u="none" cap="none" strike="noStrike">
                <a:solidFill>
                  <a:schemeClr val="dk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106" name="Google Shape;106;p157"/>
          <p:cNvSpPr txBox="1"/>
          <p:nvPr>
            <p:ph idx="1" type="subTitle"/>
          </p:nvPr>
        </p:nvSpPr>
        <p:spPr>
          <a:xfrm>
            <a:off x="332185" y="2969514"/>
            <a:ext cx="3506400" cy="445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107" name="Google Shape;107;p157"/>
          <p:cNvSpPr/>
          <p:nvPr/>
        </p:nvSpPr>
        <p:spPr>
          <a:xfrm>
            <a:off x="4000500" y="0"/>
            <a:ext cx="5143500" cy="5143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08" name="Google Shape;108;p157"/>
          <p:cNvSpPr/>
          <p:nvPr/>
        </p:nvSpPr>
        <p:spPr>
          <a:xfrm>
            <a:off x="4000500" y="0"/>
            <a:ext cx="5143500" cy="5143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109" name="Google Shape;109;p157"/>
          <p:cNvPicPr preferRelativeResize="0"/>
          <p:nvPr/>
        </p:nvPicPr>
        <p:blipFill rotWithShape="1">
          <a:blip r:embed="rId2">
            <a:alphaModFix/>
          </a:blip>
          <a:srcRect b="0" l="0" r="0" t="0"/>
          <a:stretch/>
        </p:blipFill>
        <p:spPr>
          <a:xfrm>
            <a:off x="138854" y="3998214"/>
            <a:ext cx="1227583" cy="101339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110" name="Shape 110"/>
        <p:cNvGrpSpPr/>
        <p:nvPr/>
      </p:nvGrpSpPr>
      <p:grpSpPr>
        <a:xfrm>
          <a:off x="0" y="0"/>
          <a:ext cx="0" cy="0"/>
          <a:chOff x="0" y="0"/>
          <a:chExt cx="0" cy="0"/>
        </a:xfrm>
      </p:grpSpPr>
      <p:sp>
        <p:nvSpPr>
          <p:cNvPr id="111" name="Google Shape;111;p158"/>
          <p:cNvSpPr txBox="1"/>
          <p:nvPr>
            <p:ph type="title"/>
          </p:nvPr>
        </p:nvSpPr>
        <p:spPr>
          <a:xfrm>
            <a:off x="332185" y="324000"/>
            <a:ext cx="8479500" cy="10404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2400"/>
              <a:buFont typeface="Georgia"/>
              <a:buNone/>
              <a:defRPr b="0" i="0" sz="2400" u="none" cap="none" strike="noStrike">
                <a:solidFill>
                  <a:schemeClr val="dk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112" name="Google Shape;112;p158"/>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Orange" showMasterSp="0">
  <p:cSld name="Section Header Orange">
    <p:bg>
      <p:bgPr>
        <a:solidFill>
          <a:srgbClr val="001A3E"/>
        </a:solidFill>
      </p:bgPr>
    </p:bg>
    <p:spTree>
      <p:nvGrpSpPr>
        <p:cNvPr id="113" name="Shape 113"/>
        <p:cNvGrpSpPr/>
        <p:nvPr/>
      </p:nvGrpSpPr>
      <p:grpSpPr>
        <a:xfrm>
          <a:off x="0" y="0"/>
          <a:ext cx="0" cy="0"/>
          <a:chOff x="0" y="0"/>
          <a:chExt cx="0" cy="0"/>
        </a:xfrm>
      </p:grpSpPr>
      <p:sp>
        <p:nvSpPr>
          <p:cNvPr id="114" name="Google Shape;114;p159"/>
          <p:cNvSpPr txBox="1"/>
          <p:nvPr>
            <p:ph type="title"/>
          </p:nvPr>
        </p:nvSpPr>
        <p:spPr>
          <a:xfrm>
            <a:off x="3713560" y="1577579"/>
            <a:ext cx="3702600" cy="19233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lt1"/>
              </a:buClr>
              <a:buSzPts val="3000"/>
              <a:buFont typeface="Arial"/>
              <a:buNone/>
              <a:defRPr b="0" i="0" sz="3000" u="none" cap="none" strike="noStrike">
                <a:solidFill>
                  <a:schemeClr val="lt1"/>
                </a:solidFill>
                <a:latin typeface="Arial"/>
                <a:ea typeface="Arial"/>
                <a:cs typeface="Arial"/>
                <a:sym typeface="Arial"/>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115" name="Google Shape;115;p159"/>
          <p:cNvSpPr txBox="1"/>
          <p:nvPr>
            <p:ph idx="1" type="subTitle"/>
          </p:nvPr>
        </p:nvSpPr>
        <p:spPr>
          <a:xfrm>
            <a:off x="332184" y="0"/>
            <a:ext cx="3258600" cy="5143500"/>
          </a:xfrm>
          <a:prstGeom prst="rect">
            <a:avLst/>
          </a:prstGeom>
          <a:noFill/>
          <a:ln>
            <a:noFill/>
          </a:ln>
        </p:spPr>
        <p:txBody>
          <a:bodyPr anchorCtr="0" anchor="ctr" bIns="0" lIns="0" spcFirstLastPara="1" rIns="0" wrap="square" tIns="0">
            <a:noAutofit/>
          </a:bodyPr>
          <a:lstStyle>
            <a:lvl1pPr lvl="0" marR="0" algn="l">
              <a:lnSpc>
                <a:spcPct val="95000"/>
              </a:lnSpc>
              <a:spcBef>
                <a:spcPts val="0"/>
              </a:spcBef>
              <a:spcAft>
                <a:spcPts val="0"/>
              </a:spcAft>
              <a:buClr>
                <a:schemeClr val="lt1"/>
              </a:buClr>
              <a:buSzPts val="48800"/>
              <a:buFont typeface="Arial"/>
              <a:buNone/>
              <a:defRPr b="0" i="0" sz="48800" u="none" cap="none" strike="noStrike">
                <a:solidFill>
                  <a:schemeClr val="lt1"/>
                </a:solidFill>
                <a:latin typeface="Arial"/>
                <a:ea typeface="Arial"/>
                <a:cs typeface="Arial"/>
                <a:sym typeface="Arial"/>
              </a:defRPr>
            </a:lvl1pPr>
            <a:lvl2pPr lvl="1" marR="0" algn="l">
              <a:lnSpc>
                <a:spcPct val="95000"/>
              </a:lnSpc>
              <a:spcBef>
                <a:spcPts val="0"/>
              </a:spcBef>
              <a:spcAft>
                <a:spcPts val="0"/>
              </a:spcAft>
              <a:buClr>
                <a:schemeClr val="lt1"/>
              </a:buClr>
              <a:buSzPts val="48800"/>
              <a:buFont typeface="Arial"/>
              <a:buNone/>
              <a:defRPr b="0" i="0" sz="48800" u="none" cap="none" strike="noStrike">
                <a:solidFill>
                  <a:schemeClr val="lt1"/>
                </a:solidFill>
                <a:latin typeface="Arial"/>
                <a:ea typeface="Arial"/>
                <a:cs typeface="Arial"/>
                <a:sym typeface="Arial"/>
              </a:defRPr>
            </a:lvl2pPr>
            <a:lvl3pPr lvl="2" marR="0" algn="l">
              <a:lnSpc>
                <a:spcPct val="95000"/>
              </a:lnSpc>
              <a:spcBef>
                <a:spcPts val="0"/>
              </a:spcBef>
              <a:spcAft>
                <a:spcPts val="0"/>
              </a:spcAft>
              <a:buClr>
                <a:schemeClr val="lt1"/>
              </a:buClr>
              <a:buSzPts val="48800"/>
              <a:buFont typeface="Arial"/>
              <a:buNone/>
              <a:defRPr b="0" i="0" sz="48800" u="none" cap="none" strike="noStrike">
                <a:solidFill>
                  <a:schemeClr val="lt1"/>
                </a:solidFill>
                <a:latin typeface="Arial"/>
                <a:ea typeface="Arial"/>
                <a:cs typeface="Arial"/>
                <a:sym typeface="Arial"/>
              </a:defRPr>
            </a:lvl3pPr>
            <a:lvl4pPr lvl="3" marR="0" algn="l">
              <a:lnSpc>
                <a:spcPct val="95000"/>
              </a:lnSpc>
              <a:spcBef>
                <a:spcPts val="0"/>
              </a:spcBef>
              <a:spcAft>
                <a:spcPts val="0"/>
              </a:spcAft>
              <a:buClr>
                <a:schemeClr val="lt1"/>
              </a:buClr>
              <a:buSzPts val="48800"/>
              <a:buFont typeface="Arial"/>
              <a:buNone/>
              <a:defRPr b="0" i="0" sz="48800" u="none" cap="none" strike="noStrike">
                <a:solidFill>
                  <a:schemeClr val="lt1"/>
                </a:solidFill>
                <a:latin typeface="Arial"/>
                <a:ea typeface="Arial"/>
                <a:cs typeface="Arial"/>
                <a:sym typeface="Arial"/>
              </a:defRPr>
            </a:lvl4pPr>
            <a:lvl5pPr lvl="4" marR="0" algn="l">
              <a:lnSpc>
                <a:spcPct val="95000"/>
              </a:lnSpc>
              <a:spcBef>
                <a:spcPts val="0"/>
              </a:spcBef>
              <a:spcAft>
                <a:spcPts val="0"/>
              </a:spcAft>
              <a:buClr>
                <a:schemeClr val="lt1"/>
              </a:buClr>
              <a:buSzPts val="48800"/>
              <a:buFont typeface="Arial"/>
              <a:buNone/>
              <a:defRPr b="0" i="0" sz="48800" u="none" cap="none" strike="noStrike">
                <a:solidFill>
                  <a:schemeClr val="lt1"/>
                </a:solidFill>
                <a:latin typeface="Arial"/>
                <a:ea typeface="Arial"/>
                <a:cs typeface="Arial"/>
                <a:sym typeface="Arial"/>
              </a:defRPr>
            </a:lvl5pPr>
            <a:lvl6pPr lvl="5" marR="0" algn="l">
              <a:lnSpc>
                <a:spcPct val="95000"/>
              </a:lnSpc>
              <a:spcBef>
                <a:spcPts val="0"/>
              </a:spcBef>
              <a:spcAft>
                <a:spcPts val="0"/>
              </a:spcAft>
              <a:buClr>
                <a:schemeClr val="lt1"/>
              </a:buClr>
              <a:buSzPts val="48800"/>
              <a:buFont typeface="Arial"/>
              <a:buNone/>
              <a:defRPr b="0" i="0" sz="48800" u="none" cap="none" strike="noStrike">
                <a:solidFill>
                  <a:schemeClr val="lt1"/>
                </a:solidFill>
                <a:latin typeface="Arial"/>
                <a:ea typeface="Arial"/>
                <a:cs typeface="Arial"/>
                <a:sym typeface="Arial"/>
              </a:defRPr>
            </a:lvl6pPr>
            <a:lvl7pPr lvl="6" marR="0" algn="l">
              <a:lnSpc>
                <a:spcPct val="95000"/>
              </a:lnSpc>
              <a:spcBef>
                <a:spcPts val="0"/>
              </a:spcBef>
              <a:spcAft>
                <a:spcPts val="0"/>
              </a:spcAft>
              <a:buClr>
                <a:schemeClr val="lt1"/>
              </a:buClr>
              <a:buSzPts val="48800"/>
              <a:buFont typeface="Arial"/>
              <a:buNone/>
              <a:defRPr b="0" i="0" sz="48800" u="none" cap="none" strike="noStrike">
                <a:solidFill>
                  <a:schemeClr val="lt1"/>
                </a:solidFill>
                <a:latin typeface="Arial"/>
                <a:ea typeface="Arial"/>
                <a:cs typeface="Arial"/>
                <a:sym typeface="Arial"/>
              </a:defRPr>
            </a:lvl7pPr>
            <a:lvl8pPr lvl="7" marR="0" algn="l">
              <a:lnSpc>
                <a:spcPct val="95000"/>
              </a:lnSpc>
              <a:spcBef>
                <a:spcPts val="0"/>
              </a:spcBef>
              <a:spcAft>
                <a:spcPts val="0"/>
              </a:spcAft>
              <a:buClr>
                <a:schemeClr val="lt1"/>
              </a:buClr>
              <a:buSzPts val="48800"/>
              <a:buFont typeface="Arial"/>
              <a:buNone/>
              <a:defRPr b="0" i="0" sz="48800" u="none" cap="none" strike="noStrike">
                <a:solidFill>
                  <a:schemeClr val="lt1"/>
                </a:solidFill>
                <a:latin typeface="Arial"/>
                <a:ea typeface="Arial"/>
                <a:cs typeface="Arial"/>
                <a:sym typeface="Arial"/>
              </a:defRPr>
            </a:lvl8pPr>
            <a:lvl9pPr lvl="8" marR="0" algn="l">
              <a:lnSpc>
                <a:spcPct val="95000"/>
              </a:lnSpc>
              <a:spcBef>
                <a:spcPts val="0"/>
              </a:spcBef>
              <a:spcAft>
                <a:spcPts val="0"/>
              </a:spcAft>
              <a:buClr>
                <a:schemeClr val="lt1"/>
              </a:buClr>
              <a:buSzPts val="48800"/>
              <a:buFont typeface="Arial"/>
              <a:buNone/>
              <a:defRPr b="0" i="0" sz="488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Red" showMasterSp="0">
  <p:cSld name="Section Header Red">
    <p:bg>
      <p:bgPr>
        <a:solidFill>
          <a:srgbClr val="001A3E"/>
        </a:solidFill>
      </p:bgPr>
    </p:bg>
    <p:spTree>
      <p:nvGrpSpPr>
        <p:cNvPr id="116" name="Shape 116"/>
        <p:cNvGrpSpPr/>
        <p:nvPr/>
      </p:nvGrpSpPr>
      <p:grpSpPr>
        <a:xfrm>
          <a:off x="0" y="0"/>
          <a:ext cx="0" cy="0"/>
          <a:chOff x="0" y="0"/>
          <a:chExt cx="0" cy="0"/>
        </a:xfrm>
      </p:grpSpPr>
      <p:sp>
        <p:nvSpPr>
          <p:cNvPr id="117" name="Google Shape;117;p160"/>
          <p:cNvSpPr txBox="1"/>
          <p:nvPr>
            <p:ph type="title"/>
          </p:nvPr>
        </p:nvSpPr>
        <p:spPr>
          <a:xfrm>
            <a:off x="3713560" y="1577579"/>
            <a:ext cx="3702600" cy="19233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lt1"/>
              </a:buClr>
              <a:buSzPts val="3000"/>
              <a:buFont typeface="Arial"/>
              <a:buNone/>
              <a:defRPr b="0" i="0" sz="3000" u="none" cap="none" strike="noStrike">
                <a:solidFill>
                  <a:schemeClr val="lt1"/>
                </a:solidFill>
                <a:latin typeface="Arial"/>
                <a:ea typeface="Arial"/>
                <a:cs typeface="Arial"/>
                <a:sym typeface="Arial"/>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118" name="Google Shape;118;p160"/>
          <p:cNvSpPr txBox="1"/>
          <p:nvPr>
            <p:ph idx="1" type="subTitle"/>
          </p:nvPr>
        </p:nvSpPr>
        <p:spPr>
          <a:xfrm>
            <a:off x="332184" y="0"/>
            <a:ext cx="3258600" cy="5143500"/>
          </a:xfrm>
          <a:prstGeom prst="rect">
            <a:avLst/>
          </a:prstGeom>
          <a:noFill/>
          <a:ln>
            <a:noFill/>
          </a:ln>
        </p:spPr>
        <p:txBody>
          <a:bodyPr anchorCtr="0" anchor="ctr" bIns="0" lIns="0" spcFirstLastPara="1" rIns="0" wrap="square" tIns="0">
            <a:noAutofit/>
          </a:bodyPr>
          <a:lstStyle>
            <a:lvl1pPr lvl="0" marR="0" algn="l">
              <a:lnSpc>
                <a:spcPct val="95000"/>
              </a:lnSpc>
              <a:spcBef>
                <a:spcPts val="0"/>
              </a:spcBef>
              <a:spcAft>
                <a:spcPts val="0"/>
              </a:spcAft>
              <a:buClr>
                <a:schemeClr val="lt1"/>
              </a:buClr>
              <a:buSzPts val="48800"/>
              <a:buFont typeface="Arial"/>
              <a:buNone/>
              <a:defRPr b="0" i="0" sz="48800" u="none" cap="none" strike="noStrike">
                <a:solidFill>
                  <a:schemeClr val="lt1"/>
                </a:solidFill>
                <a:latin typeface="Arial"/>
                <a:ea typeface="Arial"/>
                <a:cs typeface="Arial"/>
                <a:sym typeface="Arial"/>
              </a:defRPr>
            </a:lvl1pPr>
            <a:lvl2pPr lvl="1" marR="0" algn="l">
              <a:lnSpc>
                <a:spcPct val="95000"/>
              </a:lnSpc>
              <a:spcBef>
                <a:spcPts val="0"/>
              </a:spcBef>
              <a:spcAft>
                <a:spcPts val="0"/>
              </a:spcAft>
              <a:buClr>
                <a:schemeClr val="lt1"/>
              </a:buClr>
              <a:buSzPts val="48800"/>
              <a:buFont typeface="Arial"/>
              <a:buNone/>
              <a:defRPr b="0" i="0" sz="48800" u="none" cap="none" strike="noStrike">
                <a:solidFill>
                  <a:schemeClr val="lt1"/>
                </a:solidFill>
                <a:latin typeface="Arial"/>
                <a:ea typeface="Arial"/>
                <a:cs typeface="Arial"/>
                <a:sym typeface="Arial"/>
              </a:defRPr>
            </a:lvl2pPr>
            <a:lvl3pPr lvl="2" marR="0" algn="l">
              <a:lnSpc>
                <a:spcPct val="95000"/>
              </a:lnSpc>
              <a:spcBef>
                <a:spcPts val="0"/>
              </a:spcBef>
              <a:spcAft>
                <a:spcPts val="0"/>
              </a:spcAft>
              <a:buClr>
                <a:schemeClr val="lt1"/>
              </a:buClr>
              <a:buSzPts val="48800"/>
              <a:buFont typeface="Arial"/>
              <a:buNone/>
              <a:defRPr b="0" i="0" sz="48800" u="none" cap="none" strike="noStrike">
                <a:solidFill>
                  <a:schemeClr val="lt1"/>
                </a:solidFill>
                <a:latin typeface="Arial"/>
                <a:ea typeface="Arial"/>
                <a:cs typeface="Arial"/>
                <a:sym typeface="Arial"/>
              </a:defRPr>
            </a:lvl3pPr>
            <a:lvl4pPr lvl="3" marR="0" algn="l">
              <a:lnSpc>
                <a:spcPct val="95000"/>
              </a:lnSpc>
              <a:spcBef>
                <a:spcPts val="0"/>
              </a:spcBef>
              <a:spcAft>
                <a:spcPts val="0"/>
              </a:spcAft>
              <a:buClr>
                <a:schemeClr val="lt1"/>
              </a:buClr>
              <a:buSzPts val="48800"/>
              <a:buFont typeface="Arial"/>
              <a:buNone/>
              <a:defRPr b="0" i="0" sz="48800" u="none" cap="none" strike="noStrike">
                <a:solidFill>
                  <a:schemeClr val="lt1"/>
                </a:solidFill>
                <a:latin typeface="Arial"/>
                <a:ea typeface="Arial"/>
                <a:cs typeface="Arial"/>
                <a:sym typeface="Arial"/>
              </a:defRPr>
            </a:lvl4pPr>
            <a:lvl5pPr lvl="4" marR="0" algn="l">
              <a:lnSpc>
                <a:spcPct val="95000"/>
              </a:lnSpc>
              <a:spcBef>
                <a:spcPts val="0"/>
              </a:spcBef>
              <a:spcAft>
                <a:spcPts val="0"/>
              </a:spcAft>
              <a:buClr>
                <a:schemeClr val="lt1"/>
              </a:buClr>
              <a:buSzPts val="48800"/>
              <a:buFont typeface="Arial"/>
              <a:buNone/>
              <a:defRPr b="0" i="0" sz="48800" u="none" cap="none" strike="noStrike">
                <a:solidFill>
                  <a:schemeClr val="lt1"/>
                </a:solidFill>
                <a:latin typeface="Arial"/>
                <a:ea typeface="Arial"/>
                <a:cs typeface="Arial"/>
                <a:sym typeface="Arial"/>
              </a:defRPr>
            </a:lvl5pPr>
            <a:lvl6pPr lvl="5" marR="0" algn="l">
              <a:lnSpc>
                <a:spcPct val="95000"/>
              </a:lnSpc>
              <a:spcBef>
                <a:spcPts val="0"/>
              </a:spcBef>
              <a:spcAft>
                <a:spcPts val="0"/>
              </a:spcAft>
              <a:buClr>
                <a:schemeClr val="lt1"/>
              </a:buClr>
              <a:buSzPts val="48800"/>
              <a:buFont typeface="Arial"/>
              <a:buNone/>
              <a:defRPr b="0" i="0" sz="48800" u="none" cap="none" strike="noStrike">
                <a:solidFill>
                  <a:schemeClr val="lt1"/>
                </a:solidFill>
                <a:latin typeface="Arial"/>
                <a:ea typeface="Arial"/>
                <a:cs typeface="Arial"/>
                <a:sym typeface="Arial"/>
              </a:defRPr>
            </a:lvl6pPr>
            <a:lvl7pPr lvl="6" marR="0" algn="l">
              <a:lnSpc>
                <a:spcPct val="95000"/>
              </a:lnSpc>
              <a:spcBef>
                <a:spcPts val="0"/>
              </a:spcBef>
              <a:spcAft>
                <a:spcPts val="0"/>
              </a:spcAft>
              <a:buClr>
                <a:schemeClr val="lt1"/>
              </a:buClr>
              <a:buSzPts val="48800"/>
              <a:buFont typeface="Arial"/>
              <a:buNone/>
              <a:defRPr b="0" i="0" sz="48800" u="none" cap="none" strike="noStrike">
                <a:solidFill>
                  <a:schemeClr val="lt1"/>
                </a:solidFill>
                <a:latin typeface="Arial"/>
                <a:ea typeface="Arial"/>
                <a:cs typeface="Arial"/>
                <a:sym typeface="Arial"/>
              </a:defRPr>
            </a:lvl7pPr>
            <a:lvl8pPr lvl="7" marR="0" algn="l">
              <a:lnSpc>
                <a:spcPct val="95000"/>
              </a:lnSpc>
              <a:spcBef>
                <a:spcPts val="0"/>
              </a:spcBef>
              <a:spcAft>
                <a:spcPts val="0"/>
              </a:spcAft>
              <a:buClr>
                <a:schemeClr val="lt1"/>
              </a:buClr>
              <a:buSzPts val="48800"/>
              <a:buFont typeface="Arial"/>
              <a:buNone/>
              <a:defRPr b="0" i="0" sz="48800" u="none" cap="none" strike="noStrike">
                <a:solidFill>
                  <a:schemeClr val="lt1"/>
                </a:solidFill>
                <a:latin typeface="Arial"/>
                <a:ea typeface="Arial"/>
                <a:cs typeface="Arial"/>
                <a:sym typeface="Arial"/>
              </a:defRPr>
            </a:lvl8pPr>
            <a:lvl9pPr lvl="8" marR="0" algn="l">
              <a:lnSpc>
                <a:spcPct val="95000"/>
              </a:lnSpc>
              <a:spcBef>
                <a:spcPts val="0"/>
              </a:spcBef>
              <a:spcAft>
                <a:spcPts val="0"/>
              </a:spcAft>
              <a:buClr>
                <a:schemeClr val="lt1"/>
              </a:buClr>
              <a:buSzPts val="48800"/>
              <a:buFont typeface="Arial"/>
              <a:buNone/>
              <a:defRPr b="0" i="0" sz="488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showMasterSp="0">
  <p:cSld name="Title Slide 1">
    <p:bg>
      <p:bgPr>
        <a:solidFill>
          <a:srgbClr val="001A3E"/>
        </a:solidFill>
      </p:bgPr>
    </p:bg>
    <p:spTree>
      <p:nvGrpSpPr>
        <p:cNvPr id="14" name="Shape 14"/>
        <p:cNvGrpSpPr/>
        <p:nvPr/>
      </p:nvGrpSpPr>
      <p:grpSpPr>
        <a:xfrm>
          <a:off x="0" y="0"/>
          <a:ext cx="0" cy="0"/>
          <a:chOff x="0" y="0"/>
          <a:chExt cx="0" cy="0"/>
        </a:xfrm>
      </p:grpSpPr>
      <p:sp>
        <p:nvSpPr>
          <p:cNvPr id="15" name="Google Shape;15;p143"/>
          <p:cNvSpPr/>
          <p:nvPr/>
        </p:nvSpPr>
        <p:spPr>
          <a:xfrm>
            <a:off x="0" y="0"/>
            <a:ext cx="6072300" cy="2571900"/>
          </a:xfrm>
          <a:prstGeom prst="rect">
            <a:avLst/>
          </a:prstGeom>
          <a:solidFill>
            <a:srgbClr val="46464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 name="Google Shape;16;p143"/>
          <p:cNvSpPr/>
          <p:nvPr/>
        </p:nvSpPr>
        <p:spPr>
          <a:xfrm>
            <a:off x="0" y="2571750"/>
            <a:ext cx="6072300" cy="857400"/>
          </a:xfrm>
          <a:prstGeom prst="rect">
            <a:avLst/>
          </a:prstGeom>
          <a:solidFill>
            <a:srgbClr val="D04A0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 name="Google Shape;17;p143"/>
          <p:cNvSpPr/>
          <p:nvPr/>
        </p:nvSpPr>
        <p:spPr>
          <a:xfrm>
            <a:off x="6072188" y="0"/>
            <a:ext cx="3071700" cy="2571900"/>
          </a:xfrm>
          <a:prstGeom prst="rect">
            <a:avLst/>
          </a:prstGeom>
          <a:solidFill>
            <a:srgbClr val="EB8C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 name="Google Shape;18;p143"/>
          <p:cNvSpPr txBox="1"/>
          <p:nvPr>
            <p:ph type="ctrTitle"/>
          </p:nvPr>
        </p:nvSpPr>
        <p:spPr>
          <a:xfrm>
            <a:off x="332184" y="321469"/>
            <a:ext cx="5563800" cy="1988700"/>
          </a:xfrm>
          <a:prstGeom prst="rect">
            <a:avLst/>
          </a:prstGeom>
          <a:noFill/>
          <a:ln>
            <a:noFill/>
          </a:ln>
        </p:spPr>
        <p:txBody>
          <a:bodyPr anchorCtr="0" anchor="b" bIns="0" lIns="0" spcFirstLastPara="1" rIns="0" wrap="square" tIns="0">
            <a:noAutofit/>
          </a:bodyPr>
          <a:lstStyle>
            <a:lvl1pPr lvl="0" marR="0" algn="l">
              <a:lnSpc>
                <a:spcPct val="85000"/>
              </a:lnSpc>
              <a:spcBef>
                <a:spcPts val="0"/>
              </a:spcBef>
              <a:spcAft>
                <a:spcPts val="0"/>
              </a:spcAft>
              <a:buClr>
                <a:schemeClr val="lt1"/>
              </a:buClr>
              <a:buSzPts val="4500"/>
              <a:buFont typeface="Georgia"/>
              <a:buNone/>
              <a:defRPr b="0" i="0" sz="4500" u="none" cap="none" strike="noStrike">
                <a:solidFill>
                  <a:schemeClr val="lt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19" name="Google Shape;19;p143"/>
          <p:cNvSpPr txBox="1"/>
          <p:nvPr>
            <p:ph idx="1" type="subTitle"/>
          </p:nvPr>
        </p:nvSpPr>
        <p:spPr>
          <a:xfrm>
            <a:off x="332186" y="2811780"/>
            <a:ext cx="4105500" cy="445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pic>
        <p:nvPicPr>
          <p:cNvPr id="20" name="Google Shape;20;p143"/>
          <p:cNvPicPr preferRelativeResize="0"/>
          <p:nvPr/>
        </p:nvPicPr>
        <p:blipFill rotWithShape="1">
          <a:blip r:embed="rId2">
            <a:alphaModFix/>
          </a:blip>
          <a:srcRect b="0" l="0" r="0" t="0"/>
          <a:stretch/>
        </p:blipFill>
        <p:spPr>
          <a:xfrm>
            <a:off x="138854" y="3998214"/>
            <a:ext cx="1227583" cy="101339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Grey" showMasterSp="0">
  <p:cSld name="Section Header Grey">
    <p:bg>
      <p:bgPr>
        <a:solidFill>
          <a:srgbClr val="001A3E"/>
        </a:solidFill>
      </p:bgPr>
    </p:bg>
    <p:spTree>
      <p:nvGrpSpPr>
        <p:cNvPr id="119" name="Shape 119"/>
        <p:cNvGrpSpPr/>
        <p:nvPr/>
      </p:nvGrpSpPr>
      <p:grpSpPr>
        <a:xfrm>
          <a:off x="0" y="0"/>
          <a:ext cx="0" cy="0"/>
          <a:chOff x="0" y="0"/>
          <a:chExt cx="0" cy="0"/>
        </a:xfrm>
      </p:grpSpPr>
      <p:sp>
        <p:nvSpPr>
          <p:cNvPr id="120" name="Google Shape;120;p161"/>
          <p:cNvSpPr txBox="1"/>
          <p:nvPr>
            <p:ph type="title"/>
          </p:nvPr>
        </p:nvSpPr>
        <p:spPr>
          <a:xfrm>
            <a:off x="3713560" y="1577579"/>
            <a:ext cx="3702600" cy="19233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lt1"/>
              </a:buClr>
              <a:buSzPts val="3000"/>
              <a:buFont typeface="Arial"/>
              <a:buNone/>
              <a:defRPr b="0" i="0" sz="3000" u="none" cap="none" strike="noStrike">
                <a:solidFill>
                  <a:schemeClr val="lt1"/>
                </a:solidFill>
                <a:latin typeface="Arial"/>
                <a:ea typeface="Arial"/>
                <a:cs typeface="Arial"/>
                <a:sym typeface="Arial"/>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121" name="Google Shape;121;p161"/>
          <p:cNvSpPr txBox="1"/>
          <p:nvPr>
            <p:ph idx="1" type="subTitle"/>
          </p:nvPr>
        </p:nvSpPr>
        <p:spPr>
          <a:xfrm>
            <a:off x="332184" y="0"/>
            <a:ext cx="3258600" cy="5143500"/>
          </a:xfrm>
          <a:prstGeom prst="rect">
            <a:avLst/>
          </a:prstGeom>
          <a:noFill/>
          <a:ln>
            <a:noFill/>
          </a:ln>
        </p:spPr>
        <p:txBody>
          <a:bodyPr anchorCtr="0" anchor="ctr" bIns="0" lIns="0" spcFirstLastPara="1" rIns="0" wrap="square" tIns="0">
            <a:noAutofit/>
          </a:bodyPr>
          <a:lstStyle>
            <a:lvl1pPr lvl="0" marR="0" algn="l">
              <a:lnSpc>
                <a:spcPct val="95000"/>
              </a:lnSpc>
              <a:spcBef>
                <a:spcPts val="0"/>
              </a:spcBef>
              <a:spcAft>
                <a:spcPts val="0"/>
              </a:spcAft>
              <a:buClr>
                <a:schemeClr val="lt1"/>
              </a:buClr>
              <a:buSzPts val="48800"/>
              <a:buFont typeface="Arial"/>
              <a:buNone/>
              <a:defRPr b="0" i="0" sz="48800" u="none" cap="none" strike="noStrike">
                <a:solidFill>
                  <a:schemeClr val="lt1"/>
                </a:solidFill>
                <a:latin typeface="Arial"/>
                <a:ea typeface="Arial"/>
                <a:cs typeface="Arial"/>
                <a:sym typeface="Arial"/>
              </a:defRPr>
            </a:lvl1pPr>
            <a:lvl2pPr lvl="1" marR="0" algn="l">
              <a:lnSpc>
                <a:spcPct val="95000"/>
              </a:lnSpc>
              <a:spcBef>
                <a:spcPts val="0"/>
              </a:spcBef>
              <a:spcAft>
                <a:spcPts val="0"/>
              </a:spcAft>
              <a:buClr>
                <a:schemeClr val="lt1"/>
              </a:buClr>
              <a:buSzPts val="48800"/>
              <a:buFont typeface="Arial"/>
              <a:buNone/>
              <a:defRPr b="0" i="0" sz="48800" u="none" cap="none" strike="noStrike">
                <a:solidFill>
                  <a:schemeClr val="lt1"/>
                </a:solidFill>
                <a:latin typeface="Arial"/>
                <a:ea typeface="Arial"/>
                <a:cs typeface="Arial"/>
                <a:sym typeface="Arial"/>
              </a:defRPr>
            </a:lvl2pPr>
            <a:lvl3pPr lvl="2" marR="0" algn="l">
              <a:lnSpc>
                <a:spcPct val="95000"/>
              </a:lnSpc>
              <a:spcBef>
                <a:spcPts val="0"/>
              </a:spcBef>
              <a:spcAft>
                <a:spcPts val="0"/>
              </a:spcAft>
              <a:buClr>
                <a:schemeClr val="lt1"/>
              </a:buClr>
              <a:buSzPts val="48800"/>
              <a:buFont typeface="Arial"/>
              <a:buNone/>
              <a:defRPr b="0" i="0" sz="48800" u="none" cap="none" strike="noStrike">
                <a:solidFill>
                  <a:schemeClr val="lt1"/>
                </a:solidFill>
                <a:latin typeface="Arial"/>
                <a:ea typeface="Arial"/>
                <a:cs typeface="Arial"/>
                <a:sym typeface="Arial"/>
              </a:defRPr>
            </a:lvl3pPr>
            <a:lvl4pPr lvl="3" marR="0" algn="l">
              <a:lnSpc>
                <a:spcPct val="95000"/>
              </a:lnSpc>
              <a:spcBef>
                <a:spcPts val="0"/>
              </a:spcBef>
              <a:spcAft>
                <a:spcPts val="0"/>
              </a:spcAft>
              <a:buClr>
                <a:schemeClr val="lt1"/>
              </a:buClr>
              <a:buSzPts val="48800"/>
              <a:buFont typeface="Arial"/>
              <a:buNone/>
              <a:defRPr b="0" i="0" sz="48800" u="none" cap="none" strike="noStrike">
                <a:solidFill>
                  <a:schemeClr val="lt1"/>
                </a:solidFill>
                <a:latin typeface="Arial"/>
                <a:ea typeface="Arial"/>
                <a:cs typeface="Arial"/>
                <a:sym typeface="Arial"/>
              </a:defRPr>
            </a:lvl4pPr>
            <a:lvl5pPr lvl="4" marR="0" algn="l">
              <a:lnSpc>
                <a:spcPct val="95000"/>
              </a:lnSpc>
              <a:spcBef>
                <a:spcPts val="0"/>
              </a:spcBef>
              <a:spcAft>
                <a:spcPts val="0"/>
              </a:spcAft>
              <a:buClr>
                <a:schemeClr val="lt1"/>
              </a:buClr>
              <a:buSzPts val="48800"/>
              <a:buFont typeface="Arial"/>
              <a:buNone/>
              <a:defRPr b="0" i="0" sz="48800" u="none" cap="none" strike="noStrike">
                <a:solidFill>
                  <a:schemeClr val="lt1"/>
                </a:solidFill>
                <a:latin typeface="Arial"/>
                <a:ea typeface="Arial"/>
                <a:cs typeface="Arial"/>
                <a:sym typeface="Arial"/>
              </a:defRPr>
            </a:lvl5pPr>
            <a:lvl6pPr lvl="5" marR="0" algn="l">
              <a:lnSpc>
                <a:spcPct val="95000"/>
              </a:lnSpc>
              <a:spcBef>
                <a:spcPts val="0"/>
              </a:spcBef>
              <a:spcAft>
                <a:spcPts val="0"/>
              </a:spcAft>
              <a:buClr>
                <a:schemeClr val="lt1"/>
              </a:buClr>
              <a:buSzPts val="48800"/>
              <a:buFont typeface="Arial"/>
              <a:buNone/>
              <a:defRPr b="0" i="0" sz="48800" u="none" cap="none" strike="noStrike">
                <a:solidFill>
                  <a:schemeClr val="lt1"/>
                </a:solidFill>
                <a:latin typeface="Arial"/>
                <a:ea typeface="Arial"/>
                <a:cs typeface="Arial"/>
                <a:sym typeface="Arial"/>
              </a:defRPr>
            </a:lvl6pPr>
            <a:lvl7pPr lvl="6" marR="0" algn="l">
              <a:lnSpc>
                <a:spcPct val="95000"/>
              </a:lnSpc>
              <a:spcBef>
                <a:spcPts val="0"/>
              </a:spcBef>
              <a:spcAft>
                <a:spcPts val="0"/>
              </a:spcAft>
              <a:buClr>
                <a:schemeClr val="lt1"/>
              </a:buClr>
              <a:buSzPts val="48800"/>
              <a:buFont typeface="Arial"/>
              <a:buNone/>
              <a:defRPr b="0" i="0" sz="48800" u="none" cap="none" strike="noStrike">
                <a:solidFill>
                  <a:schemeClr val="lt1"/>
                </a:solidFill>
                <a:latin typeface="Arial"/>
                <a:ea typeface="Arial"/>
                <a:cs typeface="Arial"/>
                <a:sym typeface="Arial"/>
              </a:defRPr>
            </a:lvl7pPr>
            <a:lvl8pPr lvl="7" marR="0" algn="l">
              <a:lnSpc>
                <a:spcPct val="95000"/>
              </a:lnSpc>
              <a:spcBef>
                <a:spcPts val="0"/>
              </a:spcBef>
              <a:spcAft>
                <a:spcPts val="0"/>
              </a:spcAft>
              <a:buClr>
                <a:schemeClr val="lt1"/>
              </a:buClr>
              <a:buSzPts val="48800"/>
              <a:buFont typeface="Arial"/>
              <a:buNone/>
              <a:defRPr b="0" i="0" sz="48800" u="none" cap="none" strike="noStrike">
                <a:solidFill>
                  <a:schemeClr val="lt1"/>
                </a:solidFill>
                <a:latin typeface="Arial"/>
                <a:ea typeface="Arial"/>
                <a:cs typeface="Arial"/>
                <a:sym typeface="Arial"/>
              </a:defRPr>
            </a:lvl8pPr>
            <a:lvl9pPr lvl="8" marR="0" algn="l">
              <a:lnSpc>
                <a:spcPct val="95000"/>
              </a:lnSpc>
              <a:spcBef>
                <a:spcPts val="0"/>
              </a:spcBef>
              <a:spcAft>
                <a:spcPts val="0"/>
              </a:spcAft>
              <a:buClr>
                <a:schemeClr val="lt1"/>
              </a:buClr>
              <a:buSzPts val="48800"/>
              <a:buFont typeface="Arial"/>
              <a:buNone/>
              <a:defRPr b="0" i="0" sz="488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Orange Manual" showMasterSp="0">
  <p:cSld name="Section Header Orange Manual">
    <p:bg>
      <p:bgPr>
        <a:solidFill>
          <a:srgbClr val="001A3E"/>
        </a:solidFill>
      </p:bgPr>
    </p:bg>
    <p:spTree>
      <p:nvGrpSpPr>
        <p:cNvPr id="122" name="Shape 122"/>
        <p:cNvGrpSpPr/>
        <p:nvPr/>
      </p:nvGrpSpPr>
      <p:grpSpPr>
        <a:xfrm>
          <a:off x="0" y="0"/>
          <a:ext cx="0" cy="0"/>
          <a:chOff x="0" y="0"/>
          <a:chExt cx="0" cy="0"/>
        </a:xfrm>
      </p:grpSpPr>
      <p:sp>
        <p:nvSpPr>
          <p:cNvPr id="123" name="Google Shape;123;p162"/>
          <p:cNvSpPr txBox="1"/>
          <p:nvPr>
            <p:ph type="title"/>
          </p:nvPr>
        </p:nvSpPr>
        <p:spPr>
          <a:xfrm>
            <a:off x="332185" y="321469"/>
            <a:ext cx="1031100" cy="1474500"/>
          </a:xfrm>
          <a:prstGeom prst="rect">
            <a:avLst/>
          </a:prstGeom>
          <a:noFill/>
          <a:ln>
            <a:noFill/>
          </a:ln>
        </p:spPr>
        <p:txBody>
          <a:bodyPr anchorCtr="0" anchor="t" bIns="0" lIns="0" spcFirstLastPara="1" rIns="0" wrap="square" tIns="0">
            <a:noAutofit/>
          </a:bodyPr>
          <a:lstStyle>
            <a:lvl1pPr lvl="0" marR="0" algn="l">
              <a:lnSpc>
                <a:spcPct val="80000"/>
              </a:lnSpc>
              <a:spcBef>
                <a:spcPts val="0"/>
              </a:spcBef>
              <a:spcAft>
                <a:spcPts val="0"/>
              </a:spcAft>
              <a:buClr>
                <a:schemeClr val="lt1"/>
              </a:buClr>
              <a:buSzPts val="10800"/>
              <a:buFont typeface="Arial"/>
              <a:buNone/>
              <a:defRPr b="0" i="0" sz="10800" u="none" cap="none" strike="noStrike">
                <a:solidFill>
                  <a:schemeClr val="lt1"/>
                </a:solidFill>
                <a:latin typeface="Arial"/>
                <a:ea typeface="Arial"/>
                <a:cs typeface="Arial"/>
                <a:sym typeface="Arial"/>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Red Manual" showMasterSp="0">
  <p:cSld name="Section Header Red Manual">
    <p:bg>
      <p:bgPr>
        <a:solidFill>
          <a:srgbClr val="001A3E"/>
        </a:solidFill>
      </p:bgPr>
    </p:bg>
    <p:spTree>
      <p:nvGrpSpPr>
        <p:cNvPr id="124" name="Shape 124"/>
        <p:cNvGrpSpPr/>
        <p:nvPr/>
      </p:nvGrpSpPr>
      <p:grpSpPr>
        <a:xfrm>
          <a:off x="0" y="0"/>
          <a:ext cx="0" cy="0"/>
          <a:chOff x="0" y="0"/>
          <a:chExt cx="0" cy="0"/>
        </a:xfrm>
      </p:grpSpPr>
      <p:sp>
        <p:nvSpPr>
          <p:cNvPr id="125" name="Google Shape;125;p163"/>
          <p:cNvSpPr txBox="1"/>
          <p:nvPr>
            <p:ph type="title"/>
          </p:nvPr>
        </p:nvSpPr>
        <p:spPr>
          <a:xfrm>
            <a:off x="332185" y="321469"/>
            <a:ext cx="1031100" cy="1474500"/>
          </a:xfrm>
          <a:prstGeom prst="rect">
            <a:avLst/>
          </a:prstGeom>
          <a:noFill/>
          <a:ln>
            <a:noFill/>
          </a:ln>
        </p:spPr>
        <p:txBody>
          <a:bodyPr anchorCtr="0" anchor="t" bIns="0" lIns="0" spcFirstLastPara="1" rIns="0" wrap="square" tIns="0">
            <a:noAutofit/>
          </a:bodyPr>
          <a:lstStyle>
            <a:lvl1pPr lvl="0" marR="0" algn="l">
              <a:lnSpc>
                <a:spcPct val="80000"/>
              </a:lnSpc>
              <a:spcBef>
                <a:spcPts val="0"/>
              </a:spcBef>
              <a:spcAft>
                <a:spcPts val="0"/>
              </a:spcAft>
              <a:buClr>
                <a:schemeClr val="lt1"/>
              </a:buClr>
              <a:buSzPts val="10800"/>
              <a:buFont typeface="Arial"/>
              <a:buNone/>
              <a:defRPr b="0" i="0" sz="10800" u="none" cap="none" strike="noStrike">
                <a:solidFill>
                  <a:schemeClr val="lt1"/>
                </a:solidFill>
                <a:latin typeface="Arial"/>
                <a:ea typeface="Arial"/>
                <a:cs typeface="Arial"/>
                <a:sym typeface="Arial"/>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Grey Manual" showMasterSp="0">
  <p:cSld name="Section Header Grey Manual">
    <p:bg>
      <p:bgPr>
        <a:solidFill>
          <a:srgbClr val="001A3E"/>
        </a:solidFill>
      </p:bgPr>
    </p:bg>
    <p:spTree>
      <p:nvGrpSpPr>
        <p:cNvPr id="126" name="Shape 126"/>
        <p:cNvGrpSpPr/>
        <p:nvPr/>
      </p:nvGrpSpPr>
      <p:grpSpPr>
        <a:xfrm>
          <a:off x="0" y="0"/>
          <a:ext cx="0" cy="0"/>
          <a:chOff x="0" y="0"/>
          <a:chExt cx="0" cy="0"/>
        </a:xfrm>
      </p:grpSpPr>
      <p:sp>
        <p:nvSpPr>
          <p:cNvPr id="127" name="Google Shape;127;p164"/>
          <p:cNvSpPr txBox="1"/>
          <p:nvPr>
            <p:ph type="title"/>
          </p:nvPr>
        </p:nvSpPr>
        <p:spPr>
          <a:xfrm>
            <a:off x="332185" y="321469"/>
            <a:ext cx="1031100" cy="1474500"/>
          </a:xfrm>
          <a:prstGeom prst="rect">
            <a:avLst/>
          </a:prstGeom>
          <a:noFill/>
          <a:ln>
            <a:noFill/>
          </a:ln>
        </p:spPr>
        <p:txBody>
          <a:bodyPr anchorCtr="0" anchor="t" bIns="0" lIns="0" spcFirstLastPara="1" rIns="0" wrap="square" tIns="0">
            <a:noAutofit/>
          </a:bodyPr>
          <a:lstStyle>
            <a:lvl1pPr lvl="0" marR="0" algn="l">
              <a:lnSpc>
                <a:spcPct val="80000"/>
              </a:lnSpc>
              <a:spcBef>
                <a:spcPts val="0"/>
              </a:spcBef>
              <a:spcAft>
                <a:spcPts val="0"/>
              </a:spcAft>
              <a:buClr>
                <a:schemeClr val="lt1"/>
              </a:buClr>
              <a:buSzPts val="10800"/>
              <a:buFont typeface="Arial"/>
              <a:buNone/>
              <a:defRPr b="0" i="0" sz="10800" u="none" cap="none" strike="noStrike">
                <a:solidFill>
                  <a:schemeClr val="lt1"/>
                </a:solidFill>
                <a:latin typeface="Arial"/>
                <a:ea typeface="Arial"/>
                <a:cs typeface="Arial"/>
                <a:sym typeface="Arial"/>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Image Full" showMasterSp="0">
  <p:cSld name="Quote 1 Image Full">
    <p:bg>
      <p:bgPr>
        <a:solidFill>
          <a:srgbClr val="001A3E"/>
        </a:solidFill>
      </p:bgPr>
    </p:bg>
    <p:spTree>
      <p:nvGrpSpPr>
        <p:cNvPr id="128" name="Shape 128"/>
        <p:cNvGrpSpPr/>
        <p:nvPr/>
      </p:nvGrpSpPr>
      <p:grpSpPr>
        <a:xfrm>
          <a:off x="0" y="0"/>
          <a:ext cx="0" cy="0"/>
          <a:chOff x="0" y="0"/>
          <a:chExt cx="0" cy="0"/>
        </a:xfrm>
      </p:grpSpPr>
      <p:sp>
        <p:nvSpPr>
          <p:cNvPr id="129" name="Google Shape;129;p165"/>
          <p:cNvSpPr txBox="1"/>
          <p:nvPr>
            <p:ph idx="1" type="body"/>
          </p:nvPr>
        </p:nvSpPr>
        <p:spPr>
          <a:xfrm>
            <a:off x="0" y="857250"/>
            <a:ext cx="3429000" cy="3429000"/>
          </a:xfrm>
          <a:prstGeom prst="rect">
            <a:avLst/>
          </a:prstGeom>
          <a:solidFill>
            <a:srgbClr val="E0301E"/>
          </a:solidFill>
          <a:ln>
            <a:noFill/>
          </a:ln>
        </p:spPr>
        <p:txBody>
          <a:bodyPr anchorCtr="0" anchor="t" bIns="135000" lIns="329175" spcFirstLastPara="1" rIns="189000" wrap="square" tIns="1080000">
            <a:noAutofit/>
          </a:bodyPr>
          <a:lstStyle>
            <a:lvl1pPr indent="-228600" lvl="0" marL="457200" marR="0" algn="l">
              <a:lnSpc>
                <a:spcPct val="90000"/>
              </a:lnSpc>
              <a:spcBef>
                <a:spcPts val="0"/>
              </a:spcBef>
              <a:spcAft>
                <a:spcPts val="0"/>
              </a:spcAft>
              <a:buClr>
                <a:schemeClr val="lt1"/>
              </a:buClr>
              <a:buSzPts val="2000"/>
              <a:buFont typeface="Arial"/>
              <a:buNone/>
              <a:defRPr b="0" i="0" sz="2000" u="none" cap="none" strike="noStrike">
                <a:solidFill>
                  <a:schemeClr val="lt1"/>
                </a:solidFill>
                <a:latin typeface="Georgia"/>
                <a:ea typeface="Georgia"/>
                <a:cs typeface="Georgia"/>
                <a:sym typeface="Georgia"/>
              </a:defRPr>
            </a:lvl1pPr>
            <a:lvl2pPr indent="-228600" lvl="1" marL="914400" marR="0" algn="l">
              <a:lnSpc>
                <a:spcPct val="100000"/>
              </a:lnSpc>
              <a:spcBef>
                <a:spcPts val="230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2pPr>
            <a:lvl3pPr indent="-228600" lvl="2" marL="13716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indent="-228600" lvl="3" marL="18288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indent="-228600" lvl="4" marL="22860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indent="-228600" lvl="5" marL="27432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indent="-228600" lvl="6" marL="32004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indent="-228600" lvl="7" marL="36576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indent="-228600" lvl="8" marL="41148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130" name="Google Shape;130;p165"/>
          <p:cNvSpPr/>
          <p:nvPr/>
        </p:nvSpPr>
        <p:spPr>
          <a:xfrm>
            <a:off x="332185" y="1217777"/>
            <a:ext cx="653653" cy="509589"/>
          </a:xfrm>
          <a:custGeom>
            <a:rect b="b" l="l" r="r" t="t"/>
            <a:pathLst>
              <a:path extrusionOk="0" h="1424" w="1811">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31" name="Google Shape;131;p165"/>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Image Orange" showMasterSp="0">
  <p:cSld name="Quote 1 Image Orange">
    <p:bg>
      <p:bgPr>
        <a:solidFill>
          <a:srgbClr val="001A3E"/>
        </a:solidFill>
      </p:bgPr>
    </p:bg>
    <p:spTree>
      <p:nvGrpSpPr>
        <p:cNvPr id="132" name="Shape 132"/>
        <p:cNvGrpSpPr/>
        <p:nvPr/>
      </p:nvGrpSpPr>
      <p:grpSpPr>
        <a:xfrm>
          <a:off x="0" y="0"/>
          <a:ext cx="0" cy="0"/>
          <a:chOff x="0" y="0"/>
          <a:chExt cx="0" cy="0"/>
        </a:xfrm>
      </p:grpSpPr>
      <p:sp>
        <p:nvSpPr>
          <p:cNvPr id="133" name="Google Shape;133;p166"/>
          <p:cNvSpPr/>
          <p:nvPr/>
        </p:nvSpPr>
        <p:spPr>
          <a:xfrm>
            <a:off x="4572000" y="0"/>
            <a:ext cx="4572000" cy="5143500"/>
          </a:xfrm>
          <a:prstGeom prst="rect">
            <a:avLst/>
          </a:prstGeom>
          <a:solidFill>
            <a:srgbClr val="DEDED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34" name="Google Shape;134;p166"/>
          <p:cNvSpPr txBox="1"/>
          <p:nvPr>
            <p:ph idx="1" type="body"/>
          </p:nvPr>
        </p:nvSpPr>
        <p:spPr>
          <a:xfrm>
            <a:off x="332185" y="1285875"/>
            <a:ext cx="3974700" cy="3343200"/>
          </a:xfrm>
          <a:prstGeom prst="rect">
            <a:avLst/>
          </a:prstGeom>
          <a:noFill/>
          <a:ln>
            <a:noFill/>
          </a:ln>
        </p:spPr>
        <p:txBody>
          <a:bodyPr anchorCtr="0" anchor="t" bIns="0" lIns="0" spcFirstLastPara="1" rIns="0" wrap="square" tIns="0">
            <a:noAutofit/>
          </a:bodyPr>
          <a:lstStyle>
            <a:lvl1pPr indent="-228600" lvl="0" marL="457200" marR="0" algn="l">
              <a:lnSpc>
                <a:spcPct val="85000"/>
              </a:lnSpc>
              <a:spcBef>
                <a:spcPts val="0"/>
              </a:spcBef>
              <a:spcAft>
                <a:spcPts val="0"/>
              </a:spcAft>
              <a:buClr>
                <a:schemeClr val="lt1"/>
              </a:buClr>
              <a:buSzPts val="2900"/>
              <a:buFont typeface="Arial"/>
              <a:buNone/>
              <a:defRPr b="0" i="0" sz="2900" u="none" cap="none" strike="noStrike">
                <a:solidFill>
                  <a:schemeClr val="lt1"/>
                </a:solidFill>
                <a:latin typeface="Georgia"/>
                <a:ea typeface="Georgia"/>
                <a:cs typeface="Georgia"/>
                <a:sym typeface="Georgia"/>
              </a:defRPr>
            </a:lvl1pPr>
            <a:lvl2pPr indent="-228600" lvl="1" marL="914400" marR="0" algn="l">
              <a:lnSpc>
                <a:spcPct val="100000"/>
              </a:lnSpc>
              <a:spcBef>
                <a:spcPts val="230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2pPr>
            <a:lvl3pPr indent="-228600" lvl="2" marL="13716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indent="-228600" lvl="3" marL="18288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indent="-228600" lvl="4" marL="22860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indent="-228600" lvl="5" marL="27432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indent="-228600" lvl="6" marL="32004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indent="-228600" lvl="7" marL="36576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indent="-228600" lvl="8" marL="41148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135" name="Google Shape;135;p166"/>
          <p:cNvSpPr/>
          <p:nvPr/>
        </p:nvSpPr>
        <p:spPr>
          <a:xfrm>
            <a:off x="332185" y="515251"/>
            <a:ext cx="653653" cy="509589"/>
          </a:xfrm>
          <a:custGeom>
            <a:rect b="b" l="l" r="r" t="t"/>
            <a:pathLst>
              <a:path extrusionOk="0" h="1424" w="1811">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36" name="Google Shape;136;p166"/>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37" name="Google Shape;137;p166"/>
          <p:cNvSpPr txBox="1"/>
          <p:nvPr/>
        </p:nvSpPr>
        <p:spPr>
          <a:xfrm>
            <a:off x="332185" y="4869180"/>
            <a:ext cx="41055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Arial"/>
                <a:ea typeface="Arial"/>
                <a:cs typeface="Arial"/>
                <a:sym typeface="Arial"/>
              </a:rPr>
              <a:t>PwC</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Image">
  <p:cSld name="Quote 1 Image">
    <p:spTree>
      <p:nvGrpSpPr>
        <p:cNvPr id="138" name="Shape 138"/>
        <p:cNvGrpSpPr/>
        <p:nvPr/>
      </p:nvGrpSpPr>
      <p:grpSpPr>
        <a:xfrm>
          <a:off x="0" y="0"/>
          <a:ext cx="0" cy="0"/>
          <a:chOff x="0" y="0"/>
          <a:chExt cx="0" cy="0"/>
        </a:xfrm>
      </p:grpSpPr>
      <p:sp>
        <p:nvSpPr>
          <p:cNvPr id="139" name="Google Shape;139;p167"/>
          <p:cNvSpPr/>
          <p:nvPr/>
        </p:nvSpPr>
        <p:spPr>
          <a:xfrm>
            <a:off x="4572000" y="0"/>
            <a:ext cx="4572000" cy="5143500"/>
          </a:xfrm>
          <a:prstGeom prst="rect">
            <a:avLst/>
          </a:prstGeom>
          <a:solidFill>
            <a:srgbClr val="DEDED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40" name="Google Shape;140;p167"/>
          <p:cNvSpPr txBox="1"/>
          <p:nvPr>
            <p:ph idx="1" type="body"/>
          </p:nvPr>
        </p:nvSpPr>
        <p:spPr>
          <a:xfrm>
            <a:off x="332185" y="1285875"/>
            <a:ext cx="3974700" cy="3343200"/>
          </a:xfrm>
          <a:prstGeom prst="rect">
            <a:avLst/>
          </a:prstGeom>
          <a:noFill/>
          <a:ln>
            <a:noFill/>
          </a:ln>
        </p:spPr>
        <p:txBody>
          <a:bodyPr anchorCtr="0" anchor="t" bIns="0" lIns="0" spcFirstLastPara="1" rIns="0" wrap="square" tIns="0">
            <a:noAutofit/>
          </a:bodyPr>
          <a:lstStyle>
            <a:lvl1pPr indent="-228600" lvl="0" marL="457200" marR="0" algn="l">
              <a:lnSpc>
                <a:spcPct val="85000"/>
              </a:lnSpc>
              <a:spcBef>
                <a:spcPts val="0"/>
              </a:spcBef>
              <a:spcAft>
                <a:spcPts val="0"/>
              </a:spcAft>
              <a:buClr>
                <a:schemeClr val="dk1"/>
              </a:buClr>
              <a:buSzPts val="2900"/>
              <a:buFont typeface="Arial"/>
              <a:buNone/>
              <a:defRPr b="0" i="0" sz="2900" u="none" cap="none" strike="noStrike">
                <a:solidFill>
                  <a:schemeClr val="dk1"/>
                </a:solidFill>
                <a:latin typeface="Georgia"/>
                <a:ea typeface="Georgia"/>
                <a:cs typeface="Georgia"/>
                <a:sym typeface="Georgia"/>
              </a:defRPr>
            </a:lvl1pPr>
            <a:lvl2pPr indent="-228600" lvl="1" marL="914400" marR="0" algn="l">
              <a:lnSpc>
                <a:spcPct val="100000"/>
              </a:lnSpc>
              <a:spcBef>
                <a:spcPts val="23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2pPr>
            <a:lvl3pPr indent="-228600" lvl="2" marL="1371600"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indent="-228600" lvl="4" marL="2286000"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indent="-228600" lvl="5" marL="2743200"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indent="-228600" lvl="6" marL="3200400"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indent="-228600" lvl="7" marL="3657600"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indent="-228600" lvl="8" marL="4114800"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141" name="Google Shape;141;p167"/>
          <p:cNvSpPr/>
          <p:nvPr/>
        </p:nvSpPr>
        <p:spPr>
          <a:xfrm>
            <a:off x="332185" y="515251"/>
            <a:ext cx="653653" cy="509589"/>
          </a:xfrm>
          <a:custGeom>
            <a:rect b="b" l="l" r="r" t="t"/>
            <a:pathLst>
              <a:path extrusionOk="0" h="1424" w="1811">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42" name="Google Shape;142;p167"/>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2 Orange" showMasterSp="0">
  <p:cSld name="Quote 2 Orange">
    <p:bg>
      <p:bgPr>
        <a:solidFill>
          <a:srgbClr val="001A3E"/>
        </a:solidFill>
      </p:bgPr>
    </p:bg>
    <p:spTree>
      <p:nvGrpSpPr>
        <p:cNvPr id="143" name="Shape 143"/>
        <p:cNvGrpSpPr/>
        <p:nvPr/>
      </p:nvGrpSpPr>
      <p:grpSpPr>
        <a:xfrm>
          <a:off x="0" y="0"/>
          <a:ext cx="0" cy="0"/>
          <a:chOff x="0" y="0"/>
          <a:chExt cx="0" cy="0"/>
        </a:xfrm>
      </p:grpSpPr>
      <p:sp>
        <p:nvSpPr>
          <p:cNvPr id="144" name="Google Shape;144;p168"/>
          <p:cNvSpPr txBox="1"/>
          <p:nvPr>
            <p:ph idx="1" type="body"/>
          </p:nvPr>
        </p:nvSpPr>
        <p:spPr>
          <a:xfrm>
            <a:off x="332186" y="1705927"/>
            <a:ext cx="7155300" cy="2923200"/>
          </a:xfrm>
          <a:prstGeom prst="rect">
            <a:avLst/>
          </a:prstGeom>
          <a:noFill/>
          <a:ln>
            <a:noFill/>
          </a:ln>
        </p:spPr>
        <p:txBody>
          <a:bodyPr anchorCtr="0" anchor="t" bIns="0" lIns="0" spcFirstLastPara="1" rIns="0" wrap="square" tIns="0">
            <a:noAutofit/>
          </a:bodyPr>
          <a:lstStyle>
            <a:lvl1pPr indent="-228600" lvl="0" marL="457200" marR="0" algn="l">
              <a:lnSpc>
                <a:spcPct val="85000"/>
              </a:lnSpc>
              <a:spcBef>
                <a:spcPts val="0"/>
              </a:spcBef>
              <a:spcAft>
                <a:spcPts val="0"/>
              </a:spcAft>
              <a:buClr>
                <a:schemeClr val="lt1"/>
              </a:buClr>
              <a:buSzPts val="2900"/>
              <a:buFont typeface="Arial"/>
              <a:buNone/>
              <a:defRPr b="0" i="0" sz="2900" u="none" cap="none" strike="noStrike">
                <a:solidFill>
                  <a:schemeClr val="lt1"/>
                </a:solidFill>
                <a:latin typeface="Georgia"/>
                <a:ea typeface="Georgia"/>
                <a:cs typeface="Georgia"/>
                <a:sym typeface="Georgia"/>
              </a:defRPr>
            </a:lvl1pPr>
            <a:lvl2pPr indent="-228600" lvl="1" marL="914400" marR="0" algn="l">
              <a:lnSpc>
                <a:spcPct val="100000"/>
              </a:lnSpc>
              <a:spcBef>
                <a:spcPts val="230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2pPr>
            <a:lvl3pPr indent="-228600" lvl="2" marL="13716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indent="-228600" lvl="3" marL="18288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indent="-228600" lvl="4" marL="22860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indent="-228600" lvl="5" marL="27432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indent="-228600" lvl="6" marL="32004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indent="-228600" lvl="7" marL="36576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indent="-228600" lvl="8" marL="41148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145" name="Google Shape;145;p168"/>
          <p:cNvSpPr/>
          <p:nvPr/>
        </p:nvSpPr>
        <p:spPr>
          <a:xfrm>
            <a:off x="332185" y="1022219"/>
            <a:ext cx="653653" cy="509589"/>
          </a:xfrm>
          <a:custGeom>
            <a:rect b="b" l="l" r="r" t="t"/>
            <a:pathLst>
              <a:path extrusionOk="0" h="1424" w="1811">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46" name="Google Shape;146;p168"/>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47" name="Google Shape;147;p168"/>
          <p:cNvSpPr txBox="1"/>
          <p:nvPr/>
        </p:nvSpPr>
        <p:spPr>
          <a:xfrm>
            <a:off x="332185" y="4869180"/>
            <a:ext cx="41055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Arial"/>
                <a:ea typeface="Arial"/>
                <a:cs typeface="Arial"/>
                <a:sym typeface="Arial"/>
              </a:rPr>
              <a:t>PwC</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2 Red" showMasterSp="0">
  <p:cSld name="Quote 2 Red">
    <p:bg>
      <p:bgPr>
        <a:solidFill>
          <a:srgbClr val="001A3E"/>
        </a:solidFill>
      </p:bgPr>
    </p:bg>
    <p:spTree>
      <p:nvGrpSpPr>
        <p:cNvPr id="148" name="Shape 148"/>
        <p:cNvGrpSpPr/>
        <p:nvPr/>
      </p:nvGrpSpPr>
      <p:grpSpPr>
        <a:xfrm>
          <a:off x="0" y="0"/>
          <a:ext cx="0" cy="0"/>
          <a:chOff x="0" y="0"/>
          <a:chExt cx="0" cy="0"/>
        </a:xfrm>
      </p:grpSpPr>
      <p:sp>
        <p:nvSpPr>
          <p:cNvPr id="149" name="Google Shape;149;p169"/>
          <p:cNvSpPr txBox="1"/>
          <p:nvPr>
            <p:ph idx="1" type="body"/>
          </p:nvPr>
        </p:nvSpPr>
        <p:spPr>
          <a:xfrm>
            <a:off x="332186" y="1705927"/>
            <a:ext cx="7155300" cy="2923200"/>
          </a:xfrm>
          <a:prstGeom prst="rect">
            <a:avLst/>
          </a:prstGeom>
          <a:noFill/>
          <a:ln>
            <a:noFill/>
          </a:ln>
        </p:spPr>
        <p:txBody>
          <a:bodyPr anchorCtr="0" anchor="t" bIns="0" lIns="0" spcFirstLastPara="1" rIns="0" wrap="square" tIns="0">
            <a:noAutofit/>
          </a:bodyPr>
          <a:lstStyle>
            <a:lvl1pPr indent="-228600" lvl="0" marL="457200" marR="0" algn="l">
              <a:lnSpc>
                <a:spcPct val="85000"/>
              </a:lnSpc>
              <a:spcBef>
                <a:spcPts val="0"/>
              </a:spcBef>
              <a:spcAft>
                <a:spcPts val="0"/>
              </a:spcAft>
              <a:buClr>
                <a:schemeClr val="lt1"/>
              </a:buClr>
              <a:buSzPts val="2900"/>
              <a:buFont typeface="Arial"/>
              <a:buNone/>
              <a:defRPr b="0" i="0" sz="2900" u="none" cap="none" strike="noStrike">
                <a:solidFill>
                  <a:schemeClr val="lt1"/>
                </a:solidFill>
                <a:latin typeface="Georgia"/>
                <a:ea typeface="Georgia"/>
                <a:cs typeface="Georgia"/>
                <a:sym typeface="Georgia"/>
              </a:defRPr>
            </a:lvl1pPr>
            <a:lvl2pPr indent="-228600" lvl="1" marL="914400" marR="0" algn="l">
              <a:lnSpc>
                <a:spcPct val="100000"/>
              </a:lnSpc>
              <a:spcBef>
                <a:spcPts val="230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2pPr>
            <a:lvl3pPr indent="-228600" lvl="2" marL="13716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indent="-228600" lvl="3" marL="18288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indent="-228600" lvl="4" marL="22860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indent="-228600" lvl="5" marL="27432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indent="-228600" lvl="6" marL="32004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indent="-228600" lvl="7" marL="36576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indent="-228600" lvl="8" marL="41148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150" name="Google Shape;150;p169"/>
          <p:cNvSpPr/>
          <p:nvPr/>
        </p:nvSpPr>
        <p:spPr>
          <a:xfrm>
            <a:off x="332185" y="1022219"/>
            <a:ext cx="653653" cy="509589"/>
          </a:xfrm>
          <a:custGeom>
            <a:rect b="b" l="l" r="r" t="t"/>
            <a:pathLst>
              <a:path extrusionOk="0" h="1424" w="1811">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51" name="Google Shape;151;p169"/>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52" name="Google Shape;152;p169"/>
          <p:cNvSpPr txBox="1"/>
          <p:nvPr/>
        </p:nvSpPr>
        <p:spPr>
          <a:xfrm>
            <a:off x="332185" y="4869180"/>
            <a:ext cx="41055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Arial"/>
                <a:ea typeface="Arial"/>
                <a:cs typeface="Arial"/>
                <a:sym typeface="Arial"/>
              </a:rPr>
              <a:t>PwC</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2 Rose" showMasterSp="0">
  <p:cSld name="Quote 2 Rose">
    <p:bg>
      <p:bgPr>
        <a:solidFill>
          <a:srgbClr val="001A3E"/>
        </a:solidFill>
      </p:bgPr>
    </p:bg>
    <p:spTree>
      <p:nvGrpSpPr>
        <p:cNvPr id="153" name="Shape 153"/>
        <p:cNvGrpSpPr/>
        <p:nvPr/>
      </p:nvGrpSpPr>
      <p:grpSpPr>
        <a:xfrm>
          <a:off x="0" y="0"/>
          <a:ext cx="0" cy="0"/>
          <a:chOff x="0" y="0"/>
          <a:chExt cx="0" cy="0"/>
        </a:xfrm>
      </p:grpSpPr>
      <p:sp>
        <p:nvSpPr>
          <p:cNvPr id="154" name="Google Shape;154;p170"/>
          <p:cNvSpPr txBox="1"/>
          <p:nvPr>
            <p:ph idx="1" type="body"/>
          </p:nvPr>
        </p:nvSpPr>
        <p:spPr>
          <a:xfrm>
            <a:off x="332186" y="1705927"/>
            <a:ext cx="7155300" cy="2923200"/>
          </a:xfrm>
          <a:prstGeom prst="rect">
            <a:avLst/>
          </a:prstGeom>
          <a:noFill/>
          <a:ln>
            <a:noFill/>
          </a:ln>
        </p:spPr>
        <p:txBody>
          <a:bodyPr anchorCtr="0" anchor="t" bIns="0" lIns="0" spcFirstLastPara="1" rIns="0" wrap="square" tIns="0">
            <a:noAutofit/>
          </a:bodyPr>
          <a:lstStyle>
            <a:lvl1pPr indent="-228600" lvl="0" marL="457200" marR="0" algn="l">
              <a:lnSpc>
                <a:spcPct val="85000"/>
              </a:lnSpc>
              <a:spcBef>
                <a:spcPts val="0"/>
              </a:spcBef>
              <a:spcAft>
                <a:spcPts val="0"/>
              </a:spcAft>
              <a:buClr>
                <a:schemeClr val="lt1"/>
              </a:buClr>
              <a:buSzPts val="2900"/>
              <a:buFont typeface="Arial"/>
              <a:buNone/>
              <a:defRPr b="0" i="0" sz="2900" u="none" cap="none" strike="noStrike">
                <a:solidFill>
                  <a:schemeClr val="lt1"/>
                </a:solidFill>
                <a:latin typeface="Georgia"/>
                <a:ea typeface="Georgia"/>
                <a:cs typeface="Georgia"/>
                <a:sym typeface="Georgia"/>
              </a:defRPr>
            </a:lvl1pPr>
            <a:lvl2pPr indent="-228600" lvl="1" marL="914400" marR="0" algn="l">
              <a:lnSpc>
                <a:spcPct val="100000"/>
              </a:lnSpc>
              <a:spcBef>
                <a:spcPts val="230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2pPr>
            <a:lvl3pPr indent="-228600" lvl="2" marL="13716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indent="-228600" lvl="3" marL="18288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indent="-228600" lvl="4" marL="22860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indent="-228600" lvl="5" marL="27432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indent="-228600" lvl="6" marL="32004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indent="-228600" lvl="7" marL="36576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indent="-228600" lvl="8" marL="41148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155" name="Google Shape;155;p170"/>
          <p:cNvSpPr/>
          <p:nvPr/>
        </p:nvSpPr>
        <p:spPr>
          <a:xfrm>
            <a:off x="332185" y="1022219"/>
            <a:ext cx="653653" cy="509589"/>
          </a:xfrm>
          <a:custGeom>
            <a:rect b="b" l="l" r="r" t="t"/>
            <a:pathLst>
              <a:path extrusionOk="0" h="1424" w="1811">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56" name="Google Shape;156;p170"/>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57" name="Google Shape;157;p170"/>
          <p:cNvSpPr txBox="1"/>
          <p:nvPr/>
        </p:nvSpPr>
        <p:spPr>
          <a:xfrm>
            <a:off x="332185" y="4869180"/>
            <a:ext cx="41055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Arial"/>
                <a:ea typeface="Arial"/>
                <a:cs typeface="Arial"/>
                <a:sym typeface="Arial"/>
              </a:rPr>
              <a:t>PwC</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Grey" showMasterSp="0">
  <p:cSld name="Title Slide 1 Grey">
    <p:bg>
      <p:bgPr>
        <a:solidFill>
          <a:srgbClr val="001A3E"/>
        </a:solidFill>
      </p:bgPr>
    </p:bg>
    <p:spTree>
      <p:nvGrpSpPr>
        <p:cNvPr id="21" name="Shape 21"/>
        <p:cNvGrpSpPr/>
        <p:nvPr/>
      </p:nvGrpSpPr>
      <p:grpSpPr>
        <a:xfrm>
          <a:off x="0" y="0"/>
          <a:ext cx="0" cy="0"/>
          <a:chOff x="0" y="0"/>
          <a:chExt cx="0" cy="0"/>
        </a:xfrm>
      </p:grpSpPr>
      <p:sp>
        <p:nvSpPr>
          <p:cNvPr id="22" name="Google Shape;22;p144"/>
          <p:cNvSpPr/>
          <p:nvPr/>
        </p:nvSpPr>
        <p:spPr>
          <a:xfrm>
            <a:off x="0" y="0"/>
            <a:ext cx="6072300" cy="2571900"/>
          </a:xfrm>
          <a:prstGeom prst="rect">
            <a:avLst/>
          </a:prstGeom>
          <a:solidFill>
            <a:srgbClr val="7D7D7D"/>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3" name="Google Shape;23;p144"/>
          <p:cNvSpPr/>
          <p:nvPr/>
        </p:nvSpPr>
        <p:spPr>
          <a:xfrm>
            <a:off x="0" y="2571750"/>
            <a:ext cx="6072300" cy="857400"/>
          </a:xfrm>
          <a:prstGeom prst="rect">
            <a:avLst/>
          </a:prstGeom>
          <a:solidFill>
            <a:srgbClr val="46464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 name="Google Shape;24;p144"/>
          <p:cNvSpPr/>
          <p:nvPr/>
        </p:nvSpPr>
        <p:spPr>
          <a:xfrm>
            <a:off x="6072188" y="0"/>
            <a:ext cx="3071700" cy="2571900"/>
          </a:xfrm>
          <a:prstGeom prst="rect">
            <a:avLst/>
          </a:prstGeom>
          <a:solidFill>
            <a:srgbClr val="DEDED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 name="Google Shape;25;p144"/>
          <p:cNvSpPr txBox="1"/>
          <p:nvPr>
            <p:ph type="ctrTitle"/>
          </p:nvPr>
        </p:nvSpPr>
        <p:spPr>
          <a:xfrm>
            <a:off x="332184" y="321469"/>
            <a:ext cx="5563800" cy="1988700"/>
          </a:xfrm>
          <a:prstGeom prst="rect">
            <a:avLst/>
          </a:prstGeom>
          <a:noFill/>
          <a:ln>
            <a:noFill/>
          </a:ln>
        </p:spPr>
        <p:txBody>
          <a:bodyPr anchorCtr="0" anchor="b" bIns="0" lIns="0" spcFirstLastPara="1" rIns="0" wrap="square" tIns="0">
            <a:noAutofit/>
          </a:bodyPr>
          <a:lstStyle>
            <a:lvl1pPr lvl="0" marR="0" algn="l">
              <a:lnSpc>
                <a:spcPct val="85000"/>
              </a:lnSpc>
              <a:spcBef>
                <a:spcPts val="0"/>
              </a:spcBef>
              <a:spcAft>
                <a:spcPts val="0"/>
              </a:spcAft>
              <a:buClr>
                <a:schemeClr val="lt1"/>
              </a:buClr>
              <a:buSzPts val="4500"/>
              <a:buFont typeface="Georgia"/>
              <a:buNone/>
              <a:defRPr b="0" i="0" sz="4500" u="none" cap="none" strike="noStrike">
                <a:solidFill>
                  <a:schemeClr val="lt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26" name="Google Shape;26;p144"/>
          <p:cNvSpPr txBox="1"/>
          <p:nvPr>
            <p:ph idx="1" type="subTitle"/>
          </p:nvPr>
        </p:nvSpPr>
        <p:spPr>
          <a:xfrm>
            <a:off x="332186" y="2811780"/>
            <a:ext cx="4108200" cy="445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pic>
        <p:nvPicPr>
          <p:cNvPr id="27" name="Google Shape;27;p144"/>
          <p:cNvPicPr preferRelativeResize="0"/>
          <p:nvPr/>
        </p:nvPicPr>
        <p:blipFill rotWithShape="1">
          <a:blip r:embed="rId2">
            <a:alphaModFix/>
          </a:blip>
          <a:srcRect b="0" l="0" r="0" t="0"/>
          <a:stretch/>
        </p:blipFill>
        <p:spPr>
          <a:xfrm>
            <a:off x="138854" y="3998214"/>
            <a:ext cx="1227583" cy="101339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2 Grey" showMasterSp="0">
  <p:cSld name="Quote 2 Grey">
    <p:bg>
      <p:bgPr>
        <a:solidFill>
          <a:srgbClr val="001A3E"/>
        </a:solidFill>
      </p:bgPr>
    </p:bg>
    <p:spTree>
      <p:nvGrpSpPr>
        <p:cNvPr id="158" name="Shape 158"/>
        <p:cNvGrpSpPr/>
        <p:nvPr/>
      </p:nvGrpSpPr>
      <p:grpSpPr>
        <a:xfrm>
          <a:off x="0" y="0"/>
          <a:ext cx="0" cy="0"/>
          <a:chOff x="0" y="0"/>
          <a:chExt cx="0" cy="0"/>
        </a:xfrm>
      </p:grpSpPr>
      <p:sp>
        <p:nvSpPr>
          <p:cNvPr id="159" name="Google Shape;159;p171"/>
          <p:cNvSpPr txBox="1"/>
          <p:nvPr>
            <p:ph idx="1" type="body"/>
          </p:nvPr>
        </p:nvSpPr>
        <p:spPr>
          <a:xfrm>
            <a:off x="332186" y="1705927"/>
            <a:ext cx="7155300" cy="2923200"/>
          </a:xfrm>
          <a:prstGeom prst="rect">
            <a:avLst/>
          </a:prstGeom>
          <a:noFill/>
          <a:ln>
            <a:noFill/>
          </a:ln>
        </p:spPr>
        <p:txBody>
          <a:bodyPr anchorCtr="0" anchor="t" bIns="0" lIns="0" spcFirstLastPara="1" rIns="0" wrap="square" tIns="0">
            <a:noAutofit/>
          </a:bodyPr>
          <a:lstStyle>
            <a:lvl1pPr indent="-228600" lvl="0" marL="457200" marR="0" algn="l">
              <a:lnSpc>
                <a:spcPct val="85000"/>
              </a:lnSpc>
              <a:spcBef>
                <a:spcPts val="0"/>
              </a:spcBef>
              <a:spcAft>
                <a:spcPts val="0"/>
              </a:spcAft>
              <a:buClr>
                <a:schemeClr val="lt1"/>
              </a:buClr>
              <a:buSzPts val="2900"/>
              <a:buFont typeface="Arial"/>
              <a:buNone/>
              <a:defRPr b="0" i="0" sz="2900" u="none" cap="none" strike="noStrike">
                <a:solidFill>
                  <a:schemeClr val="lt1"/>
                </a:solidFill>
                <a:latin typeface="Georgia"/>
                <a:ea typeface="Georgia"/>
                <a:cs typeface="Georgia"/>
                <a:sym typeface="Georgia"/>
              </a:defRPr>
            </a:lvl1pPr>
            <a:lvl2pPr indent="-228600" lvl="1" marL="914400" marR="0" algn="l">
              <a:lnSpc>
                <a:spcPct val="100000"/>
              </a:lnSpc>
              <a:spcBef>
                <a:spcPts val="230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2pPr>
            <a:lvl3pPr indent="-228600" lvl="2" marL="13716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indent="-228600" lvl="3" marL="18288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indent="-228600" lvl="4" marL="22860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indent="-228600" lvl="5" marL="27432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indent="-228600" lvl="6" marL="32004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indent="-228600" lvl="7" marL="36576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indent="-228600" lvl="8" marL="41148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160" name="Google Shape;160;p171"/>
          <p:cNvSpPr/>
          <p:nvPr/>
        </p:nvSpPr>
        <p:spPr>
          <a:xfrm>
            <a:off x="332185" y="1022219"/>
            <a:ext cx="653653" cy="509589"/>
          </a:xfrm>
          <a:custGeom>
            <a:rect b="b" l="l" r="r" t="t"/>
            <a:pathLst>
              <a:path extrusionOk="0" h="1424" w="1811">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61" name="Google Shape;161;p171"/>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62" name="Google Shape;162;p171"/>
          <p:cNvSpPr txBox="1"/>
          <p:nvPr/>
        </p:nvSpPr>
        <p:spPr>
          <a:xfrm>
            <a:off x="332185" y="4869180"/>
            <a:ext cx="41055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Arial"/>
                <a:ea typeface="Arial"/>
                <a:cs typeface="Arial"/>
                <a:sym typeface="Arial"/>
              </a:rPr>
              <a:t>PwC</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2">
  <p:cSld name="Quote 2">
    <p:spTree>
      <p:nvGrpSpPr>
        <p:cNvPr id="163" name="Shape 163"/>
        <p:cNvGrpSpPr/>
        <p:nvPr/>
      </p:nvGrpSpPr>
      <p:grpSpPr>
        <a:xfrm>
          <a:off x="0" y="0"/>
          <a:ext cx="0" cy="0"/>
          <a:chOff x="0" y="0"/>
          <a:chExt cx="0" cy="0"/>
        </a:xfrm>
      </p:grpSpPr>
      <p:sp>
        <p:nvSpPr>
          <p:cNvPr id="164" name="Google Shape;164;p172"/>
          <p:cNvSpPr txBox="1"/>
          <p:nvPr>
            <p:ph idx="1" type="body"/>
          </p:nvPr>
        </p:nvSpPr>
        <p:spPr>
          <a:xfrm>
            <a:off x="332186" y="1705927"/>
            <a:ext cx="7155300" cy="2923200"/>
          </a:xfrm>
          <a:prstGeom prst="rect">
            <a:avLst/>
          </a:prstGeom>
          <a:noFill/>
          <a:ln>
            <a:noFill/>
          </a:ln>
        </p:spPr>
        <p:txBody>
          <a:bodyPr anchorCtr="0" anchor="t" bIns="0" lIns="0" spcFirstLastPara="1" rIns="0" wrap="square" tIns="0">
            <a:noAutofit/>
          </a:bodyPr>
          <a:lstStyle>
            <a:lvl1pPr indent="-228600" lvl="0" marL="457200" marR="0" algn="l">
              <a:lnSpc>
                <a:spcPct val="85000"/>
              </a:lnSpc>
              <a:spcBef>
                <a:spcPts val="0"/>
              </a:spcBef>
              <a:spcAft>
                <a:spcPts val="0"/>
              </a:spcAft>
              <a:buClr>
                <a:schemeClr val="dk1"/>
              </a:buClr>
              <a:buSzPts val="2900"/>
              <a:buFont typeface="Arial"/>
              <a:buNone/>
              <a:defRPr b="0" i="0" sz="2900" u="none" cap="none" strike="noStrike">
                <a:solidFill>
                  <a:schemeClr val="dk1"/>
                </a:solidFill>
                <a:latin typeface="Georgia"/>
                <a:ea typeface="Georgia"/>
                <a:cs typeface="Georgia"/>
                <a:sym typeface="Georgia"/>
              </a:defRPr>
            </a:lvl1pPr>
            <a:lvl2pPr indent="-228600" lvl="1" marL="914400" marR="0" algn="l">
              <a:lnSpc>
                <a:spcPct val="100000"/>
              </a:lnSpc>
              <a:spcBef>
                <a:spcPts val="230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2pPr>
            <a:lvl3pPr indent="-228600" lvl="2" marL="1371600"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indent="-228600" lvl="4" marL="2286000"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indent="-228600" lvl="5" marL="2743200"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indent="-228600" lvl="6" marL="3200400"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indent="-228600" lvl="7" marL="3657600"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indent="-228600" lvl="8" marL="4114800"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165" name="Google Shape;165;p172"/>
          <p:cNvSpPr/>
          <p:nvPr/>
        </p:nvSpPr>
        <p:spPr>
          <a:xfrm>
            <a:off x="332185" y="1022219"/>
            <a:ext cx="653653" cy="509589"/>
          </a:xfrm>
          <a:custGeom>
            <a:rect b="b" l="l" r="r" t="t"/>
            <a:pathLst>
              <a:path extrusionOk="0" h="1424" w="1811">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000000"/>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66" name="Google Shape;166;p172"/>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7" name="Shape 167"/>
        <p:cNvGrpSpPr/>
        <p:nvPr/>
      </p:nvGrpSpPr>
      <p:grpSpPr>
        <a:xfrm>
          <a:off x="0" y="0"/>
          <a:ext cx="0" cy="0"/>
          <a:chOff x="0" y="0"/>
          <a:chExt cx="0" cy="0"/>
        </a:xfrm>
      </p:grpSpPr>
      <p:sp>
        <p:nvSpPr>
          <p:cNvPr id="168" name="Google Shape;168;p173"/>
          <p:cNvSpPr txBox="1"/>
          <p:nvPr>
            <p:ph type="title"/>
          </p:nvPr>
        </p:nvSpPr>
        <p:spPr>
          <a:xfrm>
            <a:off x="332185" y="324000"/>
            <a:ext cx="8479500" cy="10404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2400"/>
              <a:buFont typeface="Georgia"/>
              <a:buNone/>
              <a:defRPr b="0" i="0" sz="2400" u="none" cap="none" strike="noStrike">
                <a:solidFill>
                  <a:schemeClr val="dk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169" name="Google Shape;169;p173"/>
          <p:cNvSpPr txBox="1"/>
          <p:nvPr>
            <p:ph idx="1" type="body"/>
          </p:nvPr>
        </p:nvSpPr>
        <p:spPr>
          <a:xfrm>
            <a:off x="332185" y="1577340"/>
            <a:ext cx="5563800" cy="30552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170" name="Google Shape;170;p173"/>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Subtitle">
  <p:cSld name="Title and Content - Subtitle">
    <p:spTree>
      <p:nvGrpSpPr>
        <p:cNvPr id="171" name="Shape 171"/>
        <p:cNvGrpSpPr/>
        <p:nvPr/>
      </p:nvGrpSpPr>
      <p:grpSpPr>
        <a:xfrm>
          <a:off x="0" y="0"/>
          <a:ext cx="0" cy="0"/>
          <a:chOff x="0" y="0"/>
          <a:chExt cx="0" cy="0"/>
        </a:xfrm>
      </p:grpSpPr>
      <p:sp>
        <p:nvSpPr>
          <p:cNvPr id="172" name="Google Shape;172;p174"/>
          <p:cNvSpPr txBox="1"/>
          <p:nvPr>
            <p:ph type="title"/>
          </p:nvPr>
        </p:nvSpPr>
        <p:spPr>
          <a:xfrm>
            <a:off x="332185" y="322886"/>
            <a:ext cx="8479500" cy="3771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2400"/>
              <a:buFont typeface="Georgia"/>
              <a:buNone/>
              <a:defRPr b="0" i="0" sz="2400" u="none" cap="none" strike="noStrike">
                <a:solidFill>
                  <a:schemeClr val="dk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173" name="Google Shape;173;p174"/>
          <p:cNvSpPr txBox="1"/>
          <p:nvPr>
            <p:ph idx="1" type="body"/>
          </p:nvPr>
        </p:nvSpPr>
        <p:spPr>
          <a:xfrm>
            <a:off x="332185" y="1577579"/>
            <a:ext cx="5563800" cy="3051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174" name="Google Shape;174;p174"/>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75" name="Google Shape;175;p174"/>
          <p:cNvSpPr txBox="1"/>
          <p:nvPr>
            <p:ph idx="2" type="subTitle"/>
          </p:nvPr>
        </p:nvSpPr>
        <p:spPr>
          <a:xfrm>
            <a:off x="332184" y="700075"/>
            <a:ext cx="8479500" cy="6645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Content">
  <p:cSld name="One Column Content">
    <p:spTree>
      <p:nvGrpSpPr>
        <p:cNvPr id="176" name="Shape 176"/>
        <p:cNvGrpSpPr/>
        <p:nvPr/>
      </p:nvGrpSpPr>
      <p:grpSpPr>
        <a:xfrm>
          <a:off x="0" y="0"/>
          <a:ext cx="0" cy="0"/>
          <a:chOff x="0" y="0"/>
          <a:chExt cx="0" cy="0"/>
        </a:xfrm>
      </p:grpSpPr>
      <p:sp>
        <p:nvSpPr>
          <p:cNvPr id="177" name="Google Shape;177;p175"/>
          <p:cNvSpPr txBox="1"/>
          <p:nvPr>
            <p:ph idx="1" type="body"/>
          </p:nvPr>
        </p:nvSpPr>
        <p:spPr>
          <a:xfrm>
            <a:off x="332186" y="1577579"/>
            <a:ext cx="2646600" cy="3051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178" name="Google Shape;178;p175"/>
          <p:cNvSpPr txBox="1"/>
          <p:nvPr>
            <p:ph type="title"/>
          </p:nvPr>
        </p:nvSpPr>
        <p:spPr>
          <a:xfrm>
            <a:off x="332185" y="324000"/>
            <a:ext cx="8479500" cy="10404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2400"/>
              <a:buFont typeface="Georgia"/>
              <a:buNone/>
              <a:defRPr b="0" i="0" sz="2400" u="none" cap="none" strike="noStrike">
                <a:solidFill>
                  <a:schemeClr val="dk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179" name="Google Shape;179;p175"/>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80" name="Shape 180"/>
        <p:cNvGrpSpPr/>
        <p:nvPr/>
      </p:nvGrpSpPr>
      <p:grpSpPr>
        <a:xfrm>
          <a:off x="0" y="0"/>
          <a:ext cx="0" cy="0"/>
          <a:chOff x="0" y="0"/>
          <a:chExt cx="0" cy="0"/>
        </a:xfrm>
      </p:grpSpPr>
      <p:sp>
        <p:nvSpPr>
          <p:cNvPr id="181" name="Google Shape;181;p176"/>
          <p:cNvSpPr txBox="1"/>
          <p:nvPr>
            <p:ph idx="1" type="body"/>
          </p:nvPr>
        </p:nvSpPr>
        <p:spPr>
          <a:xfrm>
            <a:off x="332185" y="1577579"/>
            <a:ext cx="4105500" cy="3051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182" name="Google Shape;182;p176"/>
          <p:cNvSpPr txBox="1"/>
          <p:nvPr>
            <p:ph idx="2" type="body"/>
          </p:nvPr>
        </p:nvSpPr>
        <p:spPr>
          <a:xfrm>
            <a:off x="4706541" y="1577579"/>
            <a:ext cx="4105500" cy="3051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183" name="Google Shape;183;p176"/>
          <p:cNvSpPr txBox="1"/>
          <p:nvPr>
            <p:ph type="title"/>
          </p:nvPr>
        </p:nvSpPr>
        <p:spPr>
          <a:xfrm>
            <a:off x="332185" y="324000"/>
            <a:ext cx="8479500" cy="10404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2400"/>
              <a:buFont typeface="Georgia"/>
              <a:buNone/>
              <a:defRPr b="0" i="0" sz="2400" u="none" cap="none" strike="noStrike">
                <a:solidFill>
                  <a:schemeClr val="dk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184" name="Google Shape;184;p176"/>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ntent">
  <p:cSld name="Three Content">
    <p:spTree>
      <p:nvGrpSpPr>
        <p:cNvPr id="185" name="Shape 185"/>
        <p:cNvGrpSpPr/>
        <p:nvPr/>
      </p:nvGrpSpPr>
      <p:grpSpPr>
        <a:xfrm>
          <a:off x="0" y="0"/>
          <a:ext cx="0" cy="0"/>
          <a:chOff x="0" y="0"/>
          <a:chExt cx="0" cy="0"/>
        </a:xfrm>
      </p:grpSpPr>
      <p:sp>
        <p:nvSpPr>
          <p:cNvPr id="186" name="Google Shape;186;p177"/>
          <p:cNvSpPr txBox="1"/>
          <p:nvPr>
            <p:ph idx="1" type="body"/>
          </p:nvPr>
        </p:nvSpPr>
        <p:spPr>
          <a:xfrm>
            <a:off x="332185" y="1577579"/>
            <a:ext cx="2646600" cy="3051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187" name="Google Shape;187;p177"/>
          <p:cNvSpPr txBox="1"/>
          <p:nvPr>
            <p:ph idx="2" type="body"/>
          </p:nvPr>
        </p:nvSpPr>
        <p:spPr>
          <a:xfrm>
            <a:off x="3249216" y="1577579"/>
            <a:ext cx="2646600" cy="3051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188" name="Google Shape;188;p177"/>
          <p:cNvSpPr txBox="1"/>
          <p:nvPr>
            <p:ph idx="3" type="body"/>
          </p:nvPr>
        </p:nvSpPr>
        <p:spPr>
          <a:xfrm>
            <a:off x="6165057" y="1577579"/>
            <a:ext cx="2646600" cy="3051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189" name="Google Shape;189;p177"/>
          <p:cNvSpPr txBox="1"/>
          <p:nvPr>
            <p:ph type="title"/>
          </p:nvPr>
        </p:nvSpPr>
        <p:spPr>
          <a:xfrm>
            <a:off x="332185" y="324000"/>
            <a:ext cx="8479500" cy="10404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2400"/>
              <a:buFont typeface="Georgia"/>
              <a:buNone/>
              <a:defRPr b="0" i="0" sz="2400" u="none" cap="none" strike="noStrike">
                <a:solidFill>
                  <a:schemeClr val="dk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190" name="Google Shape;190;p177"/>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ntent">
  <p:cSld name="Four Content">
    <p:spTree>
      <p:nvGrpSpPr>
        <p:cNvPr id="191" name="Shape 191"/>
        <p:cNvGrpSpPr/>
        <p:nvPr/>
      </p:nvGrpSpPr>
      <p:grpSpPr>
        <a:xfrm>
          <a:off x="0" y="0"/>
          <a:ext cx="0" cy="0"/>
          <a:chOff x="0" y="0"/>
          <a:chExt cx="0" cy="0"/>
        </a:xfrm>
      </p:grpSpPr>
      <p:sp>
        <p:nvSpPr>
          <p:cNvPr id="192" name="Google Shape;192;p178"/>
          <p:cNvSpPr txBox="1"/>
          <p:nvPr>
            <p:ph idx="1" type="body"/>
          </p:nvPr>
        </p:nvSpPr>
        <p:spPr>
          <a:xfrm>
            <a:off x="332185" y="1577579"/>
            <a:ext cx="1917000" cy="3051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193" name="Google Shape;193;p178"/>
          <p:cNvSpPr txBox="1"/>
          <p:nvPr>
            <p:ph idx="2" type="body"/>
          </p:nvPr>
        </p:nvSpPr>
        <p:spPr>
          <a:xfrm>
            <a:off x="2520460" y="1577579"/>
            <a:ext cx="1917000" cy="3051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194" name="Google Shape;194;p178"/>
          <p:cNvSpPr txBox="1"/>
          <p:nvPr>
            <p:ph idx="3" type="body"/>
          </p:nvPr>
        </p:nvSpPr>
        <p:spPr>
          <a:xfrm>
            <a:off x="4706541" y="1577579"/>
            <a:ext cx="1917000" cy="3051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195" name="Google Shape;195;p178"/>
          <p:cNvSpPr txBox="1"/>
          <p:nvPr>
            <p:ph idx="4" type="body"/>
          </p:nvPr>
        </p:nvSpPr>
        <p:spPr>
          <a:xfrm>
            <a:off x="6892622" y="1577579"/>
            <a:ext cx="1917000" cy="3051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196" name="Google Shape;196;p178"/>
          <p:cNvSpPr txBox="1"/>
          <p:nvPr>
            <p:ph type="title"/>
          </p:nvPr>
        </p:nvSpPr>
        <p:spPr>
          <a:xfrm>
            <a:off x="332185" y="324000"/>
            <a:ext cx="8479500" cy="10404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2400"/>
              <a:buFont typeface="Georgia"/>
              <a:buNone/>
              <a:defRPr b="0" i="0" sz="2400" u="none" cap="none" strike="noStrike">
                <a:solidFill>
                  <a:schemeClr val="dk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197" name="Google Shape;197;p178"/>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ve Content">
  <p:cSld name="Five Content">
    <p:spTree>
      <p:nvGrpSpPr>
        <p:cNvPr id="198" name="Shape 198"/>
        <p:cNvGrpSpPr/>
        <p:nvPr/>
      </p:nvGrpSpPr>
      <p:grpSpPr>
        <a:xfrm>
          <a:off x="0" y="0"/>
          <a:ext cx="0" cy="0"/>
          <a:chOff x="0" y="0"/>
          <a:chExt cx="0" cy="0"/>
        </a:xfrm>
      </p:grpSpPr>
      <p:sp>
        <p:nvSpPr>
          <p:cNvPr id="199" name="Google Shape;199;p179"/>
          <p:cNvSpPr txBox="1"/>
          <p:nvPr>
            <p:ph idx="1" type="body"/>
          </p:nvPr>
        </p:nvSpPr>
        <p:spPr>
          <a:xfrm>
            <a:off x="332185" y="1577579"/>
            <a:ext cx="1479600" cy="3051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200" name="Google Shape;200;p179"/>
          <p:cNvSpPr txBox="1"/>
          <p:nvPr>
            <p:ph idx="2" type="body"/>
          </p:nvPr>
        </p:nvSpPr>
        <p:spPr>
          <a:xfrm>
            <a:off x="2082784" y="1577579"/>
            <a:ext cx="1479600" cy="3051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201" name="Google Shape;201;p179"/>
          <p:cNvSpPr txBox="1"/>
          <p:nvPr>
            <p:ph idx="3" type="body"/>
          </p:nvPr>
        </p:nvSpPr>
        <p:spPr>
          <a:xfrm>
            <a:off x="3833383" y="1577579"/>
            <a:ext cx="1479600" cy="3051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202" name="Google Shape;202;p179"/>
          <p:cNvSpPr txBox="1"/>
          <p:nvPr>
            <p:ph idx="4" type="body"/>
          </p:nvPr>
        </p:nvSpPr>
        <p:spPr>
          <a:xfrm>
            <a:off x="5583982" y="1577579"/>
            <a:ext cx="1479600" cy="3051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203" name="Google Shape;203;p179"/>
          <p:cNvSpPr txBox="1"/>
          <p:nvPr>
            <p:ph idx="5" type="body"/>
          </p:nvPr>
        </p:nvSpPr>
        <p:spPr>
          <a:xfrm>
            <a:off x="7334582" y="1577579"/>
            <a:ext cx="1479600" cy="3051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204" name="Google Shape;204;p179"/>
          <p:cNvSpPr txBox="1"/>
          <p:nvPr>
            <p:ph type="title"/>
          </p:nvPr>
        </p:nvSpPr>
        <p:spPr>
          <a:xfrm>
            <a:off x="332185" y="324000"/>
            <a:ext cx="8479500" cy="10404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2400"/>
              <a:buFont typeface="Georgia"/>
              <a:buNone/>
              <a:defRPr b="0" i="0" sz="2400" u="none" cap="none" strike="noStrike">
                <a:solidFill>
                  <a:schemeClr val="dk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205" name="Google Shape;205;p179"/>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ull Content">
  <p:cSld name="Title and Full Content">
    <p:spTree>
      <p:nvGrpSpPr>
        <p:cNvPr id="206" name="Shape 206"/>
        <p:cNvGrpSpPr/>
        <p:nvPr/>
      </p:nvGrpSpPr>
      <p:grpSpPr>
        <a:xfrm>
          <a:off x="0" y="0"/>
          <a:ext cx="0" cy="0"/>
          <a:chOff x="0" y="0"/>
          <a:chExt cx="0" cy="0"/>
        </a:xfrm>
      </p:grpSpPr>
      <p:sp>
        <p:nvSpPr>
          <p:cNvPr id="207" name="Google Shape;207;p180"/>
          <p:cNvSpPr txBox="1"/>
          <p:nvPr>
            <p:ph type="title"/>
          </p:nvPr>
        </p:nvSpPr>
        <p:spPr>
          <a:xfrm>
            <a:off x="332185" y="324000"/>
            <a:ext cx="8479500" cy="10404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2400"/>
              <a:buFont typeface="Georgia"/>
              <a:buNone/>
              <a:defRPr b="0" i="0" sz="2400" u="none" cap="none" strike="noStrike">
                <a:solidFill>
                  <a:schemeClr val="dk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208" name="Google Shape;208;p180"/>
          <p:cNvSpPr txBox="1"/>
          <p:nvPr>
            <p:ph idx="1" type="body"/>
          </p:nvPr>
        </p:nvSpPr>
        <p:spPr>
          <a:xfrm>
            <a:off x="332185" y="1577340"/>
            <a:ext cx="8479500" cy="30552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209" name="Google Shape;209;p180"/>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Dark Grey" showMasterSp="0">
  <p:cSld name="Title Slide 1 Dark Grey">
    <p:bg>
      <p:bgPr>
        <a:solidFill>
          <a:srgbClr val="001A3E"/>
        </a:solidFill>
      </p:bgPr>
    </p:bg>
    <p:spTree>
      <p:nvGrpSpPr>
        <p:cNvPr id="28" name="Shape 28"/>
        <p:cNvGrpSpPr/>
        <p:nvPr/>
      </p:nvGrpSpPr>
      <p:grpSpPr>
        <a:xfrm>
          <a:off x="0" y="0"/>
          <a:ext cx="0" cy="0"/>
          <a:chOff x="0" y="0"/>
          <a:chExt cx="0" cy="0"/>
        </a:xfrm>
      </p:grpSpPr>
      <p:sp>
        <p:nvSpPr>
          <p:cNvPr id="29" name="Google Shape;29;p145"/>
          <p:cNvSpPr/>
          <p:nvPr/>
        </p:nvSpPr>
        <p:spPr>
          <a:xfrm>
            <a:off x="0" y="0"/>
            <a:ext cx="6072300" cy="2571900"/>
          </a:xfrm>
          <a:prstGeom prst="rect">
            <a:avLst/>
          </a:prstGeom>
          <a:solidFill>
            <a:srgbClr val="46464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 name="Google Shape;30;p145"/>
          <p:cNvSpPr/>
          <p:nvPr/>
        </p:nvSpPr>
        <p:spPr>
          <a:xfrm>
            <a:off x="0" y="2571750"/>
            <a:ext cx="6072300" cy="857400"/>
          </a:xfrm>
          <a:prstGeom prst="rect">
            <a:avLst/>
          </a:prstGeom>
          <a:solidFill>
            <a:srgbClr val="7D7D7D"/>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6"/>
              </a:solidFill>
              <a:latin typeface="Arial"/>
              <a:ea typeface="Arial"/>
              <a:cs typeface="Arial"/>
              <a:sym typeface="Arial"/>
            </a:endParaRPr>
          </a:p>
        </p:txBody>
      </p:sp>
      <p:sp>
        <p:nvSpPr>
          <p:cNvPr id="31" name="Google Shape;31;p145"/>
          <p:cNvSpPr/>
          <p:nvPr/>
        </p:nvSpPr>
        <p:spPr>
          <a:xfrm>
            <a:off x="6072188" y="0"/>
            <a:ext cx="3071700" cy="2571900"/>
          </a:xfrm>
          <a:prstGeom prst="rect">
            <a:avLst/>
          </a:prstGeom>
          <a:solidFill>
            <a:srgbClr val="DEDED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 name="Google Shape;32;p145"/>
          <p:cNvSpPr txBox="1"/>
          <p:nvPr>
            <p:ph type="ctrTitle"/>
          </p:nvPr>
        </p:nvSpPr>
        <p:spPr>
          <a:xfrm>
            <a:off x="332184" y="321469"/>
            <a:ext cx="5563800" cy="1988700"/>
          </a:xfrm>
          <a:prstGeom prst="rect">
            <a:avLst/>
          </a:prstGeom>
          <a:noFill/>
          <a:ln>
            <a:noFill/>
          </a:ln>
        </p:spPr>
        <p:txBody>
          <a:bodyPr anchorCtr="0" anchor="b" bIns="0" lIns="0" spcFirstLastPara="1" rIns="0" wrap="square" tIns="0">
            <a:noAutofit/>
          </a:bodyPr>
          <a:lstStyle>
            <a:lvl1pPr lvl="0" marR="0" algn="l">
              <a:lnSpc>
                <a:spcPct val="85000"/>
              </a:lnSpc>
              <a:spcBef>
                <a:spcPts val="0"/>
              </a:spcBef>
              <a:spcAft>
                <a:spcPts val="0"/>
              </a:spcAft>
              <a:buClr>
                <a:schemeClr val="lt1"/>
              </a:buClr>
              <a:buSzPts val="4500"/>
              <a:buFont typeface="Georgia"/>
              <a:buNone/>
              <a:defRPr b="0" i="0" sz="4500" u="none" cap="none" strike="noStrike">
                <a:solidFill>
                  <a:schemeClr val="lt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33" name="Google Shape;33;p145"/>
          <p:cNvSpPr txBox="1"/>
          <p:nvPr>
            <p:ph idx="1" type="subTitle"/>
          </p:nvPr>
        </p:nvSpPr>
        <p:spPr>
          <a:xfrm>
            <a:off x="332186" y="2811780"/>
            <a:ext cx="4105500" cy="445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pic>
        <p:nvPicPr>
          <p:cNvPr id="34" name="Google Shape;34;p145"/>
          <p:cNvPicPr preferRelativeResize="0"/>
          <p:nvPr/>
        </p:nvPicPr>
        <p:blipFill rotWithShape="1">
          <a:blip r:embed="rId2">
            <a:alphaModFix/>
          </a:blip>
          <a:srcRect b="0" l="0" r="0" t="0"/>
          <a:stretch/>
        </p:blipFill>
        <p:spPr>
          <a:xfrm>
            <a:off x="138854" y="3998214"/>
            <a:ext cx="1227583" cy="101339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Rose" showMasterSp="0">
  <p:cSld name="Section Header Rose">
    <p:bg>
      <p:bgPr>
        <a:solidFill>
          <a:srgbClr val="001A3E"/>
        </a:solidFill>
      </p:bgPr>
    </p:bg>
    <p:spTree>
      <p:nvGrpSpPr>
        <p:cNvPr id="210" name="Shape 210"/>
        <p:cNvGrpSpPr/>
        <p:nvPr/>
      </p:nvGrpSpPr>
      <p:grpSpPr>
        <a:xfrm>
          <a:off x="0" y="0"/>
          <a:ext cx="0" cy="0"/>
          <a:chOff x="0" y="0"/>
          <a:chExt cx="0" cy="0"/>
        </a:xfrm>
      </p:grpSpPr>
      <p:sp>
        <p:nvSpPr>
          <p:cNvPr id="211" name="Google Shape;211;p181"/>
          <p:cNvSpPr txBox="1"/>
          <p:nvPr>
            <p:ph type="title"/>
          </p:nvPr>
        </p:nvSpPr>
        <p:spPr>
          <a:xfrm>
            <a:off x="3713560" y="1577579"/>
            <a:ext cx="3702600" cy="19233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lt1"/>
              </a:buClr>
              <a:buSzPts val="3000"/>
              <a:buFont typeface="Arial"/>
              <a:buNone/>
              <a:defRPr b="0" i="0" sz="3000" u="none" cap="none" strike="noStrike">
                <a:solidFill>
                  <a:schemeClr val="lt1"/>
                </a:solidFill>
                <a:latin typeface="Arial"/>
                <a:ea typeface="Arial"/>
                <a:cs typeface="Arial"/>
                <a:sym typeface="Arial"/>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212" name="Google Shape;212;p181"/>
          <p:cNvSpPr txBox="1"/>
          <p:nvPr>
            <p:ph idx="1" type="subTitle"/>
          </p:nvPr>
        </p:nvSpPr>
        <p:spPr>
          <a:xfrm>
            <a:off x="332184" y="0"/>
            <a:ext cx="3258600" cy="5143500"/>
          </a:xfrm>
          <a:prstGeom prst="rect">
            <a:avLst/>
          </a:prstGeom>
          <a:noFill/>
          <a:ln>
            <a:noFill/>
          </a:ln>
        </p:spPr>
        <p:txBody>
          <a:bodyPr anchorCtr="0" anchor="ctr" bIns="0" lIns="0" spcFirstLastPara="1" rIns="0" wrap="square" tIns="0">
            <a:noAutofit/>
          </a:bodyPr>
          <a:lstStyle>
            <a:lvl1pPr lvl="0" marR="0" algn="l">
              <a:lnSpc>
                <a:spcPct val="95000"/>
              </a:lnSpc>
              <a:spcBef>
                <a:spcPts val="0"/>
              </a:spcBef>
              <a:spcAft>
                <a:spcPts val="0"/>
              </a:spcAft>
              <a:buClr>
                <a:schemeClr val="lt1"/>
              </a:buClr>
              <a:buSzPts val="48800"/>
              <a:buFont typeface="Arial"/>
              <a:buNone/>
              <a:defRPr b="0" i="0" sz="48800" u="none" cap="none" strike="noStrike">
                <a:solidFill>
                  <a:schemeClr val="lt1"/>
                </a:solidFill>
                <a:latin typeface="Arial"/>
                <a:ea typeface="Arial"/>
                <a:cs typeface="Arial"/>
                <a:sym typeface="Arial"/>
              </a:defRPr>
            </a:lvl1pPr>
            <a:lvl2pPr lvl="1" marR="0" algn="l">
              <a:lnSpc>
                <a:spcPct val="95000"/>
              </a:lnSpc>
              <a:spcBef>
                <a:spcPts val="0"/>
              </a:spcBef>
              <a:spcAft>
                <a:spcPts val="0"/>
              </a:spcAft>
              <a:buClr>
                <a:schemeClr val="lt1"/>
              </a:buClr>
              <a:buSzPts val="48800"/>
              <a:buFont typeface="Arial"/>
              <a:buNone/>
              <a:defRPr b="0" i="0" sz="48800" u="none" cap="none" strike="noStrike">
                <a:solidFill>
                  <a:schemeClr val="lt1"/>
                </a:solidFill>
                <a:latin typeface="Arial"/>
                <a:ea typeface="Arial"/>
                <a:cs typeface="Arial"/>
                <a:sym typeface="Arial"/>
              </a:defRPr>
            </a:lvl2pPr>
            <a:lvl3pPr lvl="2" marR="0" algn="l">
              <a:lnSpc>
                <a:spcPct val="95000"/>
              </a:lnSpc>
              <a:spcBef>
                <a:spcPts val="0"/>
              </a:spcBef>
              <a:spcAft>
                <a:spcPts val="0"/>
              </a:spcAft>
              <a:buClr>
                <a:schemeClr val="lt1"/>
              </a:buClr>
              <a:buSzPts val="48800"/>
              <a:buFont typeface="Arial"/>
              <a:buNone/>
              <a:defRPr b="0" i="0" sz="48800" u="none" cap="none" strike="noStrike">
                <a:solidFill>
                  <a:schemeClr val="lt1"/>
                </a:solidFill>
                <a:latin typeface="Arial"/>
                <a:ea typeface="Arial"/>
                <a:cs typeface="Arial"/>
                <a:sym typeface="Arial"/>
              </a:defRPr>
            </a:lvl3pPr>
            <a:lvl4pPr lvl="3" marR="0" algn="l">
              <a:lnSpc>
                <a:spcPct val="95000"/>
              </a:lnSpc>
              <a:spcBef>
                <a:spcPts val="0"/>
              </a:spcBef>
              <a:spcAft>
                <a:spcPts val="0"/>
              </a:spcAft>
              <a:buClr>
                <a:schemeClr val="lt1"/>
              </a:buClr>
              <a:buSzPts val="48800"/>
              <a:buFont typeface="Arial"/>
              <a:buNone/>
              <a:defRPr b="0" i="0" sz="48800" u="none" cap="none" strike="noStrike">
                <a:solidFill>
                  <a:schemeClr val="lt1"/>
                </a:solidFill>
                <a:latin typeface="Arial"/>
                <a:ea typeface="Arial"/>
                <a:cs typeface="Arial"/>
                <a:sym typeface="Arial"/>
              </a:defRPr>
            </a:lvl4pPr>
            <a:lvl5pPr lvl="4" marR="0" algn="l">
              <a:lnSpc>
                <a:spcPct val="95000"/>
              </a:lnSpc>
              <a:spcBef>
                <a:spcPts val="0"/>
              </a:spcBef>
              <a:spcAft>
                <a:spcPts val="0"/>
              </a:spcAft>
              <a:buClr>
                <a:schemeClr val="lt1"/>
              </a:buClr>
              <a:buSzPts val="48800"/>
              <a:buFont typeface="Arial"/>
              <a:buNone/>
              <a:defRPr b="0" i="0" sz="48800" u="none" cap="none" strike="noStrike">
                <a:solidFill>
                  <a:schemeClr val="lt1"/>
                </a:solidFill>
                <a:latin typeface="Arial"/>
                <a:ea typeface="Arial"/>
                <a:cs typeface="Arial"/>
                <a:sym typeface="Arial"/>
              </a:defRPr>
            </a:lvl5pPr>
            <a:lvl6pPr lvl="5" marR="0" algn="l">
              <a:lnSpc>
                <a:spcPct val="95000"/>
              </a:lnSpc>
              <a:spcBef>
                <a:spcPts val="0"/>
              </a:spcBef>
              <a:spcAft>
                <a:spcPts val="0"/>
              </a:spcAft>
              <a:buClr>
                <a:schemeClr val="lt1"/>
              </a:buClr>
              <a:buSzPts val="48800"/>
              <a:buFont typeface="Arial"/>
              <a:buNone/>
              <a:defRPr b="0" i="0" sz="48800" u="none" cap="none" strike="noStrike">
                <a:solidFill>
                  <a:schemeClr val="lt1"/>
                </a:solidFill>
                <a:latin typeface="Arial"/>
                <a:ea typeface="Arial"/>
                <a:cs typeface="Arial"/>
                <a:sym typeface="Arial"/>
              </a:defRPr>
            </a:lvl6pPr>
            <a:lvl7pPr lvl="6" marR="0" algn="l">
              <a:lnSpc>
                <a:spcPct val="95000"/>
              </a:lnSpc>
              <a:spcBef>
                <a:spcPts val="0"/>
              </a:spcBef>
              <a:spcAft>
                <a:spcPts val="0"/>
              </a:spcAft>
              <a:buClr>
                <a:schemeClr val="lt1"/>
              </a:buClr>
              <a:buSzPts val="48800"/>
              <a:buFont typeface="Arial"/>
              <a:buNone/>
              <a:defRPr b="0" i="0" sz="48800" u="none" cap="none" strike="noStrike">
                <a:solidFill>
                  <a:schemeClr val="lt1"/>
                </a:solidFill>
                <a:latin typeface="Arial"/>
                <a:ea typeface="Arial"/>
                <a:cs typeface="Arial"/>
                <a:sym typeface="Arial"/>
              </a:defRPr>
            </a:lvl7pPr>
            <a:lvl8pPr lvl="7" marR="0" algn="l">
              <a:lnSpc>
                <a:spcPct val="95000"/>
              </a:lnSpc>
              <a:spcBef>
                <a:spcPts val="0"/>
              </a:spcBef>
              <a:spcAft>
                <a:spcPts val="0"/>
              </a:spcAft>
              <a:buClr>
                <a:schemeClr val="lt1"/>
              </a:buClr>
              <a:buSzPts val="48800"/>
              <a:buFont typeface="Arial"/>
              <a:buNone/>
              <a:defRPr b="0" i="0" sz="48800" u="none" cap="none" strike="noStrike">
                <a:solidFill>
                  <a:schemeClr val="lt1"/>
                </a:solidFill>
                <a:latin typeface="Arial"/>
                <a:ea typeface="Arial"/>
                <a:cs typeface="Arial"/>
                <a:sym typeface="Arial"/>
              </a:defRPr>
            </a:lvl8pPr>
            <a:lvl9pPr lvl="8" marR="0" algn="l">
              <a:lnSpc>
                <a:spcPct val="95000"/>
              </a:lnSpc>
              <a:spcBef>
                <a:spcPts val="0"/>
              </a:spcBef>
              <a:spcAft>
                <a:spcPts val="0"/>
              </a:spcAft>
              <a:buClr>
                <a:schemeClr val="lt1"/>
              </a:buClr>
              <a:buSzPts val="48800"/>
              <a:buFont typeface="Arial"/>
              <a:buNone/>
              <a:defRPr b="0" i="0" sz="488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p:cSld name="Content and Image">
    <p:spTree>
      <p:nvGrpSpPr>
        <p:cNvPr id="213" name="Shape 213"/>
        <p:cNvGrpSpPr/>
        <p:nvPr/>
      </p:nvGrpSpPr>
      <p:grpSpPr>
        <a:xfrm>
          <a:off x="0" y="0"/>
          <a:ext cx="0" cy="0"/>
          <a:chOff x="0" y="0"/>
          <a:chExt cx="0" cy="0"/>
        </a:xfrm>
      </p:grpSpPr>
      <p:sp>
        <p:nvSpPr>
          <p:cNvPr id="214" name="Google Shape;214;p182"/>
          <p:cNvSpPr/>
          <p:nvPr/>
        </p:nvSpPr>
        <p:spPr>
          <a:xfrm>
            <a:off x="4572000" y="0"/>
            <a:ext cx="4572000" cy="5143500"/>
          </a:xfrm>
          <a:prstGeom prst="rect">
            <a:avLst/>
          </a:prstGeom>
          <a:solidFill>
            <a:srgbClr val="DEDED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215" name="Google Shape;215;p182"/>
          <p:cNvSpPr txBox="1"/>
          <p:nvPr>
            <p:ph idx="1" type="body"/>
          </p:nvPr>
        </p:nvSpPr>
        <p:spPr>
          <a:xfrm>
            <a:off x="332185" y="1577579"/>
            <a:ext cx="3988500" cy="3051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216" name="Google Shape;216;p182"/>
          <p:cNvSpPr txBox="1"/>
          <p:nvPr>
            <p:ph type="title"/>
          </p:nvPr>
        </p:nvSpPr>
        <p:spPr>
          <a:xfrm>
            <a:off x="332185" y="324000"/>
            <a:ext cx="3988500" cy="10404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2400"/>
              <a:buFont typeface="Georgia"/>
              <a:buNone/>
              <a:defRPr b="0" i="0" sz="2400" u="none" cap="none" strike="noStrike">
                <a:solidFill>
                  <a:schemeClr val="dk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217" name="Google Shape;217;p182"/>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s">
  <p:cSld name="Three Images">
    <p:spTree>
      <p:nvGrpSpPr>
        <p:cNvPr id="218" name="Shape 218"/>
        <p:cNvGrpSpPr/>
        <p:nvPr/>
      </p:nvGrpSpPr>
      <p:grpSpPr>
        <a:xfrm>
          <a:off x="0" y="0"/>
          <a:ext cx="0" cy="0"/>
          <a:chOff x="0" y="0"/>
          <a:chExt cx="0" cy="0"/>
        </a:xfrm>
      </p:grpSpPr>
      <p:sp>
        <p:nvSpPr>
          <p:cNvPr id="219" name="Google Shape;219;p183"/>
          <p:cNvSpPr/>
          <p:nvPr/>
        </p:nvSpPr>
        <p:spPr>
          <a:xfrm>
            <a:off x="332183" y="1575197"/>
            <a:ext cx="2646600" cy="2263200"/>
          </a:xfrm>
          <a:prstGeom prst="rect">
            <a:avLst/>
          </a:prstGeom>
          <a:solidFill>
            <a:srgbClr val="DEDED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220" name="Google Shape;220;p183"/>
          <p:cNvSpPr/>
          <p:nvPr/>
        </p:nvSpPr>
        <p:spPr>
          <a:xfrm>
            <a:off x="3248620" y="1575197"/>
            <a:ext cx="2646600" cy="2263200"/>
          </a:xfrm>
          <a:prstGeom prst="rect">
            <a:avLst/>
          </a:prstGeom>
          <a:solidFill>
            <a:srgbClr val="DEDED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221" name="Google Shape;221;p183"/>
          <p:cNvSpPr/>
          <p:nvPr/>
        </p:nvSpPr>
        <p:spPr>
          <a:xfrm>
            <a:off x="6165056" y="1575197"/>
            <a:ext cx="2646600" cy="2263200"/>
          </a:xfrm>
          <a:prstGeom prst="rect">
            <a:avLst/>
          </a:prstGeom>
          <a:solidFill>
            <a:srgbClr val="DEDED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222" name="Google Shape;222;p183"/>
          <p:cNvSpPr txBox="1"/>
          <p:nvPr>
            <p:ph idx="1" type="body"/>
          </p:nvPr>
        </p:nvSpPr>
        <p:spPr>
          <a:xfrm>
            <a:off x="332185" y="3960019"/>
            <a:ext cx="2646600" cy="6693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200"/>
              </a:spcBef>
              <a:spcAft>
                <a:spcPts val="2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223" name="Google Shape;223;p183"/>
          <p:cNvSpPr txBox="1"/>
          <p:nvPr>
            <p:ph idx="2" type="body"/>
          </p:nvPr>
        </p:nvSpPr>
        <p:spPr>
          <a:xfrm>
            <a:off x="3248621" y="3960019"/>
            <a:ext cx="2646600" cy="6693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200"/>
              </a:spcBef>
              <a:spcAft>
                <a:spcPts val="2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224" name="Google Shape;224;p183"/>
          <p:cNvSpPr txBox="1"/>
          <p:nvPr>
            <p:ph idx="3" type="body"/>
          </p:nvPr>
        </p:nvSpPr>
        <p:spPr>
          <a:xfrm>
            <a:off x="6165057" y="3960019"/>
            <a:ext cx="2646600" cy="6693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200"/>
              </a:spcBef>
              <a:spcAft>
                <a:spcPts val="2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225" name="Google Shape;225;p183"/>
          <p:cNvSpPr txBox="1"/>
          <p:nvPr>
            <p:ph type="title"/>
          </p:nvPr>
        </p:nvSpPr>
        <p:spPr>
          <a:xfrm>
            <a:off x="332185" y="324000"/>
            <a:ext cx="8479500" cy="10404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2400"/>
              <a:buFont typeface="Georgia"/>
              <a:buNone/>
              <a:defRPr b="0" i="0" sz="2400" u="none" cap="none" strike="noStrike">
                <a:solidFill>
                  <a:schemeClr val="dk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226" name="Google Shape;226;p183"/>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7" name="Shape 227"/>
        <p:cNvGrpSpPr/>
        <p:nvPr/>
      </p:nvGrpSpPr>
      <p:grpSpPr>
        <a:xfrm>
          <a:off x="0" y="0"/>
          <a:ext cx="0" cy="0"/>
          <a:chOff x="0" y="0"/>
          <a:chExt cx="0" cy="0"/>
        </a:xfrm>
      </p:grpSpPr>
      <p:sp>
        <p:nvSpPr>
          <p:cNvPr id="228" name="Google Shape;228;p184"/>
          <p:cNvSpPr txBox="1"/>
          <p:nvPr>
            <p:ph type="title"/>
          </p:nvPr>
        </p:nvSpPr>
        <p:spPr>
          <a:xfrm>
            <a:off x="332185" y="324001"/>
            <a:ext cx="8479500" cy="10404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2400"/>
              <a:buFont typeface="Georgia"/>
              <a:buNone/>
              <a:defRPr b="0" i="0" sz="2400" u="none" cap="none" strike="noStrike">
                <a:solidFill>
                  <a:schemeClr val="dk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229" name="Google Shape;229;p184"/>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ntent Infographic">
  <p:cSld name="Three Content Infographic">
    <p:spTree>
      <p:nvGrpSpPr>
        <p:cNvPr id="230" name="Shape 230"/>
        <p:cNvGrpSpPr/>
        <p:nvPr/>
      </p:nvGrpSpPr>
      <p:grpSpPr>
        <a:xfrm>
          <a:off x="0" y="0"/>
          <a:ext cx="0" cy="0"/>
          <a:chOff x="0" y="0"/>
          <a:chExt cx="0" cy="0"/>
        </a:xfrm>
      </p:grpSpPr>
      <p:sp>
        <p:nvSpPr>
          <p:cNvPr id="231" name="Google Shape;231;p185"/>
          <p:cNvSpPr txBox="1"/>
          <p:nvPr>
            <p:ph idx="1" type="body"/>
          </p:nvPr>
        </p:nvSpPr>
        <p:spPr>
          <a:xfrm>
            <a:off x="332185" y="2699657"/>
            <a:ext cx="2646600" cy="19338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232" name="Google Shape;232;p185"/>
          <p:cNvSpPr txBox="1"/>
          <p:nvPr>
            <p:ph idx="2" type="body"/>
          </p:nvPr>
        </p:nvSpPr>
        <p:spPr>
          <a:xfrm>
            <a:off x="332185" y="1571625"/>
            <a:ext cx="2646600" cy="1000200"/>
          </a:xfrm>
          <a:prstGeom prst="rect">
            <a:avLst/>
          </a:prstGeom>
          <a:noFill/>
          <a:ln>
            <a:noFill/>
          </a:ln>
        </p:spPr>
        <p:txBody>
          <a:bodyPr anchorCtr="0" anchor="ctr" bIns="0" lIns="0" spcFirstLastPara="1" rIns="0" wrap="square" tIns="0">
            <a:noAutofit/>
          </a:bodyPr>
          <a:lstStyle>
            <a:lvl1pPr indent="-228600" lvl="0" marL="457200" marR="0" algn="l">
              <a:lnSpc>
                <a:spcPct val="100000"/>
              </a:lnSpc>
              <a:spcBef>
                <a:spcPts val="0"/>
              </a:spcBef>
              <a:spcAft>
                <a:spcPts val="0"/>
              </a:spcAft>
              <a:buClr>
                <a:schemeClr val="accent3"/>
              </a:buClr>
              <a:buSzPts val="6400"/>
              <a:buFont typeface="Arial"/>
              <a:buNone/>
              <a:defRPr b="0" i="0" sz="6400" u="none" cap="none" strike="noStrike">
                <a:solidFill>
                  <a:schemeClr val="accent3"/>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233" name="Google Shape;233;p185"/>
          <p:cNvSpPr txBox="1"/>
          <p:nvPr>
            <p:ph idx="3" type="body"/>
          </p:nvPr>
        </p:nvSpPr>
        <p:spPr>
          <a:xfrm>
            <a:off x="3245643" y="1571625"/>
            <a:ext cx="2650200" cy="1000200"/>
          </a:xfrm>
          <a:prstGeom prst="rect">
            <a:avLst/>
          </a:prstGeom>
          <a:noFill/>
          <a:ln>
            <a:noFill/>
          </a:ln>
        </p:spPr>
        <p:txBody>
          <a:bodyPr anchorCtr="0" anchor="ctr" bIns="0" lIns="0" spcFirstLastPara="1" rIns="0" wrap="square" tIns="0">
            <a:noAutofit/>
          </a:bodyPr>
          <a:lstStyle>
            <a:lvl1pPr indent="-228600" lvl="0" marL="457200" marR="0" algn="l">
              <a:lnSpc>
                <a:spcPct val="100000"/>
              </a:lnSpc>
              <a:spcBef>
                <a:spcPts val="0"/>
              </a:spcBef>
              <a:spcAft>
                <a:spcPts val="0"/>
              </a:spcAft>
              <a:buClr>
                <a:schemeClr val="dk2"/>
              </a:buClr>
              <a:buSzPts val="6400"/>
              <a:buFont typeface="Arial"/>
              <a:buNone/>
              <a:defRPr b="0" i="0" sz="6400" u="none" cap="none" strike="noStrike">
                <a:solidFill>
                  <a:schemeClr val="dk2"/>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234" name="Google Shape;234;p185"/>
          <p:cNvSpPr txBox="1"/>
          <p:nvPr>
            <p:ph idx="4" type="body"/>
          </p:nvPr>
        </p:nvSpPr>
        <p:spPr>
          <a:xfrm>
            <a:off x="6166928" y="1571625"/>
            <a:ext cx="2646600" cy="1000200"/>
          </a:xfrm>
          <a:prstGeom prst="rect">
            <a:avLst/>
          </a:prstGeom>
          <a:noFill/>
          <a:ln>
            <a:noFill/>
          </a:ln>
        </p:spPr>
        <p:txBody>
          <a:bodyPr anchorCtr="0" anchor="ctr" bIns="0" lIns="0" spcFirstLastPara="1" rIns="0" wrap="square" tIns="0">
            <a:noAutofit/>
          </a:bodyPr>
          <a:lstStyle>
            <a:lvl1pPr indent="-228600" lvl="0" marL="457200" marR="0" algn="l">
              <a:lnSpc>
                <a:spcPct val="100000"/>
              </a:lnSpc>
              <a:spcBef>
                <a:spcPts val="0"/>
              </a:spcBef>
              <a:spcAft>
                <a:spcPts val="0"/>
              </a:spcAft>
              <a:buClr>
                <a:schemeClr val="accent1"/>
              </a:buClr>
              <a:buSzPts val="6400"/>
              <a:buFont typeface="Arial"/>
              <a:buNone/>
              <a:defRPr b="0" i="0" sz="6400" u="none" cap="none" strike="noStrike">
                <a:solidFill>
                  <a:schemeClr val="accent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235" name="Google Shape;235;p185"/>
          <p:cNvSpPr txBox="1"/>
          <p:nvPr>
            <p:ph type="title"/>
          </p:nvPr>
        </p:nvSpPr>
        <p:spPr>
          <a:xfrm>
            <a:off x="332185" y="324001"/>
            <a:ext cx="8479500" cy="10404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2400"/>
              <a:buFont typeface="Georgia"/>
              <a:buNone/>
              <a:defRPr b="0" i="0" sz="2400" u="none" cap="none" strike="noStrike">
                <a:solidFill>
                  <a:schemeClr val="dk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236" name="Google Shape;236;p185"/>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37" name="Google Shape;237;p185"/>
          <p:cNvSpPr txBox="1"/>
          <p:nvPr>
            <p:ph idx="5" type="body"/>
          </p:nvPr>
        </p:nvSpPr>
        <p:spPr>
          <a:xfrm>
            <a:off x="3245644" y="2699657"/>
            <a:ext cx="2650200" cy="19338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238" name="Google Shape;238;p185"/>
          <p:cNvSpPr txBox="1"/>
          <p:nvPr>
            <p:ph idx="6" type="body"/>
          </p:nvPr>
        </p:nvSpPr>
        <p:spPr>
          <a:xfrm>
            <a:off x="6166928" y="2699657"/>
            <a:ext cx="2646600" cy="19338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graphic and Chart">
  <p:cSld name="Infographic and Chart">
    <p:spTree>
      <p:nvGrpSpPr>
        <p:cNvPr id="239" name="Shape 239"/>
        <p:cNvGrpSpPr/>
        <p:nvPr/>
      </p:nvGrpSpPr>
      <p:grpSpPr>
        <a:xfrm>
          <a:off x="0" y="0"/>
          <a:ext cx="0" cy="0"/>
          <a:chOff x="0" y="0"/>
          <a:chExt cx="0" cy="0"/>
        </a:xfrm>
      </p:grpSpPr>
      <p:sp>
        <p:nvSpPr>
          <p:cNvPr id="240" name="Google Shape;240;p186"/>
          <p:cNvSpPr/>
          <p:nvPr/>
        </p:nvSpPr>
        <p:spPr>
          <a:xfrm>
            <a:off x="0" y="1577579"/>
            <a:ext cx="2979000" cy="3051600"/>
          </a:xfrm>
          <a:prstGeom prst="rect">
            <a:avLst/>
          </a:prstGeom>
          <a:solidFill>
            <a:srgbClr val="D04A0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1" name="Google Shape;241;p186"/>
          <p:cNvSpPr txBox="1"/>
          <p:nvPr>
            <p:ph idx="1" type="body"/>
          </p:nvPr>
        </p:nvSpPr>
        <p:spPr>
          <a:xfrm>
            <a:off x="270277" y="1577340"/>
            <a:ext cx="2709000" cy="1302900"/>
          </a:xfrm>
          <a:prstGeom prst="rect">
            <a:avLst/>
          </a:prstGeom>
          <a:noFill/>
          <a:ln>
            <a:noFill/>
          </a:ln>
        </p:spPr>
        <p:txBody>
          <a:bodyPr anchorCtr="0" anchor="t" bIns="0" lIns="0" spcFirstLastPara="1" rIns="0" wrap="square" tIns="0">
            <a:noAutofit/>
          </a:bodyPr>
          <a:lstStyle>
            <a:lvl1pPr indent="-228600" lvl="0" marL="457200" marR="0" algn="l">
              <a:lnSpc>
                <a:spcPct val="80000"/>
              </a:lnSpc>
              <a:spcBef>
                <a:spcPts val="0"/>
              </a:spcBef>
              <a:spcAft>
                <a:spcPts val="0"/>
              </a:spcAft>
              <a:buClr>
                <a:schemeClr val="lt1"/>
              </a:buClr>
              <a:buSzPts val="10200"/>
              <a:buFont typeface="Arial"/>
              <a:buNone/>
              <a:defRPr b="1" i="0" sz="10200" u="none" cap="none" strike="noStrike">
                <a:solidFill>
                  <a:schemeClr val="lt1"/>
                </a:solidFill>
                <a:latin typeface="Arial"/>
                <a:ea typeface="Arial"/>
                <a:cs typeface="Arial"/>
                <a:sym typeface="Arial"/>
              </a:defRPr>
            </a:lvl1pPr>
            <a:lvl2pPr indent="-304800" lvl="1" marL="9144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242" name="Google Shape;242;p186"/>
          <p:cNvSpPr txBox="1"/>
          <p:nvPr>
            <p:ph idx="2" type="body"/>
          </p:nvPr>
        </p:nvSpPr>
        <p:spPr>
          <a:xfrm>
            <a:off x="332186" y="2948940"/>
            <a:ext cx="2496900" cy="15465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indent="-228600" lvl="1" marL="9144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indent="-228600" lvl="2" marL="13716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indent="-228600" lvl="3" marL="18288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indent="-228600" lvl="4" marL="22860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indent="-228600" lvl="5" marL="27432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indent="-228600" lvl="6" marL="32004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indent="-228600" lvl="7" marL="36576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indent="-228600" lvl="8" marL="411480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243" name="Google Shape;243;p186"/>
          <p:cNvSpPr txBox="1"/>
          <p:nvPr>
            <p:ph type="title"/>
          </p:nvPr>
        </p:nvSpPr>
        <p:spPr>
          <a:xfrm>
            <a:off x="332185" y="324001"/>
            <a:ext cx="8479500" cy="10404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2400"/>
              <a:buFont typeface="Georgia"/>
              <a:buNone/>
              <a:defRPr b="0" i="0" sz="2400" u="none" cap="none" strike="noStrike">
                <a:solidFill>
                  <a:schemeClr val="dk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244" name="Google Shape;244;p186"/>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Content Dark" showMasterSp="0">
  <p:cSld name="One Column Content Dark">
    <p:bg>
      <p:bgPr>
        <a:solidFill>
          <a:srgbClr val="001A3E"/>
        </a:solidFill>
      </p:bgPr>
    </p:bg>
    <p:spTree>
      <p:nvGrpSpPr>
        <p:cNvPr id="245" name="Shape 245"/>
        <p:cNvGrpSpPr/>
        <p:nvPr/>
      </p:nvGrpSpPr>
      <p:grpSpPr>
        <a:xfrm>
          <a:off x="0" y="0"/>
          <a:ext cx="0" cy="0"/>
          <a:chOff x="0" y="0"/>
          <a:chExt cx="0" cy="0"/>
        </a:xfrm>
      </p:grpSpPr>
      <p:sp>
        <p:nvSpPr>
          <p:cNvPr id="246" name="Google Shape;246;p187"/>
          <p:cNvSpPr txBox="1"/>
          <p:nvPr>
            <p:ph idx="1" type="body"/>
          </p:nvPr>
        </p:nvSpPr>
        <p:spPr>
          <a:xfrm>
            <a:off x="332186" y="1577579"/>
            <a:ext cx="2646600" cy="3051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1pPr>
            <a:lvl2pPr indent="-304800" lvl="1" marL="9144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3pPr>
            <a:lvl4pPr indent="-304800" lvl="3" marL="18288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4pPr>
            <a:lvl5pPr indent="-304800" lvl="4" marL="22860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5pPr>
            <a:lvl6pPr indent="-304800" lvl="5" marL="27432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6pPr>
            <a:lvl7pPr indent="-304800" lvl="6" marL="32004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7pPr>
            <a:lvl8pPr indent="-304800" lvl="7" marL="36576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8pPr>
            <a:lvl9pPr indent="-304800" lvl="8" marL="4114800" marR="0" algn="l">
              <a:lnSpc>
                <a:spcPct val="100000"/>
              </a:lnSpc>
              <a:spcBef>
                <a:spcPts val="500"/>
              </a:spcBef>
              <a:spcAft>
                <a:spcPts val="500"/>
              </a:spcAft>
              <a:buClr>
                <a:schemeClr val="lt1"/>
              </a:buClr>
              <a:buSzPts val="1200"/>
              <a:buFont typeface="Arial"/>
              <a:buChar char="•"/>
              <a:defRPr b="0" i="0" sz="1200" u="none" cap="none" strike="noStrike">
                <a:solidFill>
                  <a:schemeClr val="lt1"/>
                </a:solidFill>
                <a:latin typeface="Arial"/>
                <a:ea typeface="Arial"/>
                <a:cs typeface="Arial"/>
                <a:sym typeface="Arial"/>
              </a:defRPr>
            </a:lvl9pPr>
          </a:lstStyle>
          <a:p/>
        </p:txBody>
      </p:sp>
      <p:sp>
        <p:nvSpPr>
          <p:cNvPr id="247" name="Google Shape;247;p187"/>
          <p:cNvSpPr txBox="1"/>
          <p:nvPr>
            <p:ph type="title"/>
          </p:nvPr>
        </p:nvSpPr>
        <p:spPr>
          <a:xfrm>
            <a:off x="332185" y="324001"/>
            <a:ext cx="8479500" cy="10404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lt1"/>
              </a:buClr>
              <a:buSzPts val="2400"/>
              <a:buFont typeface="Georgia"/>
              <a:buNone/>
              <a:defRPr b="0" i="0" sz="2400" u="none" cap="none" strike="noStrike">
                <a:solidFill>
                  <a:schemeClr val="lt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248" name="Google Shape;248;p187"/>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49" name="Google Shape;249;p187"/>
          <p:cNvSpPr txBox="1"/>
          <p:nvPr/>
        </p:nvSpPr>
        <p:spPr>
          <a:xfrm>
            <a:off x="332185" y="4869180"/>
            <a:ext cx="41055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Arial"/>
                <a:ea typeface="Arial"/>
                <a:cs typeface="Arial"/>
                <a:sym typeface="Arial"/>
              </a:rPr>
              <a:t>PwC</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hart Dark" showMasterSp="0">
  <p:cSld name="Title and Chart Dark">
    <p:bg>
      <p:bgPr>
        <a:solidFill>
          <a:srgbClr val="001A3E"/>
        </a:solidFill>
      </p:bgPr>
    </p:bg>
    <p:spTree>
      <p:nvGrpSpPr>
        <p:cNvPr id="250" name="Shape 250"/>
        <p:cNvGrpSpPr/>
        <p:nvPr/>
      </p:nvGrpSpPr>
      <p:grpSpPr>
        <a:xfrm>
          <a:off x="0" y="0"/>
          <a:ext cx="0" cy="0"/>
          <a:chOff x="0" y="0"/>
          <a:chExt cx="0" cy="0"/>
        </a:xfrm>
      </p:grpSpPr>
      <p:sp>
        <p:nvSpPr>
          <p:cNvPr id="251" name="Google Shape;251;p188"/>
          <p:cNvSpPr txBox="1"/>
          <p:nvPr>
            <p:ph type="title"/>
          </p:nvPr>
        </p:nvSpPr>
        <p:spPr>
          <a:xfrm>
            <a:off x="332185" y="324001"/>
            <a:ext cx="8479500" cy="10404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lt1"/>
              </a:buClr>
              <a:buSzPts val="2400"/>
              <a:buFont typeface="Georgia"/>
              <a:buNone/>
              <a:defRPr b="0" i="0" sz="2400" u="none" cap="none" strike="noStrike">
                <a:solidFill>
                  <a:schemeClr val="lt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252" name="Google Shape;252;p188"/>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53" name="Google Shape;253;p188"/>
          <p:cNvSpPr txBox="1"/>
          <p:nvPr/>
        </p:nvSpPr>
        <p:spPr>
          <a:xfrm>
            <a:off x="332185" y="4869180"/>
            <a:ext cx="41055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Arial"/>
                <a:ea typeface="Arial"/>
                <a:cs typeface="Arial"/>
                <a:sym typeface="Arial"/>
              </a:rPr>
              <a:t>PwC</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Chart">
  <p:cSld name="One Column Chart">
    <p:spTree>
      <p:nvGrpSpPr>
        <p:cNvPr id="254" name="Shape 254"/>
        <p:cNvGrpSpPr/>
        <p:nvPr/>
      </p:nvGrpSpPr>
      <p:grpSpPr>
        <a:xfrm>
          <a:off x="0" y="0"/>
          <a:ext cx="0" cy="0"/>
          <a:chOff x="0" y="0"/>
          <a:chExt cx="0" cy="0"/>
        </a:xfrm>
      </p:grpSpPr>
      <p:sp>
        <p:nvSpPr>
          <p:cNvPr id="255" name="Google Shape;255;p189"/>
          <p:cNvSpPr txBox="1"/>
          <p:nvPr>
            <p:ph idx="1" type="body"/>
          </p:nvPr>
        </p:nvSpPr>
        <p:spPr>
          <a:xfrm>
            <a:off x="332186" y="1577579"/>
            <a:ext cx="2646600" cy="3051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256" name="Google Shape;256;p189"/>
          <p:cNvSpPr txBox="1"/>
          <p:nvPr>
            <p:ph type="title"/>
          </p:nvPr>
        </p:nvSpPr>
        <p:spPr>
          <a:xfrm>
            <a:off x="332185" y="324000"/>
            <a:ext cx="8479500" cy="10404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2400"/>
              <a:buFont typeface="Georgia"/>
              <a:buNone/>
              <a:defRPr b="0" i="0" sz="2400" u="none" cap="none" strike="noStrike">
                <a:solidFill>
                  <a:schemeClr val="dk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257" name="Google Shape;257;p189"/>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Chart Dark" showMasterSp="0">
  <p:cSld name="One Column Chart Dark">
    <p:bg>
      <p:bgPr>
        <a:solidFill>
          <a:srgbClr val="001A3E"/>
        </a:solidFill>
      </p:bgPr>
    </p:bg>
    <p:spTree>
      <p:nvGrpSpPr>
        <p:cNvPr id="258" name="Shape 258"/>
        <p:cNvGrpSpPr/>
        <p:nvPr/>
      </p:nvGrpSpPr>
      <p:grpSpPr>
        <a:xfrm>
          <a:off x="0" y="0"/>
          <a:ext cx="0" cy="0"/>
          <a:chOff x="0" y="0"/>
          <a:chExt cx="0" cy="0"/>
        </a:xfrm>
      </p:grpSpPr>
      <p:sp>
        <p:nvSpPr>
          <p:cNvPr id="259" name="Google Shape;259;p190"/>
          <p:cNvSpPr txBox="1"/>
          <p:nvPr>
            <p:ph idx="1" type="body"/>
          </p:nvPr>
        </p:nvSpPr>
        <p:spPr>
          <a:xfrm>
            <a:off x="332186" y="1577579"/>
            <a:ext cx="2646600" cy="3051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1pPr>
            <a:lvl2pPr indent="-304800" lvl="1" marL="9144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2pPr>
            <a:lvl3pPr indent="-304800" lvl="2" marL="13716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3pPr>
            <a:lvl4pPr indent="-304800" lvl="3" marL="18288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4pPr>
            <a:lvl5pPr indent="-304800" lvl="4" marL="22860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5pPr>
            <a:lvl6pPr indent="-304800" lvl="5" marL="27432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6pPr>
            <a:lvl7pPr indent="-304800" lvl="6" marL="32004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7pPr>
            <a:lvl8pPr indent="-304800" lvl="7" marL="3657600" marR="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8pPr>
            <a:lvl9pPr indent="-304800" lvl="8" marL="4114800" marR="0" algn="l">
              <a:lnSpc>
                <a:spcPct val="100000"/>
              </a:lnSpc>
              <a:spcBef>
                <a:spcPts val="500"/>
              </a:spcBef>
              <a:spcAft>
                <a:spcPts val="500"/>
              </a:spcAft>
              <a:buClr>
                <a:schemeClr val="lt1"/>
              </a:buClr>
              <a:buSzPts val="1200"/>
              <a:buFont typeface="Arial"/>
              <a:buChar char="•"/>
              <a:defRPr b="0" i="0" sz="1200" u="none" cap="none" strike="noStrike">
                <a:solidFill>
                  <a:schemeClr val="lt1"/>
                </a:solidFill>
                <a:latin typeface="Arial"/>
                <a:ea typeface="Arial"/>
                <a:cs typeface="Arial"/>
                <a:sym typeface="Arial"/>
              </a:defRPr>
            </a:lvl9pPr>
          </a:lstStyle>
          <a:p/>
        </p:txBody>
      </p:sp>
      <p:sp>
        <p:nvSpPr>
          <p:cNvPr id="260" name="Google Shape;260;p190"/>
          <p:cNvSpPr txBox="1"/>
          <p:nvPr>
            <p:ph type="title"/>
          </p:nvPr>
        </p:nvSpPr>
        <p:spPr>
          <a:xfrm>
            <a:off x="332185" y="324001"/>
            <a:ext cx="8479500" cy="10404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lt1"/>
              </a:buClr>
              <a:buSzPts val="2400"/>
              <a:buFont typeface="Georgia"/>
              <a:buNone/>
              <a:defRPr b="0" i="0" sz="2400" u="none" cap="none" strike="noStrike">
                <a:solidFill>
                  <a:schemeClr val="lt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261" name="Google Shape;261;p190"/>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62" name="Google Shape;262;p190"/>
          <p:cNvSpPr txBox="1"/>
          <p:nvPr/>
        </p:nvSpPr>
        <p:spPr>
          <a:xfrm>
            <a:off x="332185" y="4869180"/>
            <a:ext cx="41055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Arial"/>
                <a:ea typeface="Arial"/>
                <a:cs typeface="Arial"/>
                <a:sym typeface="Arial"/>
              </a:rPr>
              <a:t>PwC</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All Grey" showMasterSp="0">
  <p:cSld name="Title Slide All Grey">
    <p:bg>
      <p:bgPr>
        <a:solidFill>
          <a:srgbClr val="001A3E"/>
        </a:solidFill>
      </p:bgPr>
    </p:bg>
    <p:spTree>
      <p:nvGrpSpPr>
        <p:cNvPr id="35" name="Shape 35"/>
        <p:cNvGrpSpPr/>
        <p:nvPr/>
      </p:nvGrpSpPr>
      <p:grpSpPr>
        <a:xfrm>
          <a:off x="0" y="0"/>
          <a:ext cx="0" cy="0"/>
          <a:chOff x="0" y="0"/>
          <a:chExt cx="0" cy="0"/>
        </a:xfrm>
      </p:grpSpPr>
      <p:sp>
        <p:nvSpPr>
          <p:cNvPr id="36" name="Google Shape;36;p146"/>
          <p:cNvSpPr txBox="1"/>
          <p:nvPr>
            <p:ph type="ctrTitle"/>
          </p:nvPr>
        </p:nvSpPr>
        <p:spPr>
          <a:xfrm>
            <a:off x="332184" y="321469"/>
            <a:ext cx="5563800" cy="1988700"/>
          </a:xfrm>
          <a:prstGeom prst="rect">
            <a:avLst/>
          </a:prstGeom>
          <a:noFill/>
          <a:ln>
            <a:noFill/>
          </a:ln>
        </p:spPr>
        <p:txBody>
          <a:bodyPr anchorCtr="0" anchor="b" bIns="0" lIns="0" spcFirstLastPara="1" rIns="0" wrap="square" tIns="0">
            <a:noAutofit/>
          </a:bodyPr>
          <a:lstStyle>
            <a:lvl1pPr lvl="0" marR="0" algn="l">
              <a:lnSpc>
                <a:spcPct val="85000"/>
              </a:lnSpc>
              <a:spcBef>
                <a:spcPts val="0"/>
              </a:spcBef>
              <a:spcAft>
                <a:spcPts val="0"/>
              </a:spcAft>
              <a:buClr>
                <a:schemeClr val="lt1"/>
              </a:buClr>
              <a:buSzPts val="4500"/>
              <a:buFont typeface="Georgia"/>
              <a:buNone/>
              <a:defRPr b="0" i="0" sz="4500" u="none" cap="none" strike="noStrike">
                <a:solidFill>
                  <a:schemeClr val="lt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37" name="Google Shape;37;p146"/>
          <p:cNvSpPr txBox="1"/>
          <p:nvPr>
            <p:ph idx="1" type="subTitle"/>
          </p:nvPr>
        </p:nvSpPr>
        <p:spPr>
          <a:xfrm>
            <a:off x="332185" y="2811780"/>
            <a:ext cx="4105500" cy="445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pic>
        <p:nvPicPr>
          <p:cNvPr id="38" name="Google Shape;38;p146"/>
          <p:cNvPicPr preferRelativeResize="0"/>
          <p:nvPr/>
        </p:nvPicPr>
        <p:blipFill rotWithShape="1">
          <a:blip r:embed="rId2">
            <a:alphaModFix/>
          </a:blip>
          <a:srcRect b="0" l="0" r="0" t="0"/>
          <a:stretch/>
        </p:blipFill>
        <p:spPr>
          <a:xfrm>
            <a:off x="138854" y="3998214"/>
            <a:ext cx="1227583" cy="1013388"/>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Text Boxes for Icons">
  <p:cSld name="Four Text Boxes for Icons">
    <p:spTree>
      <p:nvGrpSpPr>
        <p:cNvPr id="263" name="Shape 263"/>
        <p:cNvGrpSpPr/>
        <p:nvPr/>
      </p:nvGrpSpPr>
      <p:grpSpPr>
        <a:xfrm>
          <a:off x="0" y="0"/>
          <a:ext cx="0" cy="0"/>
          <a:chOff x="0" y="0"/>
          <a:chExt cx="0" cy="0"/>
        </a:xfrm>
      </p:grpSpPr>
      <p:sp>
        <p:nvSpPr>
          <p:cNvPr id="264" name="Google Shape;264;p191"/>
          <p:cNvSpPr txBox="1"/>
          <p:nvPr>
            <p:ph idx="1" type="body"/>
          </p:nvPr>
        </p:nvSpPr>
        <p:spPr>
          <a:xfrm>
            <a:off x="332185" y="2571750"/>
            <a:ext cx="1920300" cy="20574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200"/>
              </a:spcBef>
              <a:spcAft>
                <a:spcPts val="2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265" name="Google Shape;265;p191"/>
          <p:cNvSpPr txBox="1"/>
          <p:nvPr>
            <p:ph idx="2" type="body"/>
          </p:nvPr>
        </p:nvSpPr>
        <p:spPr>
          <a:xfrm>
            <a:off x="2519728" y="2571750"/>
            <a:ext cx="1920300" cy="20574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200"/>
              </a:spcBef>
              <a:spcAft>
                <a:spcPts val="2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266" name="Google Shape;266;p191"/>
          <p:cNvSpPr txBox="1"/>
          <p:nvPr>
            <p:ph idx="3" type="body"/>
          </p:nvPr>
        </p:nvSpPr>
        <p:spPr>
          <a:xfrm>
            <a:off x="4707272" y="2571750"/>
            <a:ext cx="1920300" cy="20574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200"/>
              </a:spcBef>
              <a:spcAft>
                <a:spcPts val="2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267" name="Google Shape;267;p191"/>
          <p:cNvSpPr txBox="1"/>
          <p:nvPr>
            <p:ph idx="4" type="body"/>
          </p:nvPr>
        </p:nvSpPr>
        <p:spPr>
          <a:xfrm>
            <a:off x="6894816" y="2571750"/>
            <a:ext cx="1920300" cy="20574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200"/>
              </a:spcBef>
              <a:spcAft>
                <a:spcPts val="2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268" name="Google Shape;268;p191"/>
          <p:cNvSpPr txBox="1"/>
          <p:nvPr>
            <p:ph type="title"/>
          </p:nvPr>
        </p:nvSpPr>
        <p:spPr>
          <a:xfrm>
            <a:off x="332185" y="324000"/>
            <a:ext cx="8479500" cy="10404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2400"/>
              <a:buFont typeface="Georgia"/>
              <a:buNone/>
              <a:defRPr b="0" i="0" sz="2400" u="none" cap="none" strike="noStrike">
                <a:solidFill>
                  <a:schemeClr val="dk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269" name="Google Shape;269;p191"/>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Team Images">
  <p:cSld name="Four Team Images">
    <p:spTree>
      <p:nvGrpSpPr>
        <p:cNvPr id="270" name="Shape 270"/>
        <p:cNvGrpSpPr/>
        <p:nvPr/>
      </p:nvGrpSpPr>
      <p:grpSpPr>
        <a:xfrm>
          <a:off x="0" y="0"/>
          <a:ext cx="0" cy="0"/>
          <a:chOff x="0" y="0"/>
          <a:chExt cx="0" cy="0"/>
        </a:xfrm>
      </p:grpSpPr>
      <p:sp>
        <p:nvSpPr>
          <p:cNvPr id="271" name="Google Shape;271;p192"/>
          <p:cNvSpPr/>
          <p:nvPr/>
        </p:nvSpPr>
        <p:spPr>
          <a:xfrm>
            <a:off x="332184" y="1575197"/>
            <a:ext cx="994500" cy="996600"/>
          </a:xfrm>
          <a:prstGeom prst="rect">
            <a:avLst/>
          </a:prstGeom>
          <a:solidFill>
            <a:srgbClr val="DEDED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272" name="Google Shape;272;p192"/>
          <p:cNvSpPr/>
          <p:nvPr/>
        </p:nvSpPr>
        <p:spPr>
          <a:xfrm>
            <a:off x="2519728" y="1575197"/>
            <a:ext cx="994500" cy="996600"/>
          </a:xfrm>
          <a:prstGeom prst="rect">
            <a:avLst/>
          </a:prstGeom>
          <a:solidFill>
            <a:srgbClr val="DEDED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273" name="Google Shape;273;p192"/>
          <p:cNvSpPr/>
          <p:nvPr/>
        </p:nvSpPr>
        <p:spPr>
          <a:xfrm>
            <a:off x="4707272" y="1575197"/>
            <a:ext cx="994500" cy="996600"/>
          </a:xfrm>
          <a:prstGeom prst="rect">
            <a:avLst/>
          </a:prstGeom>
          <a:solidFill>
            <a:srgbClr val="DEDED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274" name="Google Shape;274;p192"/>
          <p:cNvSpPr/>
          <p:nvPr/>
        </p:nvSpPr>
        <p:spPr>
          <a:xfrm>
            <a:off x="6894816" y="1575197"/>
            <a:ext cx="994500" cy="996600"/>
          </a:xfrm>
          <a:prstGeom prst="rect">
            <a:avLst/>
          </a:prstGeom>
          <a:solidFill>
            <a:srgbClr val="DEDED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275" name="Google Shape;275;p192"/>
          <p:cNvSpPr txBox="1"/>
          <p:nvPr>
            <p:ph idx="1" type="body"/>
          </p:nvPr>
        </p:nvSpPr>
        <p:spPr>
          <a:xfrm>
            <a:off x="332184" y="2743200"/>
            <a:ext cx="1920300" cy="18858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28600" lvl="1" marL="9144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indent="-228600" lvl="2" marL="13716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indent="-228600" lvl="4" marL="22860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indent="-228600" lvl="5" marL="27432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indent="-228600" lvl="6" marL="32004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indent="-228600" lvl="7" marL="36576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indent="-228600" lvl="8" marL="4114800" marR="0" algn="l">
              <a:lnSpc>
                <a:spcPct val="100000"/>
              </a:lnSpc>
              <a:spcBef>
                <a:spcPts val="200"/>
              </a:spcBef>
              <a:spcAft>
                <a:spcPts val="20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276" name="Google Shape;276;p192"/>
          <p:cNvSpPr txBox="1"/>
          <p:nvPr>
            <p:ph idx="2" type="body"/>
          </p:nvPr>
        </p:nvSpPr>
        <p:spPr>
          <a:xfrm>
            <a:off x="2519728" y="2743200"/>
            <a:ext cx="1920300" cy="18858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28600" lvl="1" marL="9144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indent="-228600" lvl="2" marL="13716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indent="-228600" lvl="4" marL="22860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indent="-228600" lvl="5" marL="27432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indent="-228600" lvl="6" marL="32004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indent="-228600" lvl="7" marL="36576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indent="-228600" lvl="8" marL="4114800" marR="0" algn="l">
              <a:lnSpc>
                <a:spcPct val="100000"/>
              </a:lnSpc>
              <a:spcBef>
                <a:spcPts val="200"/>
              </a:spcBef>
              <a:spcAft>
                <a:spcPts val="20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277" name="Google Shape;277;p192"/>
          <p:cNvSpPr txBox="1"/>
          <p:nvPr>
            <p:ph idx="3" type="body"/>
          </p:nvPr>
        </p:nvSpPr>
        <p:spPr>
          <a:xfrm>
            <a:off x="4707272" y="2743200"/>
            <a:ext cx="1920300" cy="18858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28600" lvl="1" marL="9144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indent="-228600" lvl="2" marL="13716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indent="-228600" lvl="4" marL="22860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indent="-228600" lvl="5" marL="27432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indent="-228600" lvl="6" marL="32004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indent="-228600" lvl="7" marL="36576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indent="-228600" lvl="8" marL="4114800" marR="0" algn="l">
              <a:lnSpc>
                <a:spcPct val="100000"/>
              </a:lnSpc>
              <a:spcBef>
                <a:spcPts val="200"/>
              </a:spcBef>
              <a:spcAft>
                <a:spcPts val="20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278" name="Google Shape;278;p192"/>
          <p:cNvSpPr txBox="1"/>
          <p:nvPr>
            <p:ph idx="4" type="body"/>
          </p:nvPr>
        </p:nvSpPr>
        <p:spPr>
          <a:xfrm>
            <a:off x="6894816" y="2743200"/>
            <a:ext cx="1920300" cy="18858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28600" lvl="1" marL="9144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indent="-228600" lvl="2" marL="13716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indent="-228600" lvl="4" marL="22860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indent="-228600" lvl="5" marL="27432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indent="-228600" lvl="6" marL="32004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indent="-228600" lvl="7" marL="36576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indent="-228600" lvl="8" marL="4114800" marR="0" algn="l">
              <a:lnSpc>
                <a:spcPct val="100000"/>
              </a:lnSpc>
              <a:spcBef>
                <a:spcPts val="200"/>
              </a:spcBef>
              <a:spcAft>
                <a:spcPts val="20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279" name="Google Shape;279;p192"/>
          <p:cNvSpPr txBox="1"/>
          <p:nvPr>
            <p:ph type="title"/>
          </p:nvPr>
        </p:nvSpPr>
        <p:spPr>
          <a:xfrm>
            <a:off x="332185" y="324000"/>
            <a:ext cx="8479500" cy="10404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2400"/>
              <a:buFont typeface="Georgia"/>
              <a:buNone/>
              <a:defRPr b="0" i="0" sz="2400" u="none" cap="none" strike="noStrike">
                <a:solidFill>
                  <a:schemeClr val="dk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280" name="Google Shape;280;p192"/>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Light" showMasterSp="0">
  <p:cSld name="Thank You Light">
    <p:bg>
      <p:bgPr>
        <a:solidFill>
          <a:srgbClr val="001A3E"/>
        </a:solidFill>
      </p:bgPr>
    </p:bg>
    <p:spTree>
      <p:nvGrpSpPr>
        <p:cNvPr id="281" name="Shape 281"/>
        <p:cNvGrpSpPr/>
        <p:nvPr/>
      </p:nvGrpSpPr>
      <p:grpSpPr>
        <a:xfrm>
          <a:off x="0" y="0"/>
          <a:ext cx="0" cy="0"/>
          <a:chOff x="0" y="0"/>
          <a:chExt cx="0" cy="0"/>
        </a:xfrm>
      </p:grpSpPr>
      <p:sp>
        <p:nvSpPr>
          <p:cNvPr id="282" name="Google Shape;282;p193"/>
          <p:cNvSpPr/>
          <p:nvPr/>
        </p:nvSpPr>
        <p:spPr>
          <a:xfrm>
            <a:off x="0" y="3705640"/>
            <a:ext cx="9144000" cy="1437900"/>
          </a:xfrm>
          <a:prstGeom prst="rect">
            <a:avLst/>
          </a:prstGeom>
          <a:solidFill>
            <a:srgbClr val="D04A0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3" name="Google Shape;283;p193"/>
          <p:cNvSpPr txBox="1"/>
          <p:nvPr>
            <p:ph type="ctrTitle"/>
          </p:nvPr>
        </p:nvSpPr>
        <p:spPr>
          <a:xfrm>
            <a:off x="332186" y="321469"/>
            <a:ext cx="4105500" cy="1821600"/>
          </a:xfrm>
          <a:prstGeom prst="rect">
            <a:avLst/>
          </a:prstGeom>
          <a:noFill/>
          <a:ln>
            <a:noFill/>
          </a:ln>
        </p:spPr>
        <p:txBody>
          <a:bodyPr anchorCtr="0" anchor="b" bIns="0" lIns="0" spcFirstLastPara="1" rIns="0" wrap="square" tIns="0">
            <a:noAutofit/>
          </a:bodyPr>
          <a:lstStyle>
            <a:lvl1pPr lvl="0" marR="0" algn="l">
              <a:lnSpc>
                <a:spcPct val="85000"/>
              </a:lnSpc>
              <a:spcBef>
                <a:spcPts val="0"/>
              </a:spcBef>
              <a:spcAft>
                <a:spcPts val="0"/>
              </a:spcAft>
              <a:buClr>
                <a:schemeClr val="dk1"/>
              </a:buClr>
              <a:buSzPts val="4400"/>
              <a:buFont typeface="Georgia"/>
              <a:buNone/>
              <a:defRPr b="0" i="0" sz="4400" u="none" cap="none" strike="noStrike">
                <a:solidFill>
                  <a:schemeClr val="dk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284" name="Google Shape;284;p193"/>
          <p:cNvSpPr/>
          <p:nvPr/>
        </p:nvSpPr>
        <p:spPr>
          <a:xfrm>
            <a:off x="4000500" y="0"/>
            <a:ext cx="5143500" cy="5143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85" name="Google Shape;285;p193"/>
          <p:cNvSpPr txBox="1"/>
          <p:nvPr>
            <p:ph idx="1" type="body"/>
          </p:nvPr>
        </p:nvSpPr>
        <p:spPr>
          <a:xfrm>
            <a:off x="332184" y="3944700"/>
            <a:ext cx="8479500" cy="10887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1pPr>
            <a:lvl2pPr indent="-228600" lvl="1" marL="914400" marR="0" algn="l">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2pPr>
            <a:lvl3pPr indent="-228600" lvl="2" marL="1371600" marR="0" algn="l">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3pPr>
            <a:lvl4pPr indent="-228600" lvl="3" marL="1828800" marR="0" algn="l">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4pPr>
            <a:lvl5pPr indent="-228600" lvl="4" marL="2286000" marR="0" algn="l">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5pPr>
            <a:lvl6pPr indent="-228600" lvl="5" marL="2743200" marR="0" algn="l">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6pPr>
            <a:lvl7pPr indent="-228600" lvl="6" marL="3200400" marR="0" algn="l">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7pPr>
            <a:lvl8pPr indent="-228600" lvl="7" marL="3657600" marR="0" algn="l">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8pPr>
            <a:lvl9pPr indent="-228600" lvl="8" marL="4114800" marR="0" algn="l">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9pPr>
          </a:lstStyle>
          <a:p/>
        </p:txBody>
      </p:sp>
      <p:sp>
        <p:nvSpPr>
          <p:cNvPr id="286" name="Google Shape;286;p193"/>
          <p:cNvSpPr/>
          <p:nvPr/>
        </p:nvSpPr>
        <p:spPr>
          <a:xfrm>
            <a:off x="4000500" y="0"/>
            <a:ext cx="5143500" cy="5143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87" name="Google Shape;287;p193"/>
          <p:cNvSpPr txBox="1"/>
          <p:nvPr/>
        </p:nvSpPr>
        <p:spPr>
          <a:xfrm>
            <a:off x="332185" y="3300411"/>
            <a:ext cx="4105500" cy="255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900"/>
              <a:buFont typeface="Arial"/>
              <a:buNone/>
            </a:pPr>
            <a:r>
              <a:rPr b="0" i="0" lang="en" sz="900" u="none" cap="none" strike="noStrike">
                <a:solidFill>
                  <a:schemeClr val="dk1"/>
                </a:solidFill>
                <a:latin typeface="Arial"/>
                <a:ea typeface="Arial"/>
                <a:cs typeface="Arial"/>
                <a:sym typeface="Arial"/>
              </a:rPr>
              <a:t>pwc.com</a:t>
            </a:r>
            <a:endParaRPr b="0" i="0" sz="9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Dark" showMasterSp="0">
  <p:cSld name="Thank You Dark">
    <p:bg>
      <p:bgPr>
        <a:solidFill>
          <a:srgbClr val="001A3E"/>
        </a:solidFill>
      </p:bgPr>
    </p:bg>
    <p:spTree>
      <p:nvGrpSpPr>
        <p:cNvPr id="288" name="Shape 288"/>
        <p:cNvGrpSpPr/>
        <p:nvPr/>
      </p:nvGrpSpPr>
      <p:grpSpPr>
        <a:xfrm>
          <a:off x="0" y="0"/>
          <a:ext cx="0" cy="0"/>
          <a:chOff x="0" y="0"/>
          <a:chExt cx="0" cy="0"/>
        </a:xfrm>
      </p:grpSpPr>
      <p:sp>
        <p:nvSpPr>
          <p:cNvPr id="289" name="Google Shape;289;p194"/>
          <p:cNvSpPr/>
          <p:nvPr/>
        </p:nvSpPr>
        <p:spPr>
          <a:xfrm>
            <a:off x="0" y="3705640"/>
            <a:ext cx="9144000" cy="1437900"/>
          </a:xfrm>
          <a:prstGeom prst="rect">
            <a:avLst/>
          </a:prstGeom>
          <a:solidFill>
            <a:srgbClr val="D04A0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0" name="Google Shape;290;p194"/>
          <p:cNvSpPr txBox="1"/>
          <p:nvPr>
            <p:ph type="ctrTitle"/>
          </p:nvPr>
        </p:nvSpPr>
        <p:spPr>
          <a:xfrm>
            <a:off x="332186" y="321469"/>
            <a:ext cx="4105500" cy="1821600"/>
          </a:xfrm>
          <a:prstGeom prst="rect">
            <a:avLst/>
          </a:prstGeom>
          <a:noFill/>
          <a:ln>
            <a:noFill/>
          </a:ln>
        </p:spPr>
        <p:txBody>
          <a:bodyPr anchorCtr="0" anchor="b" bIns="0" lIns="0" spcFirstLastPara="1" rIns="0" wrap="square" tIns="0">
            <a:noAutofit/>
          </a:bodyPr>
          <a:lstStyle>
            <a:lvl1pPr lvl="0" marR="0" algn="l">
              <a:lnSpc>
                <a:spcPct val="85000"/>
              </a:lnSpc>
              <a:spcBef>
                <a:spcPts val="0"/>
              </a:spcBef>
              <a:spcAft>
                <a:spcPts val="0"/>
              </a:spcAft>
              <a:buClr>
                <a:schemeClr val="lt1"/>
              </a:buClr>
              <a:buSzPts val="4400"/>
              <a:buFont typeface="Georgia"/>
              <a:buNone/>
              <a:defRPr b="0" i="0" sz="4400" u="none" cap="none" strike="noStrike">
                <a:solidFill>
                  <a:schemeClr val="lt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291" name="Google Shape;291;p194"/>
          <p:cNvSpPr/>
          <p:nvPr/>
        </p:nvSpPr>
        <p:spPr>
          <a:xfrm>
            <a:off x="4000500" y="0"/>
            <a:ext cx="5143500" cy="5143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92" name="Google Shape;292;p194"/>
          <p:cNvSpPr txBox="1"/>
          <p:nvPr>
            <p:ph idx="1" type="body"/>
          </p:nvPr>
        </p:nvSpPr>
        <p:spPr>
          <a:xfrm>
            <a:off x="332184" y="3944700"/>
            <a:ext cx="8479500" cy="10887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1pPr>
            <a:lvl2pPr indent="-228600" lvl="1" marL="914400" marR="0" algn="l">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2pPr>
            <a:lvl3pPr indent="-228600" lvl="2" marL="1371600" marR="0" algn="l">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3pPr>
            <a:lvl4pPr indent="-228600" lvl="3" marL="1828800" marR="0" algn="l">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4pPr>
            <a:lvl5pPr indent="-228600" lvl="4" marL="2286000" marR="0" algn="l">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5pPr>
            <a:lvl6pPr indent="-228600" lvl="5" marL="2743200" marR="0" algn="l">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6pPr>
            <a:lvl7pPr indent="-228600" lvl="6" marL="3200400" marR="0" algn="l">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7pPr>
            <a:lvl8pPr indent="-228600" lvl="7" marL="3657600" marR="0" algn="l">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8pPr>
            <a:lvl9pPr indent="-228600" lvl="8" marL="4114800" marR="0" algn="l">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9pPr>
          </a:lstStyle>
          <a:p/>
        </p:txBody>
      </p:sp>
      <p:sp>
        <p:nvSpPr>
          <p:cNvPr id="293" name="Google Shape;293;p194"/>
          <p:cNvSpPr/>
          <p:nvPr/>
        </p:nvSpPr>
        <p:spPr>
          <a:xfrm>
            <a:off x="4000500" y="0"/>
            <a:ext cx="5143500" cy="5143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94" name="Google Shape;294;p194"/>
          <p:cNvSpPr txBox="1"/>
          <p:nvPr/>
        </p:nvSpPr>
        <p:spPr>
          <a:xfrm>
            <a:off x="332185" y="3300411"/>
            <a:ext cx="4105500" cy="255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900"/>
              <a:buFont typeface="Arial"/>
              <a:buNone/>
            </a:pPr>
            <a:r>
              <a:rPr b="0" i="0" lang="en" sz="900" u="none" cap="none" strike="noStrike">
                <a:solidFill>
                  <a:schemeClr val="lt1"/>
                </a:solidFill>
                <a:latin typeface="Arial"/>
                <a:ea typeface="Arial"/>
                <a:cs typeface="Arial"/>
                <a:sym typeface="Arial"/>
              </a:rPr>
              <a:t>pwc.com</a:t>
            </a:r>
            <a:endParaRPr b="0" i="0" sz="9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ogo Shape Rose" showMasterSp="0">
  <p:cSld name="Title Slide Logo Shape Rose">
    <p:bg>
      <p:bgPr>
        <a:solidFill>
          <a:srgbClr val="001A3E"/>
        </a:solidFill>
      </p:bgPr>
    </p:bg>
    <p:spTree>
      <p:nvGrpSpPr>
        <p:cNvPr id="295" name="Shape 295"/>
        <p:cNvGrpSpPr/>
        <p:nvPr/>
      </p:nvGrpSpPr>
      <p:grpSpPr>
        <a:xfrm>
          <a:off x="0" y="0"/>
          <a:ext cx="0" cy="0"/>
          <a:chOff x="0" y="0"/>
          <a:chExt cx="0" cy="0"/>
        </a:xfrm>
      </p:grpSpPr>
      <p:grpSp>
        <p:nvGrpSpPr>
          <p:cNvPr id="296" name="Google Shape;296;p195"/>
          <p:cNvGrpSpPr/>
          <p:nvPr/>
        </p:nvGrpSpPr>
        <p:grpSpPr>
          <a:xfrm>
            <a:off x="0" y="0"/>
            <a:ext cx="6685577" cy="5143501"/>
            <a:chOff x="0" y="0"/>
            <a:chExt cx="8914102" cy="6858001"/>
          </a:xfrm>
        </p:grpSpPr>
        <p:sp>
          <p:nvSpPr>
            <p:cNvPr id="297" name="Google Shape;297;p195"/>
            <p:cNvSpPr/>
            <p:nvPr/>
          </p:nvSpPr>
          <p:spPr>
            <a:xfrm>
              <a:off x="0" y="0"/>
              <a:ext cx="8914102" cy="6858001"/>
            </a:xfrm>
            <a:custGeom>
              <a:rect b="b" l="l" r="r" t="t"/>
              <a:pathLst>
                <a:path extrusionOk="0" h="6858001" w="8914102">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D9395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98" name="Google Shape;298;p195"/>
            <p:cNvPicPr preferRelativeResize="0"/>
            <p:nvPr/>
          </p:nvPicPr>
          <p:blipFill rotWithShape="1">
            <a:blip r:embed="rId2">
              <a:alphaModFix/>
            </a:blip>
            <a:srcRect b="0" l="0" r="0" t="0"/>
            <a:stretch/>
          </p:blipFill>
          <p:spPr>
            <a:xfrm>
              <a:off x="185139" y="5330952"/>
              <a:ext cx="1636775" cy="1351183"/>
            </a:xfrm>
            <a:prstGeom prst="rect">
              <a:avLst/>
            </a:prstGeom>
            <a:noFill/>
            <a:ln>
              <a:noFill/>
            </a:ln>
          </p:spPr>
        </p:pic>
      </p:grpSp>
      <p:sp>
        <p:nvSpPr>
          <p:cNvPr id="299" name="Google Shape;299;p195"/>
          <p:cNvSpPr txBox="1"/>
          <p:nvPr>
            <p:ph type="ctrTitle"/>
          </p:nvPr>
        </p:nvSpPr>
        <p:spPr>
          <a:xfrm>
            <a:off x="332185" y="756889"/>
            <a:ext cx="3944100" cy="1815000"/>
          </a:xfrm>
          <a:prstGeom prst="rect">
            <a:avLst/>
          </a:prstGeom>
          <a:noFill/>
          <a:ln>
            <a:noFill/>
          </a:ln>
        </p:spPr>
        <p:txBody>
          <a:bodyPr anchorCtr="0" anchor="b" bIns="0" lIns="0" spcFirstLastPara="1" rIns="0" wrap="square" tIns="0">
            <a:noAutofit/>
          </a:bodyPr>
          <a:lstStyle>
            <a:lvl1pPr lvl="0" marR="0" algn="l">
              <a:lnSpc>
                <a:spcPct val="85000"/>
              </a:lnSpc>
              <a:spcBef>
                <a:spcPts val="0"/>
              </a:spcBef>
              <a:spcAft>
                <a:spcPts val="0"/>
              </a:spcAft>
              <a:buClr>
                <a:schemeClr val="lt1"/>
              </a:buClr>
              <a:buSzPts val="3800"/>
              <a:buFont typeface="Georgia"/>
              <a:buNone/>
              <a:defRPr b="0" i="0" sz="3800" u="none" cap="none" strike="noStrike">
                <a:solidFill>
                  <a:schemeClr val="lt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300" name="Google Shape;300;p195"/>
          <p:cNvSpPr txBox="1"/>
          <p:nvPr>
            <p:ph idx="1" type="subTitle"/>
          </p:nvPr>
        </p:nvSpPr>
        <p:spPr>
          <a:xfrm>
            <a:off x="332186" y="2811780"/>
            <a:ext cx="3944100" cy="445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ull Content - Subtitle">
  <p:cSld name="Title and Full Content - Subtitle">
    <p:spTree>
      <p:nvGrpSpPr>
        <p:cNvPr id="301" name="Shape 301"/>
        <p:cNvGrpSpPr/>
        <p:nvPr/>
      </p:nvGrpSpPr>
      <p:grpSpPr>
        <a:xfrm>
          <a:off x="0" y="0"/>
          <a:ext cx="0" cy="0"/>
          <a:chOff x="0" y="0"/>
          <a:chExt cx="0" cy="0"/>
        </a:xfrm>
      </p:grpSpPr>
      <p:sp>
        <p:nvSpPr>
          <p:cNvPr id="302" name="Google Shape;302;p196"/>
          <p:cNvSpPr txBox="1"/>
          <p:nvPr>
            <p:ph idx="1" type="body"/>
          </p:nvPr>
        </p:nvSpPr>
        <p:spPr>
          <a:xfrm>
            <a:off x="332185" y="1577579"/>
            <a:ext cx="8479500" cy="3051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303" name="Google Shape;303;p196"/>
          <p:cNvSpPr txBox="1"/>
          <p:nvPr>
            <p:ph type="title"/>
          </p:nvPr>
        </p:nvSpPr>
        <p:spPr>
          <a:xfrm>
            <a:off x="332185" y="322886"/>
            <a:ext cx="8479500" cy="3771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2400"/>
              <a:buFont typeface="Georgia"/>
              <a:buNone/>
              <a:defRPr b="0" i="0" sz="2400" u="none" cap="none" strike="noStrike">
                <a:solidFill>
                  <a:schemeClr val="dk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304" name="Google Shape;304;p196"/>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05" name="Google Shape;305;p196"/>
          <p:cNvSpPr txBox="1"/>
          <p:nvPr>
            <p:ph idx="2" type="subTitle"/>
          </p:nvPr>
        </p:nvSpPr>
        <p:spPr>
          <a:xfrm>
            <a:off x="332184" y="700075"/>
            <a:ext cx="8479500" cy="6645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Content - Subtitle">
  <p:cSld name="One Column Content - Subtitle">
    <p:spTree>
      <p:nvGrpSpPr>
        <p:cNvPr id="306" name="Shape 306"/>
        <p:cNvGrpSpPr/>
        <p:nvPr/>
      </p:nvGrpSpPr>
      <p:grpSpPr>
        <a:xfrm>
          <a:off x="0" y="0"/>
          <a:ext cx="0" cy="0"/>
          <a:chOff x="0" y="0"/>
          <a:chExt cx="0" cy="0"/>
        </a:xfrm>
      </p:grpSpPr>
      <p:sp>
        <p:nvSpPr>
          <p:cNvPr id="307" name="Google Shape;307;p197"/>
          <p:cNvSpPr txBox="1"/>
          <p:nvPr>
            <p:ph idx="1" type="body"/>
          </p:nvPr>
        </p:nvSpPr>
        <p:spPr>
          <a:xfrm>
            <a:off x="332186" y="1577579"/>
            <a:ext cx="2646600" cy="3051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308" name="Google Shape;308;p197"/>
          <p:cNvSpPr txBox="1"/>
          <p:nvPr>
            <p:ph type="title"/>
          </p:nvPr>
        </p:nvSpPr>
        <p:spPr>
          <a:xfrm>
            <a:off x="332185" y="322886"/>
            <a:ext cx="8479500" cy="3771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2400"/>
              <a:buFont typeface="Georgia"/>
              <a:buNone/>
              <a:defRPr b="0" i="0" sz="2400" u="none" cap="none" strike="noStrike">
                <a:solidFill>
                  <a:schemeClr val="dk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309" name="Google Shape;309;p197"/>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10" name="Google Shape;310;p197"/>
          <p:cNvSpPr txBox="1"/>
          <p:nvPr>
            <p:ph idx="2" type="subTitle"/>
          </p:nvPr>
        </p:nvSpPr>
        <p:spPr>
          <a:xfrm>
            <a:off x="332184" y="700075"/>
            <a:ext cx="8479500" cy="6645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 Subtitle">
  <p:cSld name="Two Content - Subtitle">
    <p:spTree>
      <p:nvGrpSpPr>
        <p:cNvPr id="311" name="Shape 311"/>
        <p:cNvGrpSpPr/>
        <p:nvPr/>
      </p:nvGrpSpPr>
      <p:grpSpPr>
        <a:xfrm>
          <a:off x="0" y="0"/>
          <a:ext cx="0" cy="0"/>
          <a:chOff x="0" y="0"/>
          <a:chExt cx="0" cy="0"/>
        </a:xfrm>
      </p:grpSpPr>
      <p:sp>
        <p:nvSpPr>
          <p:cNvPr id="312" name="Google Shape;312;p198"/>
          <p:cNvSpPr txBox="1"/>
          <p:nvPr>
            <p:ph idx="1" type="body"/>
          </p:nvPr>
        </p:nvSpPr>
        <p:spPr>
          <a:xfrm>
            <a:off x="332185" y="1577579"/>
            <a:ext cx="4105500" cy="3051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313" name="Google Shape;313;p198"/>
          <p:cNvSpPr txBox="1"/>
          <p:nvPr>
            <p:ph idx="2" type="body"/>
          </p:nvPr>
        </p:nvSpPr>
        <p:spPr>
          <a:xfrm>
            <a:off x="4706541" y="1577578"/>
            <a:ext cx="4105500" cy="3051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314" name="Google Shape;314;p198"/>
          <p:cNvSpPr txBox="1"/>
          <p:nvPr>
            <p:ph type="title"/>
          </p:nvPr>
        </p:nvSpPr>
        <p:spPr>
          <a:xfrm>
            <a:off x="332185" y="322886"/>
            <a:ext cx="8479500" cy="3771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2400"/>
              <a:buFont typeface="Georgia"/>
              <a:buNone/>
              <a:defRPr b="0" i="0" sz="2400" u="none" cap="none" strike="noStrike">
                <a:solidFill>
                  <a:schemeClr val="dk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315" name="Google Shape;315;p198"/>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16" name="Google Shape;316;p198"/>
          <p:cNvSpPr txBox="1"/>
          <p:nvPr>
            <p:ph idx="3" type="subTitle"/>
          </p:nvPr>
        </p:nvSpPr>
        <p:spPr>
          <a:xfrm>
            <a:off x="332184" y="700075"/>
            <a:ext cx="8479500" cy="6645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 Subtitle">
  <p:cSld name="Content and Image - Subtitle">
    <p:spTree>
      <p:nvGrpSpPr>
        <p:cNvPr id="317" name="Shape 317"/>
        <p:cNvGrpSpPr/>
        <p:nvPr/>
      </p:nvGrpSpPr>
      <p:grpSpPr>
        <a:xfrm>
          <a:off x="0" y="0"/>
          <a:ext cx="0" cy="0"/>
          <a:chOff x="0" y="0"/>
          <a:chExt cx="0" cy="0"/>
        </a:xfrm>
      </p:grpSpPr>
      <p:sp>
        <p:nvSpPr>
          <p:cNvPr id="318" name="Google Shape;318;p199"/>
          <p:cNvSpPr/>
          <p:nvPr/>
        </p:nvSpPr>
        <p:spPr>
          <a:xfrm>
            <a:off x="4572000" y="0"/>
            <a:ext cx="4572000" cy="5143500"/>
          </a:xfrm>
          <a:prstGeom prst="rect">
            <a:avLst/>
          </a:prstGeom>
          <a:solidFill>
            <a:srgbClr val="DEDED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319" name="Google Shape;319;p199"/>
          <p:cNvSpPr txBox="1"/>
          <p:nvPr>
            <p:ph idx="1" type="body"/>
          </p:nvPr>
        </p:nvSpPr>
        <p:spPr>
          <a:xfrm>
            <a:off x="332185" y="1577579"/>
            <a:ext cx="3988500" cy="3051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320" name="Google Shape;320;p199"/>
          <p:cNvSpPr txBox="1"/>
          <p:nvPr>
            <p:ph type="title"/>
          </p:nvPr>
        </p:nvSpPr>
        <p:spPr>
          <a:xfrm>
            <a:off x="332186" y="322886"/>
            <a:ext cx="3988500" cy="3771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2400"/>
              <a:buFont typeface="Georgia"/>
              <a:buNone/>
              <a:defRPr b="0" i="0" sz="2400" u="none" cap="none" strike="noStrike">
                <a:solidFill>
                  <a:schemeClr val="dk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321" name="Google Shape;321;p199"/>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22" name="Google Shape;322;p199"/>
          <p:cNvSpPr txBox="1"/>
          <p:nvPr>
            <p:ph idx="2" type="subTitle"/>
          </p:nvPr>
        </p:nvSpPr>
        <p:spPr>
          <a:xfrm>
            <a:off x="332184" y="700075"/>
            <a:ext cx="3988500" cy="6645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ntent - Subtitle">
  <p:cSld name="Three Content - Subtitle">
    <p:spTree>
      <p:nvGrpSpPr>
        <p:cNvPr id="323" name="Shape 323"/>
        <p:cNvGrpSpPr/>
        <p:nvPr/>
      </p:nvGrpSpPr>
      <p:grpSpPr>
        <a:xfrm>
          <a:off x="0" y="0"/>
          <a:ext cx="0" cy="0"/>
          <a:chOff x="0" y="0"/>
          <a:chExt cx="0" cy="0"/>
        </a:xfrm>
      </p:grpSpPr>
      <p:sp>
        <p:nvSpPr>
          <p:cNvPr id="324" name="Google Shape;324;p200"/>
          <p:cNvSpPr txBox="1"/>
          <p:nvPr>
            <p:ph idx="1" type="body"/>
          </p:nvPr>
        </p:nvSpPr>
        <p:spPr>
          <a:xfrm>
            <a:off x="332185" y="1577579"/>
            <a:ext cx="2646600" cy="3051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325" name="Google Shape;325;p200"/>
          <p:cNvSpPr txBox="1"/>
          <p:nvPr>
            <p:ph idx="2" type="body"/>
          </p:nvPr>
        </p:nvSpPr>
        <p:spPr>
          <a:xfrm>
            <a:off x="3249216" y="1577579"/>
            <a:ext cx="2646600" cy="3051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326" name="Google Shape;326;p200"/>
          <p:cNvSpPr txBox="1"/>
          <p:nvPr>
            <p:ph idx="3" type="body"/>
          </p:nvPr>
        </p:nvSpPr>
        <p:spPr>
          <a:xfrm>
            <a:off x="6165057" y="1577579"/>
            <a:ext cx="2646600" cy="3051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327" name="Google Shape;327;p200"/>
          <p:cNvSpPr txBox="1"/>
          <p:nvPr>
            <p:ph type="title"/>
          </p:nvPr>
        </p:nvSpPr>
        <p:spPr>
          <a:xfrm>
            <a:off x="332185" y="322886"/>
            <a:ext cx="8479500" cy="3771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2400"/>
              <a:buFont typeface="Georgia"/>
              <a:buNone/>
              <a:defRPr b="0" i="0" sz="2400" u="none" cap="none" strike="noStrike">
                <a:solidFill>
                  <a:schemeClr val="dk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328" name="Google Shape;328;p200"/>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29" name="Google Shape;329;p200"/>
          <p:cNvSpPr txBox="1"/>
          <p:nvPr>
            <p:ph idx="4" type="subTitle"/>
          </p:nvPr>
        </p:nvSpPr>
        <p:spPr>
          <a:xfrm>
            <a:off x="332184" y="700075"/>
            <a:ext cx="8479500" cy="6645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All White" showMasterSp="0">
  <p:cSld name="Title Slide All White">
    <p:bg>
      <p:bgPr>
        <a:solidFill>
          <a:srgbClr val="001A3E"/>
        </a:solidFill>
      </p:bgPr>
    </p:bg>
    <p:spTree>
      <p:nvGrpSpPr>
        <p:cNvPr id="39" name="Shape 39"/>
        <p:cNvGrpSpPr/>
        <p:nvPr/>
      </p:nvGrpSpPr>
      <p:grpSpPr>
        <a:xfrm>
          <a:off x="0" y="0"/>
          <a:ext cx="0" cy="0"/>
          <a:chOff x="0" y="0"/>
          <a:chExt cx="0" cy="0"/>
        </a:xfrm>
      </p:grpSpPr>
      <p:sp>
        <p:nvSpPr>
          <p:cNvPr id="40" name="Google Shape;40;p147"/>
          <p:cNvSpPr txBox="1"/>
          <p:nvPr>
            <p:ph type="ctrTitle"/>
          </p:nvPr>
        </p:nvSpPr>
        <p:spPr>
          <a:xfrm>
            <a:off x="332184" y="321469"/>
            <a:ext cx="5563800" cy="1988700"/>
          </a:xfrm>
          <a:prstGeom prst="rect">
            <a:avLst/>
          </a:prstGeom>
          <a:noFill/>
          <a:ln>
            <a:noFill/>
          </a:ln>
        </p:spPr>
        <p:txBody>
          <a:bodyPr anchorCtr="0" anchor="b" bIns="0" lIns="0" spcFirstLastPara="1" rIns="0" wrap="square" tIns="0">
            <a:noAutofit/>
          </a:bodyPr>
          <a:lstStyle>
            <a:lvl1pPr lvl="0" marR="0" algn="l">
              <a:lnSpc>
                <a:spcPct val="85000"/>
              </a:lnSpc>
              <a:spcBef>
                <a:spcPts val="0"/>
              </a:spcBef>
              <a:spcAft>
                <a:spcPts val="0"/>
              </a:spcAft>
              <a:buClr>
                <a:schemeClr val="dk1"/>
              </a:buClr>
              <a:buSzPts val="4500"/>
              <a:buFont typeface="Georgia"/>
              <a:buNone/>
              <a:defRPr b="0" i="0" sz="4500" u="none" cap="none" strike="noStrike">
                <a:solidFill>
                  <a:schemeClr val="dk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41" name="Google Shape;41;p147"/>
          <p:cNvSpPr txBox="1"/>
          <p:nvPr>
            <p:ph idx="1" type="subTitle"/>
          </p:nvPr>
        </p:nvSpPr>
        <p:spPr>
          <a:xfrm>
            <a:off x="332185" y="2811780"/>
            <a:ext cx="4105500" cy="445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pic>
        <p:nvPicPr>
          <p:cNvPr id="42" name="Google Shape;42;p147"/>
          <p:cNvPicPr preferRelativeResize="0"/>
          <p:nvPr/>
        </p:nvPicPr>
        <p:blipFill rotWithShape="1">
          <a:blip r:embed="rId2">
            <a:alphaModFix/>
          </a:blip>
          <a:srcRect b="0" l="0" r="0" t="0"/>
          <a:stretch/>
        </p:blipFill>
        <p:spPr>
          <a:xfrm>
            <a:off x="138854" y="3998214"/>
            <a:ext cx="1227583" cy="1013390"/>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ntent - Subtitle">
  <p:cSld name="Four Content - Subtitle">
    <p:spTree>
      <p:nvGrpSpPr>
        <p:cNvPr id="330" name="Shape 330"/>
        <p:cNvGrpSpPr/>
        <p:nvPr/>
      </p:nvGrpSpPr>
      <p:grpSpPr>
        <a:xfrm>
          <a:off x="0" y="0"/>
          <a:ext cx="0" cy="0"/>
          <a:chOff x="0" y="0"/>
          <a:chExt cx="0" cy="0"/>
        </a:xfrm>
      </p:grpSpPr>
      <p:sp>
        <p:nvSpPr>
          <p:cNvPr id="331" name="Google Shape;331;p201"/>
          <p:cNvSpPr txBox="1"/>
          <p:nvPr>
            <p:ph idx="1" type="body"/>
          </p:nvPr>
        </p:nvSpPr>
        <p:spPr>
          <a:xfrm>
            <a:off x="332185" y="1577579"/>
            <a:ext cx="1917000" cy="3051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332" name="Google Shape;332;p201"/>
          <p:cNvSpPr txBox="1"/>
          <p:nvPr>
            <p:ph idx="2" type="body"/>
          </p:nvPr>
        </p:nvSpPr>
        <p:spPr>
          <a:xfrm>
            <a:off x="2520460" y="1577579"/>
            <a:ext cx="1917000" cy="3051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333" name="Google Shape;333;p201"/>
          <p:cNvSpPr txBox="1"/>
          <p:nvPr>
            <p:ph idx="3" type="body"/>
          </p:nvPr>
        </p:nvSpPr>
        <p:spPr>
          <a:xfrm>
            <a:off x="4706541" y="1577579"/>
            <a:ext cx="1917000" cy="3051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334" name="Google Shape;334;p201"/>
          <p:cNvSpPr txBox="1"/>
          <p:nvPr>
            <p:ph idx="4" type="body"/>
          </p:nvPr>
        </p:nvSpPr>
        <p:spPr>
          <a:xfrm>
            <a:off x="6892622" y="1577579"/>
            <a:ext cx="1917000" cy="3051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335" name="Google Shape;335;p201"/>
          <p:cNvSpPr txBox="1"/>
          <p:nvPr>
            <p:ph type="title"/>
          </p:nvPr>
        </p:nvSpPr>
        <p:spPr>
          <a:xfrm>
            <a:off x="332185" y="322886"/>
            <a:ext cx="8479500" cy="3771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2400"/>
              <a:buFont typeface="Georgia"/>
              <a:buNone/>
              <a:defRPr b="0" i="0" sz="2400" u="none" cap="none" strike="noStrike">
                <a:solidFill>
                  <a:schemeClr val="dk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336" name="Google Shape;336;p201"/>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37" name="Google Shape;337;p201"/>
          <p:cNvSpPr txBox="1"/>
          <p:nvPr>
            <p:ph idx="5" type="subTitle"/>
          </p:nvPr>
        </p:nvSpPr>
        <p:spPr>
          <a:xfrm>
            <a:off x="332184" y="700075"/>
            <a:ext cx="8479500" cy="6645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ve Content - Subtitle">
  <p:cSld name="Five Content - Subtitle">
    <p:spTree>
      <p:nvGrpSpPr>
        <p:cNvPr id="338" name="Shape 338"/>
        <p:cNvGrpSpPr/>
        <p:nvPr/>
      </p:nvGrpSpPr>
      <p:grpSpPr>
        <a:xfrm>
          <a:off x="0" y="0"/>
          <a:ext cx="0" cy="0"/>
          <a:chOff x="0" y="0"/>
          <a:chExt cx="0" cy="0"/>
        </a:xfrm>
      </p:grpSpPr>
      <p:sp>
        <p:nvSpPr>
          <p:cNvPr id="339" name="Google Shape;339;p202"/>
          <p:cNvSpPr txBox="1"/>
          <p:nvPr>
            <p:ph idx="1" type="body"/>
          </p:nvPr>
        </p:nvSpPr>
        <p:spPr>
          <a:xfrm>
            <a:off x="332185" y="1577579"/>
            <a:ext cx="1479600" cy="3051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340" name="Google Shape;340;p202"/>
          <p:cNvSpPr txBox="1"/>
          <p:nvPr>
            <p:ph idx="2" type="body"/>
          </p:nvPr>
        </p:nvSpPr>
        <p:spPr>
          <a:xfrm>
            <a:off x="2082784" y="1577579"/>
            <a:ext cx="1479600" cy="3051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341" name="Google Shape;341;p202"/>
          <p:cNvSpPr txBox="1"/>
          <p:nvPr>
            <p:ph idx="3" type="body"/>
          </p:nvPr>
        </p:nvSpPr>
        <p:spPr>
          <a:xfrm>
            <a:off x="3833383" y="1577579"/>
            <a:ext cx="1479600" cy="3051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342" name="Google Shape;342;p202"/>
          <p:cNvSpPr txBox="1"/>
          <p:nvPr>
            <p:ph idx="4" type="body"/>
          </p:nvPr>
        </p:nvSpPr>
        <p:spPr>
          <a:xfrm>
            <a:off x="5583982" y="1577579"/>
            <a:ext cx="1479600" cy="3051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343" name="Google Shape;343;p202"/>
          <p:cNvSpPr txBox="1"/>
          <p:nvPr>
            <p:ph idx="5" type="body"/>
          </p:nvPr>
        </p:nvSpPr>
        <p:spPr>
          <a:xfrm>
            <a:off x="7334582" y="1577579"/>
            <a:ext cx="1479600" cy="3051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344" name="Google Shape;344;p202"/>
          <p:cNvSpPr txBox="1"/>
          <p:nvPr>
            <p:ph type="title"/>
          </p:nvPr>
        </p:nvSpPr>
        <p:spPr>
          <a:xfrm>
            <a:off x="332185" y="322886"/>
            <a:ext cx="8479500" cy="3771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2400"/>
              <a:buFont typeface="Georgia"/>
              <a:buNone/>
              <a:defRPr b="0" i="0" sz="2400" u="none" cap="none" strike="noStrike">
                <a:solidFill>
                  <a:schemeClr val="dk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345" name="Google Shape;345;p202"/>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46" name="Google Shape;346;p202"/>
          <p:cNvSpPr txBox="1"/>
          <p:nvPr>
            <p:ph idx="6" type="subTitle"/>
          </p:nvPr>
        </p:nvSpPr>
        <p:spPr>
          <a:xfrm>
            <a:off x="332184" y="700075"/>
            <a:ext cx="8479500" cy="6645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s - Subtitle">
  <p:cSld name="Three Images - Subtitle">
    <p:spTree>
      <p:nvGrpSpPr>
        <p:cNvPr id="347" name="Shape 347"/>
        <p:cNvGrpSpPr/>
        <p:nvPr/>
      </p:nvGrpSpPr>
      <p:grpSpPr>
        <a:xfrm>
          <a:off x="0" y="0"/>
          <a:ext cx="0" cy="0"/>
          <a:chOff x="0" y="0"/>
          <a:chExt cx="0" cy="0"/>
        </a:xfrm>
      </p:grpSpPr>
      <p:sp>
        <p:nvSpPr>
          <p:cNvPr id="348" name="Google Shape;348;p203"/>
          <p:cNvSpPr/>
          <p:nvPr/>
        </p:nvSpPr>
        <p:spPr>
          <a:xfrm>
            <a:off x="332183" y="1575197"/>
            <a:ext cx="2646600" cy="2263200"/>
          </a:xfrm>
          <a:prstGeom prst="rect">
            <a:avLst/>
          </a:prstGeom>
          <a:solidFill>
            <a:srgbClr val="DEDED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349" name="Google Shape;349;p203"/>
          <p:cNvSpPr/>
          <p:nvPr/>
        </p:nvSpPr>
        <p:spPr>
          <a:xfrm>
            <a:off x="3248620" y="1575197"/>
            <a:ext cx="2646600" cy="2263200"/>
          </a:xfrm>
          <a:prstGeom prst="rect">
            <a:avLst/>
          </a:prstGeom>
          <a:solidFill>
            <a:srgbClr val="DEDED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350" name="Google Shape;350;p203"/>
          <p:cNvSpPr/>
          <p:nvPr/>
        </p:nvSpPr>
        <p:spPr>
          <a:xfrm>
            <a:off x="6165056" y="1575197"/>
            <a:ext cx="2646600" cy="2263200"/>
          </a:xfrm>
          <a:prstGeom prst="rect">
            <a:avLst/>
          </a:prstGeom>
          <a:solidFill>
            <a:srgbClr val="DEDED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351" name="Google Shape;351;p203"/>
          <p:cNvSpPr txBox="1"/>
          <p:nvPr>
            <p:ph idx="1" type="body"/>
          </p:nvPr>
        </p:nvSpPr>
        <p:spPr>
          <a:xfrm>
            <a:off x="332185" y="3960019"/>
            <a:ext cx="2646600" cy="6693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200"/>
              </a:spcBef>
              <a:spcAft>
                <a:spcPts val="2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352" name="Google Shape;352;p203"/>
          <p:cNvSpPr txBox="1"/>
          <p:nvPr>
            <p:ph idx="2" type="body"/>
          </p:nvPr>
        </p:nvSpPr>
        <p:spPr>
          <a:xfrm>
            <a:off x="3248621" y="3960019"/>
            <a:ext cx="2646600" cy="6693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200"/>
              </a:spcBef>
              <a:spcAft>
                <a:spcPts val="2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353" name="Google Shape;353;p203"/>
          <p:cNvSpPr txBox="1"/>
          <p:nvPr>
            <p:ph idx="3" type="body"/>
          </p:nvPr>
        </p:nvSpPr>
        <p:spPr>
          <a:xfrm>
            <a:off x="6165057" y="3960019"/>
            <a:ext cx="2646600" cy="6693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200"/>
              </a:spcBef>
              <a:spcAft>
                <a:spcPts val="2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354" name="Google Shape;354;p203"/>
          <p:cNvSpPr txBox="1"/>
          <p:nvPr>
            <p:ph type="title"/>
          </p:nvPr>
        </p:nvSpPr>
        <p:spPr>
          <a:xfrm>
            <a:off x="332185" y="322886"/>
            <a:ext cx="8479500" cy="3771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2400"/>
              <a:buFont typeface="Georgia"/>
              <a:buNone/>
              <a:defRPr b="0" i="0" sz="2400" u="none" cap="none" strike="noStrike">
                <a:solidFill>
                  <a:schemeClr val="dk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355" name="Google Shape;355;p203"/>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56" name="Google Shape;356;p203"/>
          <p:cNvSpPr txBox="1"/>
          <p:nvPr>
            <p:ph idx="4" type="subTitle"/>
          </p:nvPr>
        </p:nvSpPr>
        <p:spPr>
          <a:xfrm>
            <a:off x="332184" y="700075"/>
            <a:ext cx="8479500" cy="6645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Text Boxes for Icons - Subtitle">
  <p:cSld name="Four Text Boxes for Icons - Subtitle">
    <p:spTree>
      <p:nvGrpSpPr>
        <p:cNvPr id="357" name="Shape 357"/>
        <p:cNvGrpSpPr/>
        <p:nvPr/>
      </p:nvGrpSpPr>
      <p:grpSpPr>
        <a:xfrm>
          <a:off x="0" y="0"/>
          <a:ext cx="0" cy="0"/>
          <a:chOff x="0" y="0"/>
          <a:chExt cx="0" cy="0"/>
        </a:xfrm>
      </p:grpSpPr>
      <p:sp>
        <p:nvSpPr>
          <p:cNvPr id="358" name="Google Shape;358;p204"/>
          <p:cNvSpPr txBox="1"/>
          <p:nvPr>
            <p:ph idx="1" type="body"/>
          </p:nvPr>
        </p:nvSpPr>
        <p:spPr>
          <a:xfrm>
            <a:off x="332185" y="2571750"/>
            <a:ext cx="1920300" cy="20574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200"/>
              </a:spcBef>
              <a:spcAft>
                <a:spcPts val="2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359" name="Google Shape;359;p204"/>
          <p:cNvSpPr txBox="1"/>
          <p:nvPr>
            <p:ph idx="2" type="body"/>
          </p:nvPr>
        </p:nvSpPr>
        <p:spPr>
          <a:xfrm>
            <a:off x="2518649" y="2571750"/>
            <a:ext cx="1920300" cy="20574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200"/>
              </a:spcBef>
              <a:spcAft>
                <a:spcPts val="2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360" name="Google Shape;360;p204"/>
          <p:cNvSpPr txBox="1"/>
          <p:nvPr>
            <p:ph idx="3" type="body"/>
          </p:nvPr>
        </p:nvSpPr>
        <p:spPr>
          <a:xfrm>
            <a:off x="4705112" y="2571750"/>
            <a:ext cx="1920300" cy="20574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200"/>
              </a:spcBef>
              <a:spcAft>
                <a:spcPts val="2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361" name="Google Shape;361;p204"/>
          <p:cNvSpPr txBox="1"/>
          <p:nvPr>
            <p:ph idx="4" type="body"/>
          </p:nvPr>
        </p:nvSpPr>
        <p:spPr>
          <a:xfrm>
            <a:off x="6891575" y="2571750"/>
            <a:ext cx="1920300" cy="20574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200"/>
              </a:spcBef>
              <a:spcAft>
                <a:spcPts val="2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362" name="Google Shape;362;p204"/>
          <p:cNvSpPr txBox="1"/>
          <p:nvPr>
            <p:ph type="title"/>
          </p:nvPr>
        </p:nvSpPr>
        <p:spPr>
          <a:xfrm>
            <a:off x="332185" y="322886"/>
            <a:ext cx="8479500" cy="3771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2400"/>
              <a:buFont typeface="Georgia"/>
              <a:buNone/>
              <a:defRPr b="0" i="0" sz="2400" u="none" cap="none" strike="noStrike">
                <a:solidFill>
                  <a:schemeClr val="dk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363" name="Google Shape;363;p204"/>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64" name="Google Shape;364;p204"/>
          <p:cNvSpPr txBox="1"/>
          <p:nvPr>
            <p:ph idx="5" type="subTitle"/>
          </p:nvPr>
        </p:nvSpPr>
        <p:spPr>
          <a:xfrm>
            <a:off x="332184" y="700075"/>
            <a:ext cx="8479500" cy="6645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Team Images - Subtitle">
  <p:cSld name="Four Team Images - Subtitle">
    <p:spTree>
      <p:nvGrpSpPr>
        <p:cNvPr id="365" name="Shape 365"/>
        <p:cNvGrpSpPr/>
        <p:nvPr/>
      </p:nvGrpSpPr>
      <p:grpSpPr>
        <a:xfrm>
          <a:off x="0" y="0"/>
          <a:ext cx="0" cy="0"/>
          <a:chOff x="0" y="0"/>
          <a:chExt cx="0" cy="0"/>
        </a:xfrm>
      </p:grpSpPr>
      <p:sp>
        <p:nvSpPr>
          <p:cNvPr id="366" name="Google Shape;366;p205"/>
          <p:cNvSpPr/>
          <p:nvPr/>
        </p:nvSpPr>
        <p:spPr>
          <a:xfrm>
            <a:off x="332184" y="1575197"/>
            <a:ext cx="994500" cy="996600"/>
          </a:xfrm>
          <a:prstGeom prst="rect">
            <a:avLst/>
          </a:prstGeom>
          <a:solidFill>
            <a:srgbClr val="DEDED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367" name="Google Shape;367;p205"/>
          <p:cNvSpPr/>
          <p:nvPr/>
        </p:nvSpPr>
        <p:spPr>
          <a:xfrm>
            <a:off x="2519728" y="1575197"/>
            <a:ext cx="994500" cy="996600"/>
          </a:xfrm>
          <a:prstGeom prst="rect">
            <a:avLst/>
          </a:prstGeom>
          <a:solidFill>
            <a:srgbClr val="DEDED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368" name="Google Shape;368;p205"/>
          <p:cNvSpPr/>
          <p:nvPr/>
        </p:nvSpPr>
        <p:spPr>
          <a:xfrm>
            <a:off x="4707272" y="1575197"/>
            <a:ext cx="994500" cy="996600"/>
          </a:xfrm>
          <a:prstGeom prst="rect">
            <a:avLst/>
          </a:prstGeom>
          <a:solidFill>
            <a:srgbClr val="DEDED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369" name="Google Shape;369;p205"/>
          <p:cNvSpPr/>
          <p:nvPr/>
        </p:nvSpPr>
        <p:spPr>
          <a:xfrm>
            <a:off x="6894816" y="1575197"/>
            <a:ext cx="994500" cy="996600"/>
          </a:xfrm>
          <a:prstGeom prst="rect">
            <a:avLst/>
          </a:prstGeom>
          <a:solidFill>
            <a:srgbClr val="DEDED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370" name="Google Shape;370;p205"/>
          <p:cNvSpPr txBox="1"/>
          <p:nvPr>
            <p:ph idx="1" type="body"/>
          </p:nvPr>
        </p:nvSpPr>
        <p:spPr>
          <a:xfrm>
            <a:off x="332184" y="2743200"/>
            <a:ext cx="1920300" cy="18858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28600" lvl="1" marL="9144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indent="-228600" lvl="2" marL="13716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indent="-228600" lvl="4" marL="22860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indent="-228600" lvl="5" marL="27432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indent="-228600" lvl="6" marL="32004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indent="-228600" lvl="7" marL="36576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indent="-228600" lvl="8" marL="4114800" marR="0" algn="l">
              <a:lnSpc>
                <a:spcPct val="100000"/>
              </a:lnSpc>
              <a:spcBef>
                <a:spcPts val="200"/>
              </a:spcBef>
              <a:spcAft>
                <a:spcPts val="20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371" name="Google Shape;371;p205"/>
          <p:cNvSpPr txBox="1"/>
          <p:nvPr>
            <p:ph idx="2" type="body"/>
          </p:nvPr>
        </p:nvSpPr>
        <p:spPr>
          <a:xfrm>
            <a:off x="2518648" y="2743200"/>
            <a:ext cx="1920300" cy="18858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28600" lvl="1" marL="9144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indent="-228600" lvl="2" marL="13716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indent="-228600" lvl="4" marL="22860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indent="-228600" lvl="5" marL="27432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indent="-228600" lvl="6" marL="32004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indent="-228600" lvl="7" marL="36576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indent="-228600" lvl="8" marL="4114800" marR="0" algn="l">
              <a:lnSpc>
                <a:spcPct val="100000"/>
              </a:lnSpc>
              <a:spcBef>
                <a:spcPts val="200"/>
              </a:spcBef>
              <a:spcAft>
                <a:spcPts val="20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372" name="Google Shape;372;p205"/>
          <p:cNvSpPr txBox="1"/>
          <p:nvPr>
            <p:ph idx="3" type="body"/>
          </p:nvPr>
        </p:nvSpPr>
        <p:spPr>
          <a:xfrm>
            <a:off x="4705112" y="2743200"/>
            <a:ext cx="1920300" cy="18858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28600" lvl="1" marL="9144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indent="-228600" lvl="2" marL="13716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indent="-228600" lvl="4" marL="22860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indent="-228600" lvl="5" marL="27432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indent="-228600" lvl="6" marL="32004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indent="-228600" lvl="7" marL="36576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indent="-228600" lvl="8" marL="4114800" marR="0" algn="l">
              <a:lnSpc>
                <a:spcPct val="100000"/>
              </a:lnSpc>
              <a:spcBef>
                <a:spcPts val="200"/>
              </a:spcBef>
              <a:spcAft>
                <a:spcPts val="20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373" name="Google Shape;373;p205"/>
          <p:cNvSpPr txBox="1"/>
          <p:nvPr>
            <p:ph idx="4" type="body"/>
          </p:nvPr>
        </p:nvSpPr>
        <p:spPr>
          <a:xfrm>
            <a:off x="6891575" y="2743200"/>
            <a:ext cx="1920300" cy="18858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28600" lvl="1" marL="9144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indent="-228600" lvl="2" marL="13716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indent="-228600" lvl="4" marL="22860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indent="-228600" lvl="5" marL="27432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indent="-228600" lvl="6" marL="32004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indent="-228600" lvl="7" marL="3657600" marR="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indent="-228600" lvl="8" marL="4114800" marR="0" algn="l">
              <a:lnSpc>
                <a:spcPct val="100000"/>
              </a:lnSpc>
              <a:spcBef>
                <a:spcPts val="200"/>
              </a:spcBef>
              <a:spcAft>
                <a:spcPts val="20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374" name="Google Shape;374;p205"/>
          <p:cNvSpPr txBox="1"/>
          <p:nvPr>
            <p:ph type="title"/>
          </p:nvPr>
        </p:nvSpPr>
        <p:spPr>
          <a:xfrm>
            <a:off x="332185" y="322886"/>
            <a:ext cx="8479500" cy="3771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2400"/>
              <a:buFont typeface="Georgia"/>
              <a:buNone/>
              <a:defRPr b="0" i="0" sz="2400" u="none" cap="none" strike="noStrike">
                <a:solidFill>
                  <a:schemeClr val="dk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375" name="Google Shape;375;p205"/>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76" name="Google Shape;376;p205"/>
          <p:cNvSpPr txBox="1"/>
          <p:nvPr>
            <p:ph idx="5" type="subTitle"/>
          </p:nvPr>
        </p:nvSpPr>
        <p:spPr>
          <a:xfrm>
            <a:off x="332184" y="700075"/>
            <a:ext cx="8479500" cy="6645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Chart - Subtitle">
  <p:cSld name="One Column Chart - Subtitle">
    <p:spTree>
      <p:nvGrpSpPr>
        <p:cNvPr id="377" name="Shape 377"/>
        <p:cNvGrpSpPr/>
        <p:nvPr/>
      </p:nvGrpSpPr>
      <p:grpSpPr>
        <a:xfrm>
          <a:off x="0" y="0"/>
          <a:ext cx="0" cy="0"/>
          <a:chOff x="0" y="0"/>
          <a:chExt cx="0" cy="0"/>
        </a:xfrm>
      </p:grpSpPr>
      <p:sp>
        <p:nvSpPr>
          <p:cNvPr id="378" name="Google Shape;378;p206"/>
          <p:cNvSpPr txBox="1"/>
          <p:nvPr>
            <p:ph idx="1" type="body"/>
          </p:nvPr>
        </p:nvSpPr>
        <p:spPr>
          <a:xfrm>
            <a:off x="332186" y="1577579"/>
            <a:ext cx="2646600" cy="30516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379" name="Google Shape;379;p206"/>
          <p:cNvSpPr txBox="1"/>
          <p:nvPr>
            <p:ph type="title"/>
          </p:nvPr>
        </p:nvSpPr>
        <p:spPr>
          <a:xfrm>
            <a:off x="332185" y="322886"/>
            <a:ext cx="8479500" cy="3771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2400"/>
              <a:buFont typeface="Georgia"/>
              <a:buNone/>
              <a:defRPr b="0" i="0" sz="2400" u="none" cap="none" strike="noStrike">
                <a:solidFill>
                  <a:schemeClr val="dk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380" name="Google Shape;380;p206"/>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81" name="Google Shape;381;p206"/>
          <p:cNvSpPr txBox="1"/>
          <p:nvPr>
            <p:ph idx="2" type="subTitle"/>
          </p:nvPr>
        </p:nvSpPr>
        <p:spPr>
          <a:xfrm>
            <a:off x="332184" y="700075"/>
            <a:ext cx="8479500" cy="6645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algn="l">
              <a:lnSpc>
                <a:spcPct val="85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Rose Manual" showMasterSp="0">
  <p:cSld name="Section Header Rose Manual">
    <p:bg>
      <p:bgPr>
        <a:solidFill>
          <a:srgbClr val="001A3E"/>
        </a:solidFill>
      </p:bgPr>
    </p:bg>
    <p:spTree>
      <p:nvGrpSpPr>
        <p:cNvPr id="382" name="Shape 382"/>
        <p:cNvGrpSpPr/>
        <p:nvPr/>
      </p:nvGrpSpPr>
      <p:grpSpPr>
        <a:xfrm>
          <a:off x="0" y="0"/>
          <a:ext cx="0" cy="0"/>
          <a:chOff x="0" y="0"/>
          <a:chExt cx="0" cy="0"/>
        </a:xfrm>
      </p:grpSpPr>
      <p:sp>
        <p:nvSpPr>
          <p:cNvPr id="383" name="Google Shape;383;p207"/>
          <p:cNvSpPr txBox="1"/>
          <p:nvPr>
            <p:ph type="title"/>
          </p:nvPr>
        </p:nvSpPr>
        <p:spPr>
          <a:xfrm>
            <a:off x="332185" y="321469"/>
            <a:ext cx="1031100" cy="1474500"/>
          </a:xfrm>
          <a:prstGeom prst="rect">
            <a:avLst/>
          </a:prstGeom>
          <a:noFill/>
          <a:ln>
            <a:noFill/>
          </a:ln>
        </p:spPr>
        <p:txBody>
          <a:bodyPr anchorCtr="0" anchor="t" bIns="0" lIns="0" spcFirstLastPara="1" rIns="0" wrap="square" tIns="0">
            <a:noAutofit/>
          </a:bodyPr>
          <a:lstStyle>
            <a:lvl1pPr lvl="0" marR="0" algn="l">
              <a:lnSpc>
                <a:spcPct val="80000"/>
              </a:lnSpc>
              <a:spcBef>
                <a:spcPts val="0"/>
              </a:spcBef>
              <a:spcAft>
                <a:spcPts val="0"/>
              </a:spcAft>
              <a:buClr>
                <a:schemeClr val="lt1"/>
              </a:buClr>
              <a:buSzPts val="10800"/>
              <a:buFont typeface="Arial"/>
              <a:buNone/>
              <a:defRPr b="0" i="0" sz="10800" u="none" cap="none" strike="noStrike">
                <a:solidFill>
                  <a:schemeClr val="lt1"/>
                </a:solidFill>
                <a:latin typeface="Arial"/>
                <a:ea typeface="Arial"/>
                <a:cs typeface="Arial"/>
                <a:sym typeface="Arial"/>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84" name="Shape 384"/>
        <p:cNvGrpSpPr/>
        <p:nvPr/>
      </p:nvGrpSpPr>
      <p:grpSpPr>
        <a:xfrm>
          <a:off x="0" y="0"/>
          <a:ext cx="0" cy="0"/>
          <a:chOff x="0" y="0"/>
          <a:chExt cx="0" cy="0"/>
        </a:xfrm>
      </p:grpSpPr>
      <p:sp>
        <p:nvSpPr>
          <p:cNvPr id="385" name="Google Shape;385;p208"/>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
    <p:spTree>
      <p:nvGrpSpPr>
        <p:cNvPr id="386" name="Shape 386"/>
        <p:cNvGrpSpPr/>
        <p:nvPr/>
      </p:nvGrpSpPr>
      <p:grpSpPr>
        <a:xfrm>
          <a:off x="0" y="0"/>
          <a:ext cx="0" cy="0"/>
          <a:chOff x="0" y="0"/>
          <a:chExt cx="0" cy="0"/>
        </a:xfrm>
      </p:grpSpPr>
      <p:sp>
        <p:nvSpPr>
          <p:cNvPr id="387" name="Google Shape;387;p209"/>
          <p:cNvSpPr txBox="1"/>
          <p:nvPr>
            <p:ph type="title"/>
          </p:nvPr>
        </p:nvSpPr>
        <p:spPr>
          <a:xfrm>
            <a:off x="629679" y="514350"/>
            <a:ext cx="7980900" cy="6858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dk1"/>
              </a:buClr>
              <a:buSzPts val="2100"/>
              <a:buFont typeface="Georgia"/>
              <a:buNone/>
              <a:defRPr b="1" i="1" sz="2100" u="none" cap="none" strike="noStrike">
                <a:solidFill>
                  <a:schemeClr val="dk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388" name="Google Shape;388;p209"/>
          <p:cNvSpPr txBox="1"/>
          <p:nvPr>
            <p:ph idx="12" type="sldNum"/>
          </p:nvPr>
        </p:nvSpPr>
        <p:spPr>
          <a:xfrm>
            <a:off x="7083555" y="4857754"/>
            <a:ext cx="1527000" cy="1143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89" name="Google Shape;389;p209"/>
          <p:cNvSpPr txBox="1"/>
          <p:nvPr>
            <p:ph idx="11" type="ftr"/>
          </p:nvPr>
        </p:nvSpPr>
        <p:spPr>
          <a:xfrm>
            <a:off x="640392" y="4742334"/>
            <a:ext cx="5261100" cy="1155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Tree>
  </p:cSld>
  <p:clrMapOvr>
    <a:masterClrMapping/>
  </p:clrMapOvr>
  <p:transition spd="slow">
    <p:push dir="r"/>
  </p:transition>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90" name="Shape 390"/>
        <p:cNvGrpSpPr/>
        <p:nvPr/>
      </p:nvGrpSpPr>
      <p:grpSpPr>
        <a:xfrm>
          <a:off x="0" y="0"/>
          <a:ext cx="0" cy="0"/>
          <a:chOff x="0" y="0"/>
          <a:chExt cx="0" cy="0"/>
        </a:xfrm>
      </p:grpSpPr>
      <p:sp>
        <p:nvSpPr>
          <p:cNvPr id="391" name="Google Shape;391;p210"/>
          <p:cNvSpPr txBox="1"/>
          <p:nvPr>
            <p:ph type="title"/>
          </p:nvPr>
        </p:nvSpPr>
        <p:spPr>
          <a:xfrm>
            <a:off x="311700" y="445025"/>
            <a:ext cx="8520600" cy="5727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92" name="Google Shape;392;p210"/>
          <p:cNvSpPr txBox="1"/>
          <p:nvPr>
            <p:ph idx="1" type="body"/>
          </p:nvPr>
        </p:nvSpPr>
        <p:spPr>
          <a:xfrm>
            <a:off x="311700" y="1152475"/>
            <a:ext cx="3999900" cy="34164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SzPts val="1400"/>
              <a:buChar char="•"/>
              <a:defRPr sz="1400"/>
            </a:lvl1pPr>
            <a:lvl2pPr indent="-304800" lvl="1" marL="914400" algn="l">
              <a:lnSpc>
                <a:spcPct val="100000"/>
              </a:lnSpc>
              <a:spcBef>
                <a:spcPts val="500"/>
              </a:spcBef>
              <a:spcAft>
                <a:spcPts val="0"/>
              </a:spcAft>
              <a:buSzPts val="1200"/>
              <a:buChar char="–"/>
              <a:defRPr sz="1200"/>
            </a:lvl2pPr>
            <a:lvl3pPr indent="-304800" lvl="2" marL="1371600" algn="l">
              <a:lnSpc>
                <a:spcPct val="100000"/>
              </a:lnSpc>
              <a:spcBef>
                <a:spcPts val="500"/>
              </a:spcBef>
              <a:spcAft>
                <a:spcPts val="0"/>
              </a:spcAft>
              <a:buSzPts val="1200"/>
              <a:buChar char="•"/>
              <a:defRPr sz="1200"/>
            </a:lvl3pPr>
            <a:lvl4pPr indent="-304800" lvl="3" marL="1828800" algn="l">
              <a:lnSpc>
                <a:spcPct val="100000"/>
              </a:lnSpc>
              <a:spcBef>
                <a:spcPts val="500"/>
              </a:spcBef>
              <a:spcAft>
                <a:spcPts val="0"/>
              </a:spcAft>
              <a:buSzPts val="1200"/>
              <a:buChar char="–"/>
              <a:defRPr sz="1200"/>
            </a:lvl4pPr>
            <a:lvl5pPr indent="-304800" lvl="4" marL="2286000" algn="l">
              <a:lnSpc>
                <a:spcPct val="100000"/>
              </a:lnSpc>
              <a:spcBef>
                <a:spcPts val="500"/>
              </a:spcBef>
              <a:spcAft>
                <a:spcPts val="0"/>
              </a:spcAft>
              <a:buSzPts val="1200"/>
              <a:buChar char="•"/>
              <a:defRPr sz="1200"/>
            </a:lvl5pPr>
            <a:lvl6pPr indent="-304800" lvl="5" marL="2743200" algn="l">
              <a:lnSpc>
                <a:spcPct val="100000"/>
              </a:lnSpc>
              <a:spcBef>
                <a:spcPts val="500"/>
              </a:spcBef>
              <a:spcAft>
                <a:spcPts val="0"/>
              </a:spcAft>
              <a:buSzPts val="1200"/>
              <a:buChar char="–"/>
              <a:defRPr sz="1200"/>
            </a:lvl6pPr>
            <a:lvl7pPr indent="-304800" lvl="6" marL="3200400" algn="l">
              <a:lnSpc>
                <a:spcPct val="100000"/>
              </a:lnSpc>
              <a:spcBef>
                <a:spcPts val="500"/>
              </a:spcBef>
              <a:spcAft>
                <a:spcPts val="0"/>
              </a:spcAft>
              <a:buSzPts val="1200"/>
              <a:buChar char="•"/>
              <a:defRPr sz="1200"/>
            </a:lvl7pPr>
            <a:lvl8pPr indent="-304800" lvl="7" marL="3657600" algn="l">
              <a:lnSpc>
                <a:spcPct val="100000"/>
              </a:lnSpc>
              <a:spcBef>
                <a:spcPts val="500"/>
              </a:spcBef>
              <a:spcAft>
                <a:spcPts val="0"/>
              </a:spcAft>
              <a:buSzPts val="1200"/>
              <a:buChar char="–"/>
              <a:defRPr sz="1200"/>
            </a:lvl8pPr>
            <a:lvl9pPr indent="-304800" lvl="8" marL="4114800" algn="l">
              <a:lnSpc>
                <a:spcPct val="100000"/>
              </a:lnSpc>
              <a:spcBef>
                <a:spcPts val="500"/>
              </a:spcBef>
              <a:spcAft>
                <a:spcPts val="500"/>
              </a:spcAft>
              <a:buSzPts val="1200"/>
              <a:buChar char="•"/>
              <a:defRPr sz="1200"/>
            </a:lvl9pPr>
          </a:lstStyle>
          <a:p/>
        </p:txBody>
      </p:sp>
      <p:sp>
        <p:nvSpPr>
          <p:cNvPr id="393" name="Google Shape;393;p210"/>
          <p:cNvSpPr txBox="1"/>
          <p:nvPr>
            <p:ph idx="2" type="body"/>
          </p:nvPr>
        </p:nvSpPr>
        <p:spPr>
          <a:xfrm>
            <a:off x="4832400" y="1152475"/>
            <a:ext cx="3999900" cy="34164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SzPts val="1400"/>
              <a:buChar char="•"/>
              <a:defRPr sz="1400"/>
            </a:lvl1pPr>
            <a:lvl2pPr indent="-304800" lvl="1" marL="914400" algn="l">
              <a:lnSpc>
                <a:spcPct val="100000"/>
              </a:lnSpc>
              <a:spcBef>
                <a:spcPts val="500"/>
              </a:spcBef>
              <a:spcAft>
                <a:spcPts val="0"/>
              </a:spcAft>
              <a:buSzPts val="1200"/>
              <a:buChar char="–"/>
              <a:defRPr sz="1200"/>
            </a:lvl2pPr>
            <a:lvl3pPr indent="-304800" lvl="2" marL="1371600" algn="l">
              <a:lnSpc>
                <a:spcPct val="100000"/>
              </a:lnSpc>
              <a:spcBef>
                <a:spcPts val="500"/>
              </a:spcBef>
              <a:spcAft>
                <a:spcPts val="0"/>
              </a:spcAft>
              <a:buSzPts val="1200"/>
              <a:buChar char="•"/>
              <a:defRPr sz="1200"/>
            </a:lvl3pPr>
            <a:lvl4pPr indent="-304800" lvl="3" marL="1828800" algn="l">
              <a:lnSpc>
                <a:spcPct val="100000"/>
              </a:lnSpc>
              <a:spcBef>
                <a:spcPts val="500"/>
              </a:spcBef>
              <a:spcAft>
                <a:spcPts val="0"/>
              </a:spcAft>
              <a:buSzPts val="1200"/>
              <a:buChar char="–"/>
              <a:defRPr sz="1200"/>
            </a:lvl4pPr>
            <a:lvl5pPr indent="-304800" lvl="4" marL="2286000" algn="l">
              <a:lnSpc>
                <a:spcPct val="100000"/>
              </a:lnSpc>
              <a:spcBef>
                <a:spcPts val="500"/>
              </a:spcBef>
              <a:spcAft>
                <a:spcPts val="0"/>
              </a:spcAft>
              <a:buSzPts val="1200"/>
              <a:buChar char="•"/>
              <a:defRPr sz="1200"/>
            </a:lvl5pPr>
            <a:lvl6pPr indent="-304800" lvl="5" marL="2743200" algn="l">
              <a:lnSpc>
                <a:spcPct val="100000"/>
              </a:lnSpc>
              <a:spcBef>
                <a:spcPts val="500"/>
              </a:spcBef>
              <a:spcAft>
                <a:spcPts val="0"/>
              </a:spcAft>
              <a:buSzPts val="1200"/>
              <a:buChar char="–"/>
              <a:defRPr sz="1200"/>
            </a:lvl6pPr>
            <a:lvl7pPr indent="-304800" lvl="6" marL="3200400" algn="l">
              <a:lnSpc>
                <a:spcPct val="100000"/>
              </a:lnSpc>
              <a:spcBef>
                <a:spcPts val="500"/>
              </a:spcBef>
              <a:spcAft>
                <a:spcPts val="0"/>
              </a:spcAft>
              <a:buSzPts val="1200"/>
              <a:buChar char="•"/>
              <a:defRPr sz="1200"/>
            </a:lvl7pPr>
            <a:lvl8pPr indent="-304800" lvl="7" marL="3657600" algn="l">
              <a:lnSpc>
                <a:spcPct val="100000"/>
              </a:lnSpc>
              <a:spcBef>
                <a:spcPts val="500"/>
              </a:spcBef>
              <a:spcAft>
                <a:spcPts val="0"/>
              </a:spcAft>
              <a:buSzPts val="1200"/>
              <a:buChar char="–"/>
              <a:defRPr sz="1200"/>
            </a:lvl8pPr>
            <a:lvl9pPr indent="-304800" lvl="8" marL="4114800" algn="l">
              <a:lnSpc>
                <a:spcPct val="100000"/>
              </a:lnSpc>
              <a:spcBef>
                <a:spcPts val="500"/>
              </a:spcBef>
              <a:spcAft>
                <a:spcPts val="500"/>
              </a:spcAft>
              <a:buSzPts val="1200"/>
              <a:buChar char="•"/>
              <a:defRPr sz="1200"/>
            </a:lvl9pPr>
          </a:lstStyle>
          <a:p/>
        </p:txBody>
      </p:sp>
      <p:sp>
        <p:nvSpPr>
          <p:cNvPr id="394" name="Google Shape;394;p210"/>
          <p:cNvSpPr txBox="1"/>
          <p:nvPr>
            <p:ph idx="12" type="sldNum"/>
          </p:nvPr>
        </p:nvSpPr>
        <p:spPr>
          <a:xfrm>
            <a:off x="8472458" y="4663217"/>
            <a:ext cx="548700" cy="3936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showMasterSp="0">
  <p:cSld name="Title Slide 2">
    <p:bg>
      <p:bgPr>
        <a:solidFill>
          <a:srgbClr val="001A3E"/>
        </a:solidFill>
      </p:bgPr>
    </p:bg>
    <p:spTree>
      <p:nvGrpSpPr>
        <p:cNvPr id="43" name="Shape 43"/>
        <p:cNvGrpSpPr/>
        <p:nvPr/>
      </p:nvGrpSpPr>
      <p:grpSpPr>
        <a:xfrm>
          <a:off x="0" y="0"/>
          <a:ext cx="0" cy="0"/>
          <a:chOff x="0" y="0"/>
          <a:chExt cx="0" cy="0"/>
        </a:xfrm>
      </p:grpSpPr>
      <p:sp>
        <p:nvSpPr>
          <p:cNvPr id="44" name="Google Shape;44;p148"/>
          <p:cNvSpPr/>
          <p:nvPr/>
        </p:nvSpPr>
        <p:spPr>
          <a:xfrm>
            <a:off x="4572000" y="0"/>
            <a:ext cx="4572000" cy="3432000"/>
          </a:xfrm>
          <a:prstGeom prst="rect">
            <a:avLst/>
          </a:prstGeom>
          <a:solidFill>
            <a:srgbClr val="DEDED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45" name="Google Shape;45;p148"/>
          <p:cNvSpPr/>
          <p:nvPr/>
        </p:nvSpPr>
        <p:spPr>
          <a:xfrm>
            <a:off x="0" y="0"/>
            <a:ext cx="4572000" cy="3432000"/>
          </a:xfrm>
          <a:prstGeom prst="rect">
            <a:avLst/>
          </a:prstGeom>
          <a:solidFill>
            <a:srgbClr val="46464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6" name="Google Shape;46;p148"/>
          <p:cNvSpPr/>
          <p:nvPr/>
        </p:nvSpPr>
        <p:spPr>
          <a:xfrm>
            <a:off x="0" y="3431859"/>
            <a:ext cx="4572000" cy="1711500"/>
          </a:xfrm>
          <a:prstGeom prst="rect">
            <a:avLst/>
          </a:prstGeom>
          <a:solidFill>
            <a:srgbClr val="D04A0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7" name="Google Shape;47;p148"/>
          <p:cNvSpPr txBox="1"/>
          <p:nvPr>
            <p:ph type="ctrTitle"/>
          </p:nvPr>
        </p:nvSpPr>
        <p:spPr>
          <a:xfrm>
            <a:off x="332185" y="321469"/>
            <a:ext cx="4105500" cy="1714500"/>
          </a:xfrm>
          <a:prstGeom prst="rect">
            <a:avLst/>
          </a:prstGeom>
          <a:noFill/>
          <a:ln>
            <a:noFill/>
          </a:ln>
        </p:spPr>
        <p:txBody>
          <a:bodyPr anchorCtr="0" anchor="b" bIns="0" lIns="0" spcFirstLastPara="1" rIns="0" wrap="square" tIns="0">
            <a:noAutofit/>
          </a:bodyPr>
          <a:lstStyle>
            <a:lvl1pPr lvl="0" marR="0" algn="l">
              <a:lnSpc>
                <a:spcPct val="85000"/>
              </a:lnSpc>
              <a:spcBef>
                <a:spcPts val="0"/>
              </a:spcBef>
              <a:spcAft>
                <a:spcPts val="0"/>
              </a:spcAft>
              <a:buClr>
                <a:schemeClr val="lt1"/>
              </a:buClr>
              <a:buSzPts val="3800"/>
              <a:buFont typeface="Georgia"/>
              <a:buNone/>
              <a:defRPr b="0" i="0" sz="3800" u="none" cap="none" strike="noStrike">
                <a:solidFill>
                  <a:schemeClr val="lt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48" name="Google Shape;48;p148"/>
          <p:cNvSpPr txBox="1"/>
          <p:nvPr>
            <p:ph idx="1" type="subTitle"/>
          </p:nvPr>
        </p:nvSpPr>
        <p:spPr>
          <a:xfrm>
            <a:off x="332185" y="3826196"/>
            <a:ext cx="4105500" cy="445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pic>
        <p:nvPicPr>
          <p:cNvPr id="49" name="Google Shape;49;p148"/>
          <p:cNvPicPr preferRelativeResize="0"/>
          <p:nvPr/>
        </p:nvPicPr>
        <p:blipFill rotWithShape="1">
          <a:blip r:embed="rId2">
            <a:alphaModFix/>
          </a:blip>
          <a:srcRect b="0" l="0" r="0" t="0"/>
          <a:stretch/>
        </p:blipFill>
        <p:spPr>
          <a:xfrm>
            <a:off x="7753303" y="3998214"/>
            <a:ext cx="1227583" cy="1013390"/>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99" name="Shape 399"/>
        <p:cNvGrpSpPr/>
        <p:nvPr/>
      </p:nvGrpSpPr>
      <p:grpSpPr>
        <a:xfrm>
          <a:off x="0" y="0"/>
          <a:ext cx="0" cy="0"/>
          <a:chOff x="0" y="0"/>
          <a:chExt cx="0" cy="0"/>
        </a:xfrm>
      </p:grpSpPr>
      <p:sp>
        <p:nvSpPr>
          <p:cNvPr id="400" name="Google Shape;400;p3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401" name="Google Shape;401;p39"/>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02" name="Google Shape;402;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03" name="Shape 403"/>
        <p:cNvGrpSpPr/>
        <p:nvPr/>
      </p:nvGrpSpPr>
      <p:grpSpPr>
        <a:xfrm>
          <a:off x="0" y="0"/>
          <a:ext cx="0" cy="0"/>
          <a:chOff x="0" y="0"/>
          <a:chExt cx="0" cy="0"/>
        </a:xfrm>
      </p:grpSpPr>
      <p:sp>
        <p:nvSpPr>
          <p:cNvPr id="404" name="Google Shape;404;p4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05" name="Google Shape;405;p4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6" name="Google Shape;406;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07" name="Shape 407"/>
        <p:cNvGrpSpPr/>
        <p:nvPr/>
      </p:nvGrpSpPr>
      <p:grpSpPr>
        <a:xfrm>
          <a:off x="0" y="0"/>
          <a:ext cx="0" cy="0"/>
          <a:chOff x="0" y="0"/>
          <a:chExt cx="0" cy="0"/>
        </a:xfrm>
      </p:grpSpPr>
      <p:sp>
        <p:nvSpPr>
          <p:cNvPr id="408" name="Google Shape;408;p50"/>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409" name="Google Shape;409;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10" name="Shape 410"/>
        <p:cNvGrpSpPr/>
        <p:nvPr/>
      </p:nvGrpSpPr>
      <p:grpSpPr>
        <a:xfrm>
          <a:off x="0" y="0"/>
          <a:ext cx="0" cy="0"/>
          <a:chOff x="0" y="0"/>
          <a:chExt cx="0" cy="0"/>
        </a:xfrm>
      </p:grpSpPr>
      <p:sp>
        <p:nvSpPr>
          <p:cNvPr id="411" name="Google Shape;411;p5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12" name="Google Shape;412;p5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13" name="Google Shape;413;p5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14" name="Google Shape;414;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5" name="Shape 415"/>
        <p:cNvGrpSpPr/>
        <p:nvPr/>
      </p:nvGrpSpPr>
      <p:grpSpPr>
        <a:xfrm>
          <a:off x="0" y="0"/>
          <a:ext cx="0" cy="0"/>
          <a:chOff x="0" y="0"/>
          <a:chExt cx="0" cy="0"/>
        </a:xfrm>
      </p:grpSpPr>
      <p:sp>
        <p:nvSpPr>
          <p:cNvPr id="416" name="Google Shape;416;p5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17" name="Google Shape;417;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18" name="Shape 418"/>
        <p:cNvGrpSpPr/>
        <p:nvPr/>
      </p:nvGrpSpPr>
      <p:grpSpPr>
        <a:xfrm>
          <a:off x="0" y="0"/>
          <a:ext cx="0" cy="0"/>
          <a:chOff x="0" y="0"/>
          <a:chExt cx="0" cy="0"/>
        </a:xfrm>
      </p:grpSpPr>
      <p:sp>
        <p:nvSpPr>
          <p:cNvPr id="419" name="Google Shape;419;p53"/>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20" name="Google Shape;420;p53"/>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21" name="Google Shape;421;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2" name="Shape 422"/>
        <p:cNvGrpSpPr/>
        <p:nvPr/>
      </p:nvGrpSpPr>
      <p:grpSpPr>
        <a:xfrm>
          <a:off x="0" y="0"/>
          <a:ext cx="0" cy="0"/>
          <a:chOff x="0" y="0"/>
          <a:chExt cx="0" cy="0"/>
        </a:xfrm>
      </p:grpSpPr>
      <p:sp>
        <p:nvSpPr>
          <p:cNvPr id="423" name="Google Shape;423;p54"/>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424" name="Google Shape;424;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25" name="Shape 425"/>
        <p:cNvGrpSpPr/>
        <p:nvPr/>
      </p:nvGrpSpPr>
      <p:grpSpPr>
        <a:xfrm>
          <a:off x="0" y="0"/>
          <a:ext cx="0" cy="0"/>
          <a:chOff x="0" y="0"/>
          <a:chExt cx="0" cy="0"/>
        </a:xfrm>
      </p:grpSpPr>
      <p:sp>
        <p:nvSpPr>
          <p:cNvPr id="426" name="Google Shape;426;p5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55"/>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28" name="Google Shape;428;p55"/>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29" name="Google Shape;429;p55"/>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30" name="Google Shape;430;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1" name="Shape 431"/>
        <p:cNvGrpSpPr/>
        <p:nvPr/>
      </p:nvGrpSpPr>
      <p:grpSpPr>
        <a:xfrm>
          <a:off x="0" y="0"/>
          <a:ext cx="0" cy="0"/>
          <a:chOff x="0" y="0"/>
          <a:chExt cx="0" cy="0"/>
        </a:xfrm>
      </p:grpSpPr>
      <p:sp>
        <p:nvSpPr>
          <p:cNvPr id="432" name="Google Shape;432;p56"/>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3" name="Google Shape;433;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34" name="Shape 434"/>
        <p:cNvGrpSpPr/>
        <p:nvPr/>
      </p:nvGrpSpPr>
      <p:grpSpPr>
        <a:xfrm>
          <a:off x="0" y="0"/>
          <a:ext cx="0" cy="0"/>
          <a:chOff x="0" y="0"/>
          <a:chExt cx="0" cy="0"/>
        </a:xfrm>
      </p:grpSpPr>
      <p:sp>
        <p:nvSpPr>
          <p:cNvPr id="435" name="Google Shape;435;p57"/>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36" name="Google Shape;436;p57"/>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37" name="Google Shape;437;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rgbClr val="001A3E"/>
        </a:solidFill>
      </p:bgPr>
    </p:bg>
    <p:spTree>
      <p:nvGrpSpPr>
        <p:cNvPr id="50" name="Shape 50"/>
        <p:cNvGrpSpPr/>
        <p:nvPr/>
      </p:nvGrpSpPr>
      <p:grpSpPr>
        <a:xfrm>
          <a:off x="0" y="0"/>
          <a:ext cx="0" cy="0"/>
          <a:chOff x="0" y="0"/>
          <a:chExt cx="0" cy="0"/>
        </a:xfrm>
      </p:grpSpPr>
      <p:sp>
        <p:nvSpPr>
          <p:cNvPr id="51" name="Google Shape;51;p149"/>
          <p:cNvSpPr/>
          <p:nvPr/>
        </p:nvSpPr>
        <p:spPr>
          <a:xfrm>
            <a:off x="4572000" y="0"/>
            <a:ext cx="4572000" cy="5143500"/>
          </a:xfrm>
          <a:prstGeom prst="rect">
            <a:avLst/>
          </a:prstGeom>
          <a:solidFill>
            <a:srgbClr val="DEDED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52" name="Google Shape;52;p149"/>
          <p:cNvSpPr/>
          <p:nvPr/>
        </p:nvSpPr>
        <p:spPr>
          <a:xfrm>
            <a:off x="0" y="0"/>
            <a:ext cx="4572000" cy="2571900"/>
          </a:xfrm>
          <a:prstGeom prst="rect">
            <a:avLst/>
          </a:prstGeom>
          <a:solidFill>
            <a:srgbClr val="D04A0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3" name="Google Shape;53;p149"/>
          <p:cNvSpPr/>
          <p:nvPr/>
        </p:nvSpPr>
        <p:spPr>
          <a:xfrm>
            <a:off x="0" y="2571750"/>
            <a:ext cx="4572000" cy="857400"/>
          </a:xfrm>
          <a:prstGeom prst="rect">
            <a:avLst/>
          </a:prstGeom>
          <a:solidFill>
            <a:srgbClr val="46464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4" name="Google Shape;54;p149"/>
          <p:cNvSpPr txBox="1"/>
          <p:nvPr>
            <p:ph type="ctrTitle"/>
          </p:nvPr>
        </p:nvSpPr>
        <p:spPr>
          <a:xfrm>
            <a:off x="332185" y="321469"/>
            <a:ext cx="4105500" cy="1714500"/>
          </a:xfrm>
          <a:prstGeom prst="rect">
            <a:avLst/>
          </a:prstGeom>
          <a:noFill/>
          <a:ln>
            <a:noFill/>
          </a:ln>
        </p:spPr>
        <p:txBody>
          <a:bodyPr anchorCtr="0" anchor="b" bIns="0" lIns="0" spcFirstLastPara="1" rIns="0" wrap="square" tIns="0">
            <a:noAutofit/>
          </a:bodyPr>
          <a:lstStyle>
            <a:lvl1pPr lvl="0" marR="0" algn="l">
              <a:lnSpc>
                <a:spcPct val="85000"/>
              </a:lnSpc>
              <a:spcBef>
                <a:spcPts val="0"/>
              </a:spcBef>
              <a:spcAft>
                <a:spcPts val="0"/>
              </a:spcAft>
              <a:buClr>
                <a:schemeClr val="lt1"/>
              </a:buClr>
              <a:buSzPts val="3800"/>
              <a:buFont typeface="Georgia"/>
              <a:buNone/>
              <a:defRPr b="0" i="0" sz="3800" u="none" cap="none" strike="noStrike">
                <a:solidFill>
                  <a:schemeClr val="lt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55" name="Google Shape;55;p149"/>
          <p:cNvSpPr txBox="1"/>
          <p:nvPr>
            <p:ph idx="1" type="subTitle"/>
          </p:nvPr>
        </p:nvSpPr>
        <p:spPr>
          <a:xfrm>
            <a:off x="332185" y="2811780"/>
            <a:ext cx="4105500" cy="4458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pic>
        <p:nvPicPr>
          <p:cNvPr id="56" name="Google Shape;56;p149"/>
          <p:cNvPicPr preferRelativeResize="0"/>
          <p:nvPr/>
        </p:nvPicPr>
        <p:blipFill rotWithShape="1">
          <a:blip r:embed="rId2">
            <a:alphaModFix/>
          </a:blip>
          <a:srcRect b="0" l="0" r="0" t="0"/>
          <a:stretch/>
        </p:blipFill>
        <p:spPr>
          <a:xfrm>
            <a:off x="138854" y="3998214"/>
            <a:ext cx="1227583" cy="1013390"/>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38" name="Shape 438"/>
        <p:cNvGrpSpPr/>
        <p:nvPr/>
      </p:nvGrpSpPr>
      <p:grpSpPr>
        <a:xfrm>
          <a:off x="0" y="0"/>
          <a:ext cx="0" cy="0"/>
          <a:chOff x="0" y="0"/>
          <a:chExt cx="0" cy="0"/>
        </a:xfrm>
      </p:grpSpPr>
      <p:sp>
        <p:nvSpPr>
          <p:cNvPr id="439" name="Google Shape;439;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3">
    <p:spTree>
      <p:nvGrpSpPr>
        <p:cNvPr id="440" name="Shape 440"/>
        <p:cNvGrpSpPr/>
        <p:nvPr/>
      </p:nvGrpSpPr>
      <p:grpSpPr>
        <a:xfrm>
          <a:off x="0" y="0"/>
          <a:ext cx="0" cy="0"/>
          <a:chOff x="0" y="0"/>
          <a:chExt cx="0" cy="0"/>
        </a:xfrm>
      </p:grpSpPr>
      <p:sp>
        <p:nvSpPr>
          <p:cNvPr id="441" name="Google Shape;441;p5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442" name="Google Shape;442;p59"/>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43" name="Google Shape;443;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ull Content 1">
  <p:cSld name="OBJECT_2">
    <p:spTree>
      <p:nvGrpSpPr>
        <p:cNvPr id="444" name="Shape 444"/>
        <p:cNvGrpSpPr/>
        <p:nvPr/>
      </p:nvGrpSpPr>
      <p:grpSpPr>
        <a:xfrm>
          <a:off x="0" y="0"/>
          <a:ext cx="0" cy="0"/>
          <a:chOff x="0" y="0"/>
          <a:chExt cx="0" cy="0"/>
        </a:xfrm>
      </p:grpSpPr>
      <p:sp>
        <p:nvSpPr>
          <p:cNvPr id="445" name="Google Shape;445;p60"/>
          <p:cNvSpPr txBox="1"/>
          <p:nvPr>
            <p:ph type="title"/>
          </p:nvPr>
        </p:nvSpPr>
        <p:spPr>
          <a:xfrm>
            <a:off x="332185" y="324000"/>
            <a:ext cx="8479500" cy="648000"/>
          </a:xfrm>
          <a:prstGeom prst="rect">
            <a:avLst/>
          </a:prstGeom>
          <a:noFill/>
          <a:ln>
            <a:noFill/>
          </a:ln>
        </p:spPr>
        <p:txBody>
          <a:bodyPr anchorCtr="0" anchor="t" bIns="0" lIns="0" spcFirstLastPara="1" rIns="0" wrap="square" tIns="0">
            <a:normAutofit/>
          </a:bodyPr>
          <a:lstStyle>
            <a:lvl1pPr lvl="0" algn="l">
              <a:lnSpc>
                <a:spcPct val="85000"/>
              </a:lnSpc>
              <a:spcBef>
                <a:spcPts val="0"/>
              </a:spcBef>
              <a:spcAft>
                <a:spcPts val="0"/>
              </a:spcAft>
              <a:buClr>
                <a:schemeClr val="dk1"/>
              </a:buClr>
              <a:buSzPts val="2400"/>
              <a:buFont typeface="Georgia"/>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46" name="Google Shape;446;p60"/>
          <p:cNvSpPr txBox="1"/>
          <p:nvPr>
            <p:ph idx="1" type="body"/>
          </p:nvPr>
        </p:nvSpPr>
        <p:spPr>
          <a:xfrm>
            <a:off x="332185" y="1577340"/>
            <a:ext cx="8479500" cy="30552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1"/>
              </a:buClr>
              <a:buSzPts val="1400"/>
              <a:buNone/>
              <a:defRPr/>
            </a:lvl1pPr>
            <a:lvl2pPr indent="-228600" lvl="1" marL="914400" algn="l">
              <a:lnSpc>
                <a:spcPct val="100000"/>
              </a:lnSpc>
              <a:spcBef>
                <a:spcPts val="900"/>
              </a:spcBef>
              <a:spcAft>
                <a:spcPts val="0"/>
              </a:spcAft>
              <a:buClr>
                <a:schemeClr val="dk1"/>
              </a:buClr>
              <a:buSzPts val="1400"/>
              <a:buNone/>
              <a:defRPr/>
            </a:lvl2pPr>
            <a:lvl3pPr indent="-317500" lvl="2" marL="1371600" algn="l">
              <a:lnSpc>
                <a:spcPct val="100000"/>
              </a:lnSpc>
              <a:spcBef>
                <a:spcPts val="500"/>
              </a:spcBef>
              <a:spcAft>
                <a:spcPts val="0"/>
              </a:spcAft>
              <a:buClr>
                <a:schemeClr val="dk1"/>
              </a:buClr>
              <a:buSzPts val="1400"/>
              <a:buChar char="•"/>
              <a:defRPr/>
            </a:lvl3pPr>
            <a:lvl4pPr indent="-317500" lvl="3" marL="1828800" algn="l">
              <a:lnSpc>
                <a:spcPct val="100000"/>
              </a:lnSpc>
              <a:spcBef>
                <a:spcPts val="500"/>
              </a:spcBef>
              <a:spcAft>
                <a:spcPts val="0"/>
              </a:spcAft>
              <a:buClr>
                <a:schemeClr val="dk1"/>
              </a:buClr>
              <a:buSzPts val="1400"/>
              <a:buChar char="–"/>
              <a:defRPr/>
            </a:lvl4pPr>
            <a:lvl5pPr indent="-317500" lvl="4" marL="2286000" algn="l">
              <a:lnSpc>
                <a:spcPct val="100000"/>
              </a:lnSpc>
              <a:spcBef>
                <a:spcPts val="500"/>
              </a:spcBef>
              <a:spcAft>
                <a:spcPts val="0"/>
              </a:spcAft>
              <a:buClr>
                <a:schemeClr val="dk1"/>
              </a:buClr>
              <a:buSzPts val="1400"/>
              <a:buChar char="•"/>
              <a:defRPr/>
            </a:lvl5pPr>
            <a:lvl6pPr indent="-317500" lvl="5" marL="2743200" algn="l">
              <a:lnSpc>
                <a:spcPct val="100000"/>
              </a:lnSpc>
              <a:spcBef>
                <a:spcPts val="500"/>
              </a:spcBef>
              <a:spcAft>
                <a:spcPts val="0"/>
              </a:spcAft>
              <a:buClr>
                <a:schemeClr val="dk1"/>
              </a:buClr>
              <a:buSzPts val="1400"/>
              <a:buChar char="–"/>
              <a:defRPr/>
            </a:lvl6pPr>
            <a:lvl7pPr indent="-317500" lvl="6" marL="3200400" algn="l">
              <a:lnSpc>
                <a:spcPct val="100000"/>
              </a:lnSpc>
              <a:spcBef>
                <a:spcPts val="500"/>
              </a:spcBef>
              <a:spcAft>
                <a:spcPts val="0"/>
              </a:spcAft>
              <a:buClr>
                <a:schemeClr val="dk1"/>
              </a:buClr>
              <a:buSzPts val="1400"/>
              <a:buChar char="•"/>
              <a:defRPr/>
            </a:lvl7pPr>
            <a:lvl8pPr indent="-317500" lvl="7" marL="3657600" algn="l">
              <a:lnSpc>
                <a:spcPct val="100000"/>
              </a:lnSpc>
              <a:spcBef>
                <a:spcPts val="500"/>
              </a:spcBef>
              <a:spcAft>
                <a:spcPts val="0"/>
              </a:spcAft>
              <a:buClr>
                <a:schemeClr val="dk1"/>
              </a:buClr>
              <a:buSzPts val="1400"/>
              <a:buChar char="–"/>
              <a:defRPr/>
            </a:lvl8pPr>
            <a:lvl9pPr indent="-317500" lvl="8" marL="4114800" algn="l">
              <a:lnSpc>
                <a:spcPct val="100000"/>
              </a:lnSpc>
              <a:spcBef>
                <a:spcPts val="500"/>
              </a:spcBef>
              <a:spcAft>
                <a:spcPts val="500"/>
              </a:spcAft>
              <a:buClr>
                <a:schemeClr val="dk1"/>
              </a:buClr>
              <a:buSzPts val="1400"/>
              <a:buChar char="•"/>
              <a:defRPr/>
            </a:lvl9pPr>
          </a:lstStyle>
          <a:p/>
        </p:txBody>
      </p:sp>
      <p:sp>
        <p:nvSpPr>
          <p:cNvPr id="447" name="Google Shape;447;p60"/>
          <p:cNvSpPr txBox="1"/>
          <p:nvPr>
            <p:ph idx="12" type="sldNum"/>
          </p:nvPr>
        </p:nvSpPr>
        <p:spPr>
          <a:xfrm>
            <a:off x="7488222" y="4869180"/>
            <a:ext cx="1323600" cy="102900"/>
          </a:xfrm>
          <a:prstGeom prst="rect">
            <a:avLst/>
          </a:prstGeom>
          <a:noFill/>
          <a:ln>
            <a:noFill/>
          </a:ln>
        </p:spPr>
        <p:txBody>
          <a:bodyPr anchorCtr="0" anchor="b" bIns="0" lIns="0" spcFirstLastPara="1" rIns="0" wrap="square" tIns="0">
            <a:norm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48" name="Google Shape;448;p60"/>
          <p:cNvSpPr txBox="1"/>
          <p:nvPr>
            <p:ph idx="10" type="dt"/>
          </p:nvPr>
        </p:nvSpPr>
        <p:spPr>
          <a:xfrm>
            <a:off x="7488222" y="4766310"/>
            <a:ext cx="1323600" cy="102900"/>
          </a:xfrm>
          <a:prstGeom prst="rect">
            <a:avLst/>
          </a:prstGeom>
          <a:noFill/>
          <a:ln>
            <a:noFill/>
          </a:ln>
        </p:spPr>
        <p:txBody>
          <a:bodyPr anchorCtr="0" anchor="b" bIns="0" lIns="0" spcFirstLastPara="1" rIns="0" wrap="square" tIns="0">
            <a:noAutofit/>
          </a:bodyPr>
          <a:lstStyle>
            <a:lvl1pPr lv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449" name="Google Shape;449;p60"/>
          <p:cNvSpPr txBox="1"/>
          <p:nvPr>
            <p:ph idx="11" type="ftr"/>
          </p:nvPr>
        </p:nvSpPr>
        <p:spPr>
          <a:xfrm>
            <a:off x="332184" y="4766310"/>
            <a:ext cx="4105500" cy="1029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obj">
  <p:cSld name="OBJECT">
    <p:bg>
      <p:bgPr>
        <a:solidFill>
          <a:schemeClr val="lt2"/>
        </a:solidFill>
      </p:bgPr>
    </p:bg>
    <p:spTree>
      <p:nvGrpSpPr>
        <p:cNvPr id="450" name="Shape 450"/>
        <p:cNvGrpSpPr/>
        <p:nvPr/>
      </p:nvGrpSpPr>
      <p:grpSpPr>
        <a:xfrm>
          <a:off x="0" y="0"/>
          <a:ext cx="0" cy="0"/>
          <a:chOff x="0" y="0"/>
          <a:chExt cx="0" cy="0"/>
        </a:xfrm>
      </p:grpSpPr>
      <p:sp>
        <p:nvSpPr>
          <p:cNvPr id="451" name="Google Shape;451;p61"/>
          <p:cNvSpPr txBox="1"/>
          <p:nvPr>
            <p:ph type="title"/>
          </p:nvPr>
        </p:nvSpPr>
        <p:spPr>
          <a:xfrm>
            <a:off x="1705788" y="1831975"/>
            <a:ext cx="5732400" cy="16887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2800"/>
              <a:buNone/>
              <a:defRPr b="1" i="0" sz="4800">
                <a:solidFill>
                  <a:schemeClr val="lt1"/>
                </a:solidFill>
                <a:latin typeface="Trebuchet MS"/>
                <a:ea typeface="Trebuchet MS"/>
                <a:cs typeface="Trebuchet MS"/>
                <a:sym typeface="Trebuchet M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52" name="Google Shape;452;p61"/>
          <p:cNvSpPr txBox="1"/>
          <p:nvPr>
            <p:ph idx="11" type="ftr"/>
          </p:nvPr>
        </p:nvSpPr>
        <p:spPr>
          <a:xfrm>
            <a:off x="3108960" y="4783455"/>
            <a:ext cx="2926200" cy="2574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9pPr>
          </a:lstStyle>
          <a:p/>
        </p:txBody>
      </p:sp>
      <p:sp>
        <p:nvSpPr>
          <p:cNvPr id="453" name="Google Shape;453;p61"/>
          <p:cNvSpPr txBox="1"/>
          <p:nvPr>
            <p:ph idx="10" type="dt"/>
          </p:nvPr>
        </p:nvSpPr>
        <p:spPr>
          <a:xfrm>
            <a:off x="457200" y="4783455"/>
            <a:ext cx="2103000" cy="2574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9pPr>
          </a:lstStyle>
          <a:p/>
        </p:txBody>
      </p:sp>
      <p:sp>
        <p:nvSpPr>
          <p:cNvPr id="454" name="Google Shape;454;p61"/>
          <p:cNvSpPr txBox="1"/>
          <p:nvPr>
            <p:ph idx="12" type="sldNum"/>
          </p:nvPr>
        </p:nvSpPr>
        <p:spPr>
          <a:xfrm>
            <a:off x="6583680" y="4783455"/>
            <a:ext cx="2103000" cy="1539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showMasterSp="0">
  <p:cSld name="TITLE_AND_BODY_3">
    <p:spTree>
      <p:nvGrpSpPr>
        <p:cNvPr id="455" name="Shape 455"/>
        <p:cNvGrpSpPr/>
        <p:nvPr/>
      </p:nvGrpSpPr>
      <p:grpSpPr>
        <a:xfrm>
          <a:off x="0" y="0"/>
          <a:ext cx="0" cy="0"/>
          <a:chOff x="0" y="0"/>
          <a:chExt cx="0" cy="0"/>
        </a:xfrm>
      </p:grpSpPr>
      <p:sp>
        <p:nvSpPr>
          <p:cNvPr id="456" name="Google Shape;456;p62"/>
          <p:cNvSpPr txBox="1"/>
          <p:nvPr>
            <p:ph type="title"/>
          </p:nvPr>
        </p:nvSpPr>
        <p:spPr>
          <a:xfrm>
            <a:off x="629843" y="514350"/>
            <a:ext cx="7983000" cy="6858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rgbClr val="000000"/>
              </a:buClr>
              <a:buSzPts val="1400"/>
              <a:buNone/>
              <a:defRPr/>
            </a:lvl1pPr>
            <a:lvl2pPr lvl="1" algn="l">
              <a:lnSpc>
                <a:spcPct val="90000"/>
              </a:lnSpc>
              <a:spcBef>
                <a:spcPts val="0"/>
              </a:spcBef>
              <a:spcAft>
                <a:spcPts val="0"/>
              </a:spcAft>
              <a:buClr>
                <a:srgbClr val="000000"/>
              </a:buClr>
              <a:buSzPts val="1400"/>
              <a:buNone/>
              <a:defRPr/>
            </a:lvl2pPr>
            <a:lvl3pPr lvl="2" algn="l">
              <a:lnSpc>
                <a:spcPct val="90000"/>
              </a:lnSpc>
              <a:spcBef>
                <a:spcPts val="0"/>
              </a:spcBef>
              <a:spcAft>
                <a:spcPts val="0"/>
              </a:spcAft>
              <a:buClr>
                <a:srgbClr val="000000"/>
              </a:buClr>
              <a:buSzPts val="1400"/>
              <a:buNone/>
              <a:defRPr/>
            </a:lvl3pPr>
            <a:lvl4pPr lvl="3" algn="l">
              <a:lnSpc>
                <a:spcPct val="90000"/>
              </a:lnSpc>
              <a:spcBef>
                <a:spcPts val="0"/>
              </a:spcBef>
              <a:spcAft>
                <a:spcPts val="0"/>
              </a:spcAft>
              <a:buClr>
                <a:srgbClr val="000000"/>
              </a:buClr>
              <a:buSzPts val="1400"/>
              <a:buNone/>
              <a:defRPr/>
            </a:lvl4pPr>
            <a:lvl5pPr lvl="4" algn="l">
              <a:lnSpc>
                <a:spcPct val="90000"/>
              </a:lnSpc>
              <a:spcBef>
                <a:spcPts val="0"/>
              </a:spcBef>
              <a:spcAft>
                <a:spcPts val="0"/>
              </a:spcAft>
              <a:buClr>
                <a:srgbClr val="000000"/>
              </a:buClr>
              <a:buSzPts val="1400"/>
              <a:buNone/>
              <a:defRPr/>
            </a:lvl5pPr>
            <a:lvl6pPr lvl="5" algn="l">
              <a:lnSpc>
                <a:spcPct val="90000"/>
              </a:lnSpc>
              <a:spcBef>
                <a:spcPts val="0"/>
              </a:spcBef>
              <a:spcAft>
                <a:spcPts val="0"/>
              </a:spcAft>
              <a:buClr>
                <a:srgbClr val="000000"/>
              </a:buClr>
              <a:buSzPts val="1400"/>
              <a:buNone/>
              <a:defRPr/>
            </a:lvl6pPr>
            <a:lvl7pPr lvl="6" algn="l">
              <a:lnSpc>
                <a:spcPct val="90000"/>
              </a:lnSpc>
              <a:spcBef>
                <a:spcPts val="0"/>
              </a:spcBef>
              <a:spcAft>
                <a:spcPts val="0"/>
              </a:spcAft>
              <a:buClr>
                <a:srgbClr val="000000"/>
              </a:buClr>
              <a:buSzPts val="1400"/>
              <a:buNone/>
              <a:defRPr/>
            </a:lvl7pPr>
            <a:lvl8pPr lvl="7" algn="l">
              <a:lnSpc>
                <a:spcPct val="90000"/>
              </a:lnSpc>
              <a:spcBef>
                <a:spcPts val="0"/>
              </a:spcBef>
              <a:spcAft>
                <a:spcPts val="0"/>
              </a:spcAft>
              <a:buClr>
                <a:srgbClr val="000000"/>
              </a:buClr>
              <a:buSzPts val="1400"/>
              <a:buNone/>
              <a:defRPr/>
            </a:lvl8pPr>
            <a:lvl9pPr lvl="8" algn="l">
              <a:lnSpc>
                <a:spcPct val="90000"/>
              </a:lnSpc>
              <a:spcBef>
                <a:spcPts val="0"/>
              </a:spcBef>
              <a:spcAft>
                <a:spcPts val="0"/>
              </a:spcAft>
              <a:buClr>
                <a:srgbClr val="000000"/>
              </a:buClr>
              <a:buSzPts val="1400"/>
              <a:buNone/>
              <a:defRPr/>
            </a:lvl9pPr>
          </a:lstStyle>
          <a:p/>
        </p:txBody>
      </p:sp>
      <p:sp>
        <p:nvSpPr>
          <p:cNvPr id="457" name="Google Shape;457;p62"/>
          <p:cNvSpPr txBox="1"/>
          <p:nvPr>
            <p:ph idx="12" type="sldNum"/>
          </p:nvPr>
        </p:nvSpPr>
        <p:spPr>
          <a:xfrm>
            <a:off x="8497453" y="4857754"/>
            <a:ext cx="115500" cy="1230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00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
    <p:spTree>
      <p:nvGrpSpPr>
        <p:cNvPr id="458" name="Shape 458"/>
        <p:cNvGrpSpPr/>
        <p:nvPr/>
      </p:nvGrpSpPr>
      <p:grpSpPr>
        <a:xfrm>
          <a:off x="0" y="0"/>
          <a:ext cx="0" cy="0"/>
          <a:chOff x="0" y="0"/>
          <a:chExt cx="0" cy="0"/>
        </a:xfrm>
      </p:grpSpPr>
      <p:sp>
        <p:nvSpPr>
          <p:cNvPr id="459" name="Google Shape;459;p63"/>
          <p:cNvSpPr txBox="1"/>
          <p:nvPr>
            <p:ph type="title"/>
          </p:nvPr>
        </p:nvSpPr>
        <p:spPr>
          <a:xfrm>
            <a:off x="629679" y="514350"/>
            <a:ext cx="7980900" cy="685800"/>
          </a:xfrm>
          <a:prstGeom prst="rect">
            <a:avLst/>
          </a:prstGeom>
          <a:noFill/>
          <a:ln>
            <a:noFill/>
          </a:ln>
        </p:spPr>
        <p:txBody>
          <a:bodyPr anchorCtr="0" anchor="t" bIns="0" lIns="0" spcFirstLastPara="1" rIns="0" wrap="square" tIns="0">
            <a:normAutofit/>
          </a:bodyPr>
          <a:lstStyle>
            <a:lvl1pPr lvl="0" marR="0" algn="l">
              <a:lnSpc>
                <a:spcPct val="90000"/>
              </a:lnSpc>
              <a:spcBef>
                <a:spcPts val="0"/>
              </a:spcBef>
              <a:spcAft>
                <a:spcPts val="0"/>
              </a:spcAft>
              <a:buClr>
                <a:schemeClr val="dk1"/>
              </a:buClr>
              <a:buSzPts val="2100"/>
              <a:buFont typeface="Georgia"/>
              <a:buNone/>
              <a:defRPr b="1" i="1" sz="2100" u="none" cap="none" strike="noStrike">
                <a:solidFill>
                  <a:schemeClr val="dk1"/>
                </a:solidFill>
                <a:latin typeface="Georgia"/>
                <a:ea typeface="Georgia"/>
                <a:cs typeface="Georgia"/>
                <a:sym typeface="Georgia"/>
              </a:defRPr>
            </a:lvl1pPr>
            <a:lvl2pPr lvl="1" algn="l">
              <a:lnSpc>
                <a:spcPct val="100000"/>
              </a:lnSpc>
              <a:spcBef>
                <a:spcPts val="0"/>
              </a:spcBef>
              <a:spcAft>
                <a:spcPts val="0"/>
              </a:spcAft>
              <a:buSzPts val="1000"/>
              <a:buNone/>
              <a:defRPr sz="1300"/>
            </a:lvl2pPr>
            <a:lvl3pPr lvl="2" algn="l">
              <a:lnSpc>
                <a:spcPct val="100000"/>
              </a:lnSpc>
              <a:spcBef>
                <a:spcPts val="0"/>
              </a:spcBef>
              <a:spcAft>
                <a:spcPts val="0"/>
              </a:spcAft>
              <a:buSzPts val="1000"/>
              <a:buNone/>
              <a:defRPr sz="1300"/>
            </a:lvl3pPr>
            <a:lvl4pPr lvl="3" algn="l">
              <a:lnSpc>
                <a:spcPct val="100000"/>
              </a:lnSpc>
              <a:spcBef>
                <a:spcPts val="0"/>
              </a:spcBef>
              <a:spcAft>
                <a:spcPts val="0"/>
              </a:spcAft>
              <a:buSzPts val="1000"/>
              <a:buNone/>
              <a:defRPr sz="1300"/>
            </a:lvl4pPr>
            <a:lvl5pPr lvl="4" algn="l">
              <a:lnSpc>
                <a:spcPct val="100000"/>
              </a:lnSpc>
              <a:spcBef>
                <a:spcPts val="0"/>
              </a:spcBef>
              <a:spcAft>
                <a:spcPts val="0"/>
              </a:spcAft>
              <a:buSzPts val="1000"/>
              <a:buNone/>
              <a:defRPr sz="1300"/>
            </a:lvl5pPr>
            <a:lvl6pPr lvl="5" algn="l">
              <a:lnSpc>
                <a:spcPct val="100000"/>
              </a:lnSpc>
              <a:spcBef>
                <a:spcPts val="0"/>
              </a:spcBef>
              <a:spcAft>
                <a:spcPts val="0"/>
              </a:spcAft>
              <a:buSzPts val="1000"/>
              <a:buNone/>
              <a:defRPr sz="1300"/>
            </a:lvl6pPr>
            <a:lvl7pPr lvl="6" algn="l">
              <a:lnSpc>
                <a:spcPct val="100000"/>
              </a:lnSpc>
              <a:spcBef>
                <a:spcPts val="0"/>
              </a:spcBef>
              <a:spcAft>
                <a:spcPts val="0"/>
              </a:spcAft>
              <a:buSzPts val="1000"/>
              <a:buNone/>
              <a:defRPr sz="1300"/>
            </a:lvl7pPr>
            <a:lvl8pPr lvl="7" algn="l">
              <a:lnSpc>
                <a:spcPct val="100000"/>
              </a:lnSpc>
              <a:spcBef>
                <a:spcPts val="0"/>
              </a:spcBef>
              <a:spcAft>
                <a:spcPts val="0"/>
              </a:spcAft>
              <a:buSzPts val="1000"/>
              <a:buNone/>
              <a:defRPr sz="1300"/>
            </a:lvl8pPr>
            <a:lvl9pPr lvl="8" algn="l">
              <a:lnSpc>
                <a:spcPct val="100000"/>
              </a:lnSpc>
              <a:spcBef>
                <a:spcPts val="0"/>
              </a:spcBef>
              <a:spcAft>
                <a:spcPts val="0"/>
              </a:spcAft>
              <a:buSzPts val="1000"/>
              <a:buNone/>
              <a:defRPr sz="1300"/>
            </a:lvl9pPr>
          </a:lstStyle>
          <a:p/>
        </p:txBody>
      </p:sp>
      <p:sp>
        <p:nvSpPr>
          <p:cNvPr id="460" name="Google Shape;460;p63"/>
          <p:cNvSpPr txBox="1"/>
          <p:nvPr>
            <p:ph idx="12" type="sldNum"/>
          </p:nvPr>
        </p:nvSpPr>
        <p:spPr>
          <a:xfrm>
            <a:off x="7083555" y="4857754"/>
            <a:ext cx="1527000" cy="114300"/>
          </a:xfrm>
          <a:prstGeom prst="rect">
            <a:avLst/>
          </a:prstGeom>
          <a:noFill/>
          <a:ln>
            <a:noFill/>
          </a:ln>
        </p:spPr>
        <p:txBody>
          <a:bodyPr anchorCtr="0" anchor="t" bIns="0" lIns="0" spcFirstLastPara="1" rIns="0" wrap="square" tIns="0">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61" name="Google Shape;461;p63"/>
          <p:cNvSpPr txBox="1"/>
          <p:nvPr>
            <p:ph idx="11" type="ftr"/>
          </p:nvPr>
        </p:nvSpPr>
        <p:spPr>
          <a:xfrm>
            <a:off x="640392" y="4742334"/>
            <a:ext cx="5260800" cy="1155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000"/>
              <a:buFont typeface="Arial"/>
              <a:buNone/>
              <a:defRPr b="0" i="0" sz="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p:txBody>
      </p:sp>
    </p:spTree>
  </p:cSld>
  <p:clrMapOvr>
    <a:masterClrMapping/>
  </p:clrMapOvr>
  <p:transition spd="slow">
    <p:push dir="r"/>
  </p:transition>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hart Dark">
  <p:cSld name="Title and Chart Dark">
    <p:bg>
      <p:bgPr>
        <a:solidFill>
          <a:srgbClr val="464646"/>
        </a:solidFill>
      </p:bgPr>
    </p:bg>
    <p:spTree>
      <p:nvGrpSpPr>
        <p:cNvPr id="462" name="Shape 462"/>
        <p:cNvGrpSpPr/>
        <p:nvPr/>
      </p:nvGrpSpPr>
      <p:grpSpPr>
        <a:xfrm>
          <a:off x="0" y="0"/>
          <a:ext cx="0" cy="0"/>
          <a:chOff x="0" y="0"/>
          <a:chExt cx="0" cy="0"/>
        </a:xfrm>
      </p:grpSpPr>
      <p:sp>
        <p:nvSpPr>
          <p:cNvPr id="463" name="Google Shape;463;p64"/>
          <p:cNvSpPr/>
          <p:nvPr>
            <p:ph idx="2" type="chart"/>
          </p:nvPr>
        </p:nvSpPr>
        <p:spPr>
          <a:xfrm>
            <a:off x="332185" y="1577579"/>
            <a:ext cx="8479500" cy="30516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1pPr>
            <a:lvl2pPr lvl="1" marR="0" rtl="0" algn="l">
              <a:lnSpc>
                <a:spcPct val="100000"/>
              </a:lnSpc>
              <a:spcBef>
                <a:spcPts val="90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rtl="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3pPr>
            <a:lvl4pPr lvl="3" marR="0" rtl="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4pPr>
            <a:lvl5pPr lvl="4" marR="0" rtl="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5pPr>
            <a:lvl6pPr lvl="5" marR="0" rtl="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6pPr>
            <a:lvl7pPr lvl="6" marR="0" rtl="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7pPr>
            <a:lvl8pPr lvl="7" marR="0" rtl="0" algn="l">
              <a:lnSpc>
                <a:spcPct val="100000"/>
              </a:lnSpc>
              <a:spcBef>
                <a:spcPts val="5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8pPr>
            <a:lvl9pPr lvl="8" marR="0" rtl="0" algn="l">
              <a:lnSpc>
                <a:spcPct val="100000"/>
              </a:lnSpc>
              <a:spcBef>
                <a:spcPts val="500"/>
              </a:spcBef>
              <a:spcAft>
                <a:spcPts val="500"/>
              </a:spcAft>
              <a:buClr>
                <a:schemeClr val="lt1"/>
              </a:buClr>
              <a:buSzPts val="1200"/>
              <a:buFont typeface="Arial"/>
              <a:buChar char="•"/>
              <a:defRPr b="0" i="0" sz="1200" u="none" cap="none" strike="noStrike">
                <a:solidFill>
                  <a:schemeClr val="lt1"/>
                </a:solidFill>
                <a:latin typeface="Arial"/>
                <a:ea typeface="Arial"/>
                <a:cs typeface="Arial"/>
                <a:sym typeface="Arial"/>
              </a:defRPr>
            </a:lvl9pPr>
          </a:lstStyle>
          <a:p/>
        </p:txBody>
      </p:sp>
      <p:sp>
        <p:nvSpPr>
          <p:cNvPr id="464" name="Google Shape;464;p64"/>
          <p:cNvSpPr txBox="1"/>
          <p:nvPr>
            <p:ph type="title"/>
          </p:nvPr>
        </p:nvSpPr>
        <p:spPr>
          <a:xfrm>
            <a:off x="332185" y="324001"/>
            <a:ext cx="8479500" cy="1040400"/>
          </a:xfrm>
          <a:prstGeom prst="rect">
            <a:avLst/>
          </a:prstGeom>
          <a:noFill/>
          <a:ln>
            <a:noFill/>
          </a:ln>
        </p:spPr>
        <p:txBody>
          <a:bodyPr anchorCtr="0" anchor="t" bIns="0" lIns="0" spcFirstLastPara="1" rIns="0" wrap="square" tIns="0">
            <a:normAutofit/>
          </a:bodyPr>
          <a:lstStyle>
            <a:lvl1pPr lvl="0" algn="l">
              <a:lnSpc>
                <a:spcPct val="85000"/>
              </a:lnSpc>
              <a:spcBef>
                <a:spcPts val="0"/>
              </a:spcBef>
              <a:spcAft>
                <a:spcPts val="0"/>
              </a:spcAft>
              <a:buClr>
                <a:schemeClr val="lt1"/>
              </a:buClr>
              <a:buSzPts val="2400"/>
              <a:buFont typeface="Georgia"/>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65" name="Google Shape;465;p64"/>
          <p:cNvSpPr txBox="1"/>
          <p:nvPr>
            <p:ph idx="10" type="dt"/>
          </p:nvPr>
        </p:nvSpPr>
        <p:spPr>
          <a:xfrm>
            <a:off x="7488222" y="4766310"/>
            <a:ext cx="1323600" cy="102900"/>
          </a:xfrm>
          <a:prstGeom prst="rect">
            <a:avLst/>
          </a:prstGeom>
          <a:noFill/>
          <a:ln>
            <a:noFill/>
          </a:ln>
        </p:spPr>
        <p:txBody>
          <a:bodyPr anchorCtr="0" anchor="b" bIns="0" lIns="0" spcFirstLastPara="1" rIns="0" wrap="square" tIns="0">
            <a:noAutofit/>
          </a:bodyPr>
          <a:lstStyle>
            <a:lvl1pPr lv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466" name="Google Shape;466;p64"/>
          <p:cNvSpPr txBox="1"/>
          <p:nvPr>
            <p:ph idx="11" type="ftr"/>
          </p:nvPr>
        </p:nvSpPr>
        <p:spPr>
          <a:xfrm>
            <a:off x="332184" y="4766310"/>
            <a:ext cx="4105500" cy="1029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467" name="Google Shape;467;p64"/>
          <p:cNvSpPr txBox="1"/>
          <p:nvPr>
            <p:ph idx="12" type="sldNum"/>
          </p:nvPr>
        </p:nvSpPr>
        <p:spPr>
          <a:xfrm>
            <a:off x="7488222" y="4869180"/>
            <a:ext cx="1323600" cy="102900"/>
          </a:xfrm>
          <a:prstGeom prst="rect">
            <a:avLst/>
          </a:prstGeom>
          <a:noFill/>
          <a:ln>
            <a:noFill/>
          </a:ln>
        </p:spPr>
        <p:txBody>
          <a:bodyPr anchorCtr="0" anchor="b" bIns="0" lIns="0" spcFirstLastPara="1" rIns="0" wrap="square" tIns="0">
            <a:normAutofit/>
          </a:bodyPr>
          <a:lstStyle>
            <a:lvl1pPr indent="0" lvl="0" marL="0" marR="0" algn="r">
              <a:lnSpc>
                <a:spcPct val="100000"/>
              </a:lnSpc>
              <a:spcBef>
                <a:spcPts val="0"/>
              </a:spcBef>
              <a:spcAft>
                <a:spcPts val="0"/>
              </a:spcAft>
              <a:buClr>
                <a:srgbClr val="000000"/>
              </a:buClr>
              <a:buSzPts val="129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9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9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9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9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9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9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9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9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2">
  <p:cSld name="SECTION_HEADER_4_2">
    <p:bg>
      <p:bgPr>
        <a:solidFill>
          <a:srgbClr val="FFC8D2"/>
        </a:solidFill>
      </p:bgPr>
    </p:bg>
    <p:spTree>
      <p:nvGrpSpPr>
        <p:cNvPr id="468" name="Shape 468"/>
        <p:cNvGrpSpPr/>
        <p:nvPr/>
      </p:nvGrpSpPr>
      <p:grpSpPr>
        <a:xfrm>
          <a:off x="0" y="0"/>
          <a:ext cx="0" cy="0"/>
          <a:chOff x="0" y="0"/>
          <a:chExt cx="0" cy="0"/>
        </a:xfrm>
      </p:grpSpPr>
      <p:sp>
        <p:nvSpPr>
          <p:cNvPr id="469" name="Google Shape;469;p65"/>
          <p:cNvSpPr txBox="1"/>
          <p:nvPr>
            <p:ph type="title"/>
          </p:nvPr>
        </p:nvSpPr>
        <p:spPr>
          <a:xfrm>
            <a:off x="311700" y="1589475"/>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rgbClr val="FF6023"/>
              </a:buClr>
              <a:buSzPts val="4000"/>
              <a:buFont typeface="Poppins SemiBold"/>
              <a:buNone/>
              <a:defRPr sz="4000">
                <a:solidFill>
                  <a:srgbClr val="FF6023"/>
                </a:solidFill>
                <a:latin typeface="Poppins SemiBold"/>
                <a:ea typeface="Poppins SemiBold"/>
                <a:cs typeface="Poppins SemiBold"/>
                <a:sym typeface="Poppins SemiBold"/>
              </a:defRPr>
            </a:lvl1pPr>
            <a:lvl2pPr lvl="1" algn="ctr">
              <a:lnSpc>
                <a:spcPct val="100000"/>
              </a:lnSpc>
              <a:spcBef>
                <a:spcPts val="0"/>
              </a:spcBef>
              <a:spcAft>
                <a:spcPts val="0"/>
              </a:spcAft>
              <a:buClr>
                <a:srgbClr val="FF6023"/>
              </a:buClr>
              <a:buSzPts val="4000"/>
              <a:buNone/>
              <a:defRPr sz="4000">
                <a:solidFill>
                  <a:srgbClr val="FF6023"/>
                </a:solidFill>
              </a:defRPr>
            </a:lvl2pPr>
            <a:lvl3pPr lvl="2" algn="ctr">
              <a:lnSpc>
                <a:spcPct val="100000"/>
              </a:lnSpc>
              <a:spcBef>
                <a:spcPts val="0"/>
              </a:spcBef>
              <a:spcAft>
                <a:spcPts val="0"/>
              </a:spcAft>
              <a:buClr>
                <a:srgbClr val="FF6023"/>
              </a:buClr>
              <a:buSzPts val="4000"/>
              <a:buNone/>
              <a:defRPr sz="4000">
                <a:solidFill>
                  <a:srgbClr val="FF6023"/>
                </a:solidFill>
              </a:defRPr>
            </a:lvl3pPr>
            <a:lvl4pPr lvl="3" algn="ctr">
              <a:lnSpc>
                <a:spcPct val="100000"/>
              </a:lnSpc>
              <a:spcBef>
                <a:spcPts val="0"/>
              </a:spcBef>
              <a:spcAft>
                <a:spcPts val="0"/>
              </a:spcAft>
              <a:buClr>
                <a:srgbClr val="FF6023"/>
              </a:buClr>
              <a:buSzPts val="4000"/>
              <a:buNone/>
              <a:defRPr sz="4000">
                <a:solidFill>
                  <a:srgbClr val="FF6023"/>
                </a:solidFill>
              </a:defRPr>
            </a:lvl4pPr>
            <a:lvl5pPr lvl="4" algn="ctr">
              <a:lnSpc>
                <a:spcPct val="100000"/>
              </a:lnSpc>
              <a:spcBef>
                <a:spcPts val="0"/>
              </a:spcBef>
              <a:spcAft>
                <a:spcPts val="0"/>
              </a:spcAft>
              <a:buClr>
                <a:srgbClr val="FF6023"/>
              </a:buClr>
              <a:buSzPts val="4000"/>
              <a:buNone/>
              <a:defRPr sz="4000">
                <a:solidFill>
                  <a:srgbClr val="FF6023"/>
                </a:solidFill>
              </a:defRPr>
            </a:lvl5pPr>
            <a:lvl6pPr lvl="5" algn="ctr">
              <a:lnSpc>
                <a:spcPct val="100000"/>
              </a:lnSpc>
              <a:spcBef>
                <a:spcPts val="0"/>
              </a:spcBef>
              <a:spcAft>
                <a:spcPts val="0"/>
              </a:spcAft>
              <a:buClr>
                <a:srgbClr val="FF6023"/>
              </a:buClr>
              <a:buSzPts val="4000"/>
              <a:buNone/>
              <a:defRPr sz="4000">
                <a:solidFill>
                  <a:srgbClr val="FF6023"/>
                </a:solidFill>
              </a:defRPr>
            </a:lvl6pPr>
            <a:lvl7pPr lvl="6" algn="ctr">
              <a:lnSpc>
                <a:spcPct val="100000"/>
              </a:lnSpc>
              <a:spcBef>
                <a:spcPts val="0"/>
              </a:spcBef>
              <a:spcAft>
                <a:spcPts val="0"/>
              </a:spcAft>
              <a:buClr>
                <a:srgbClr val="FF6023"/>
              </a:buClr>
              <a:buSzPts val="4000"/>
              <a:buNone/>
              <a:defRPr sz="4000">
                <a:solidFill>
                  <a:srgbClr val="FF6023"/>
                </a:solidFill>
              </a:defRPr>
            </a:lvl7pPr>
            <a:lvl8pPr lvl="7" algn="ctr">
              <a:lnSpc>
                <a:spcPct val="100000"/>
              </a:lnSpc>
              <a:spcBef>
                <a:spcPts val="0"/>
              </a:spcBef>
              <a:spcAft>
                <a:spcPts val="0"/>
              </a:spcAft>
              <a:buClr>
                <a:srgbClr val="FF6023"/>
              </a:buClr>
              <a:buSzPts val="4000"/>
              <a:buNone/>
              <a:defRPr sz="4000">
                <a:solidFill>
                  <a:srgbClr val="FF6023"/>
                </a:solidFill>
              </a:defRPr>
            </a:lvl8pPr>
            <a:lvl9pPr lvl="8" algn="ctr">
              <a:lnSpc>
                <a:spcPct val="100000"/>
              </a:lnSpc>
              <a:spcBef>
                <a:spcPts val="0"/>
              </a:spcBef>
              <a:spcAft>
                <a:spcPts val="0"/>
              </a:spcAft>
              <a:buClr>
                <a:srgbClr val="FF6023"/>
              </a:buClr>
              <a:buSzPts val="4000"/>
              <a:buNone/>
              <a:defRPr sz="4000">
                <a:solidFill>
                  <a:srgbClr val="FF6023"/>
                </a:solidFill>
              </a:defRPr>
            </a:lvl9pPr>
          </a:lstStyle>
          <a:p/>
        </p:txBody>
      </p:sp>
      <p:sp>
        <p:nvSpPr>
          <p:cNvPr id="470" name="Google Shape;470;p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71" name="Google Shape;471;p65"/>
          <p:cNvSpPr txBox="1"/>
          <p:nvPr>
            <p:ph idx="2" type="title"/>
          </p:nvPr>
        </p:nvSpPr>
        <p:spPr>
          <a:xfrm>
            <a:off x="311700" y="1745475"/>
            <a:ext cx="8520600" cy="1975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rgbClr val="141A2D"/>
              </a:buClr>
              <a:buSzPts val="6400"/>
              <a:buFont typeface="Poppins SemiBold"/>
              <a:buNone/>
              <a:defRPr sz="6400">
                <a:solidFill>
                  <a:srgbClr val="141A2D"/>
                </a:solidFill>
                <a:latin typeface="Poppins SemiBold"/>
                <a:ea typeface="Poppins SemiBold"/>
                <a:cs typeface="Poppins SemiBold"/>
                <a:sym typeface="Poppins SemiBold"/>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1">
  <p:cSld name="SECTION_HEADER_4_1">
    <p:bg>
      <p:bgPr>
        <a:solidFill>
          <a:srgbClr val="FF6023"/>
        </a:solidFill>
      </p:bgPr>
    </p:bg>
    <p:spTree>
      <p:nvGrpSpPr>
        <p:cNvPr id="472" name="Shape 472"/>
        <p:cNvGrpSpPr/>
        <p:nvPr/>
      </p:nvGrpSpPr>
      <p:grpSpPr>
        <a:xfrm>
          <a:off x="0" y="0"/>
          <a:ext cx="0" cy="0"/>
          <a:chOff x="0" y="0"/>
          <a:chExt cx="0" cy="0"/>
        </a:xfrm>
      </p:grpSpPr>
      <p:sp>
        <p:nvSpPr>
          <p:cNvPr id="473" name="Google Shape;473;p66"/>
          <p:cNvSpPr txBox="1"/>
          <p:nvPr>
            <p:ph type="title"/>
          </p:nvPr>
        </p:nvSpPr>
        <p:spPr>
          <a:xfrm>
            <a:off x="311700" y="1589475"/>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lt1"/>
              </a:buClr>
              <a:buSzPts val="4000"/>
              <a:buFont typeface="Poppins SemiBold"/>
              <a:buNone/>
              <a:defRPr sz="4000">
                <a:solidFill>
                  <a:schemeClr val="lt1"/>
                </a:solidFill>
                <a:latin typeface="Poppins SemiBold"/>
                <a:ea typeface="Poppins SemiBold"/>
                <a:cs typeface="Poppins SemiBold"/>
                <a:sym typeface="Poppins SemiBold"/>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p:txBody>
      </p:sp>
      <p:sp>
        <p:nvSpPr>
          <p:cNvPr id="474" name="Google Shape;474;p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75" name="Google Shape;475;p66"/>
          <p:cNvSpPr txBox="1"/>
          <p:nvPr>
            <p:ph idx="2" type="title"/>
          </p:nvPr>
        </p:nvSpPr>
        <p:spPr>
          <a:xfrm>
            <a:off x="311700" y="1745475"/>
            <a:ext cx="8520600" cy="1975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dk2"/>
              </a:buClr>
              <a:buSzPts val="6400"/>
              <a:buFont typeface="Poppins SemiBold"/>
              <a:buNone/>
              <a:defRPr sz="6400">
                <a:solidFill>
                  <a:schemeClr val="dk2"/>
                </a:solidFill>
                <a:latin typeface="Poppins SemiBold"/>
                <a:ea typeface="Poppins SemiBold"/>
                <a:cs typeface="Poppins SemiBold"/>
                <a:sym typeface="Poppins SemiBold"/>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1_Title slide_1">
    <p:bg>
      <p:bgPr>
        <a:solidFill>
          <a:schemeClr val="lt1"/>
        </a:solidFill>
      </p:bgPr>
    </p:bg>
    <p:spTree>
      <p:nvGrpSpPr>
        <p:cNvPr id="476" name="Shape 476"/>
        <p:cNvGrpSpPr/>
        <p:nvPr/>
      </p:nvGrpSpPr>
      <p:grpSpPr>
        <a:xfrm>
          <a:off x="0" y="0"/>
          <a:ext cx="0" cy="0"/>
          <a:chOff x="0" y="0"/>
          <a:chExt cx="0" cy="0"/>
        </a:xfrm>
      </p:grpSpPr>
      <p:sp>
        <p:nvSpPr>
          <p:cNvPr id="477" name="Google Shape;477;p67"/>
          <p:cNvSpPr/>
          <p:nvPr>
            <p:ph idx="2" type="pic"/>
          </p:nvPr>
        </p:nvSpPr>
        <p:spPr>
          <a:xfrm>
            <a:off x="4572000" y="0"/>
            <a:ext cx="4572000" cy="5143500"/>
          </a:xfrm>
          <a:prstGeom prst="rect">
            <a:avLst/>
          </a:prstGeom>
          <a:noFill/>
          <a:ln>
            <a:noFill/>
          </a:ln>
        </p:spPr>
      </p:sp>
      <p:sp>
        <p:nvSpPr>
          <p:cNvPr id="478" name="Google Shape;478;p67"/>
          <p:cNvSpPr txBox="1"/>
          <p:nvPr>
            <p:ph type="ctrTitle"/>
          </p:nvPr>
        </p:nvSpPr>
        <p:spPr>
          <a:xfrm>
            <a:off x="481958" y="2095218"/>
            <a:ext cx="7479600" cy="953100"/>
          </a:xfrm>
          <a:prstGeom prst="rect">
            <a:avLst/>
          </a:prstGeom>
          <a:noFill/>
          <a:ln>
            <a:noFill/>
          </a:ln>
        </p:spPr>
        <p:txBody>
          <a:bodyPr anchorCtr="0" anchor="b" bIns="91425" lIns="0" spcFirstLastPara="1" rIns="91425" wrap="square" tIns="91425">
            <a:noAutofit/>
          </a:bodyPr>
          <a:lstStyle>
            <a:lvl1pPr lvl="0" algn="l">
              <a:lnSpc>
                <a:spcPct val="100000"/>
              </a:lnSpc>
              <a:spcBef>
                <a:spcPts val="0"/>
              </a:spcBef>
              <a:spcAft>
                <a:spcPts val="0"/>
              </a:spcAft>
              <a:buClr>
                <a:srgbClr val="FFFFFF"/>
              </a:buClr>
              <a:buSzPts val="5200"/>
              <a:buFont typeface="Helvetica Neue"/>
              <a:buNone/>
              <a:defRPr b="1" i="0" sz="4000">
                <a:solidFill>
                  <a:schemeClr val="dk1"/>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p:txBody>
      </p:sp>
      <p:sp>
        <p:nvSpPr>
          <p:cNvPr id="479" name="Google Shape;479;p67"/>
          <p:cNvSpPr txBox="1"/>
          <p:nvPr>
            <p:ph idx="1" type="subTitle"/>
          </p:nvPr>
        </p:nvSpPr>
        <p:spPr>
          <a:xfrm>
            <a:off x="481958" y="3230033"/>
            <a:ext cx="3133800" cy="531600"/>
          </a:xfrm>
          <a:prstGeom prst="rect">
            <a:avLst/>
          </a:prstGeom>
          <a:solidFill>
            <a:srgbClr val="F05523"/>
          </a:solidFill>
          <a:ln>
            <a:noFill/>
          </a:ln>
        </p:spPr>
        <p:txBody>
          <a:bodyPr anchorCtr="0" anchor="ctr" bIns="91425" lIns="108000" spcFirstLastPara="1" rIns="91425" wrap="square" tIns="91425">
            <a:noAutofit/>
          </a:bodyPr>
          <a:lstStyle>
            <a:lvl1pPr lvl="0" algn="l">
              <a:lnSpc>
                <a:spcPct val="100000"/>
              </a:lnSpc>
              <a:spcBef>
                <a:spcPts val="0"/>
              </a:spcBef>
              <a:spcAft>
                <a:spcPts val="0"/>
              </a:spcAft>
              <a:buClr>
                <a:srgbClr val="FFFFFF"/>
              </a:buClr>
              <a:buSzPts val="2800"/>
              <a:buFont typeface="Helvetica Neue"/>
              <a:buNone/>
              <a:defRPr b="1" i="0" sz="1400">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p:txBody>
      </p:sp>
      <p:pic>
        <p:nvPicPr>
          <p:cNvPr id="480" name="Google Shape;480;p67"/>
          <p:cNvPicPr preferRelativeResize="0"/>
          <p:nvPr/>
        </p:nvPicPr>
        <p:blipFill rotWithShape="1">
          <a:blip r:embed="rId2">
            <a:alphaModFix/>
          </a:blip>
          <a:srcRect b="0" l="0" r="0" t="0"/>
          <a:stretch/>
        </p:blipFill>
        <p:spPr>
          <a:xfrm>
            <a:off x="5637258" y="2212133"/>
            <a:ext cx="2401287" cy="55604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ines" showMasterSp="0">
  <p:cSld name="Title Slide Lines">
    <p:bg>
      <p:bgPr>
        <a:solidFill>
          <a:srgbClr val="001A3E"/>
        </a:solidFill>
      </p:bgPr>
    </p:bg>
    <p:spTree>
      <p:nvGrpSpPr>
        <p:cNvPr id="57" name="Shape 57"/>
        <p:cNvGrpSpPr/>
        <p:nvPr/>
      </p:nvGrpSpPr>
      <p:grpSpPr>
        <a:xfrm>
          <a:off x="0" y="0"/>
          <a:ext cx="0" cy="0"/>
          <a:chOff x="0" y="0"/>
          <a:chExt cx="0" cy="0"/>
        </a:xfrm>
      </p:grpSpPr>
      <p:grpSp>
        <p:nvGrpSpPr>
          <p:cNvPr id="58" name="Google Shape;58;p150"/>
          <p:cNvGrpSpPr/>
          <p:nvPr/>
        </p:nvGrpSpPr>
        <p:grpSpPr>
          <a:xfrm>
            <a:off x="-1" y="-1"/>
            <a:ext cx="9143920" cy="5143482"/>
            <a:chOff x="-1" y="-1"/>
            <a:chExt cx="12191893" cy="6857975"/>
          </a:xfrm>
        </p:grpSpPr>
        <p:grpSp>
          <p:nvGrpSpPr>
            <p:cNvPr id="59" name="Google Shape;59;p150"/>
            <p:cNvGrpSpPr/>
            <p:nvPr/>
          </p:nvGrpSpPr>
          <p:grpSpPr>
            <a:xfrm>
              <a:off x="-1" y="-1"/>
              <a:ext cx="12191893" cy="6857975"/>
              <a:chOff x="152400" y="152400"/>
              <a:chExt cx="12196772" cy="6862779"/>
            </a:xfrm>
          </p:grpSpPr>
          <p:sp>
            <p:nvSpPr>
              <p:cNvPr id="60" name="Google Shape;60;p150"/>
              <p:cNvSpPr/>
              <p:nvPr/>
            </p:nvSpPr>
            <p:spPr>
              <a:xfrm>
                <a:off x="152400" y="3775075"/>
                <a:ext cx="9142419" cy="777876"/>
              </a:xfrm>
              <a:custGeom>
                <a:rect b="b" l="l" r="r" t="t"/>
                <a:pathLst>
                  <a:path extrusionOk="0" h="1632" w="7908">
                    <a:moveTo>
                      <a:pt x="0" y="0"/>
                    </a:moveTo>
                    <a:lnTo>
                      <a:pt x="0" y="0"/>
                    </a:lnTo>
                    <a:lnTo>
                      <a:pt x="7908" y="0"/>
                    </a:lnTo>
                    <a:lnTo>
                      <a:pt x="7908" y="1632"/>
                    </a:lnTo>
                    <a:lnTo>
                      <a:pt x="0" y="1632"/>
                    </a:lnTo>
                    <a:lnTo>
                      <a:pt x="0" y="0"/>
                    </a:lnTo>
                    <a:close/>
                  </a:path>
                </a:pathLst>
              </a:custGeom>
              <a:solidFill>
                <a:srgbClr val="D04A0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1" name="Google Shape;61;p150"/>
              <p:cNvSpPr/>
              <p:nvPr/>
            </p:nvSpPr>
            <p:spPr>
              <a:xfrm>
                <a:off x="152400" y="152400"/>
                <a:ext cx="12196772" cy="6862779"/>
              </a:xfrm>
              <a:custGeom>
                <a:rect b="b" l="l" r="r" t="t"/>
                <a:pathLst>
                  <a:path extrusionOk="0" h="14399" w="25599">
                    <a:moveTo>
                      <a:pt x="19187" y="0"/>
                    </a:moveTo>
                    <a:lnTo>
                      <a:pt x="19187" y="0"/>
                    </a:lnTo>
                    <a:lnTo>
                      <a:pt x="19187" y="6949"/>
                    </a:lnTo>
                    <a:lnTo>
                      <a:pt x="0" y="6949"/>
                    </a:lnTo>
                    <a:lnTo>
                      <a:pt x="0" y="7602"/>
                    </a:lnTo>
                    <a:lnTo>
                      <a:pt x="19187" y="7602"/>
                    </a:lnTo>
                    <a:lnTo>
                      <a:pt x="19187" y="9234"/>
                    </a:lnTo>
                    <a:lnTo>
                      <a:pt x="0" y="9234"/>
                    </a:lnTo>
                    <a:lnTo>
                      <a:pt x="0" y="9887"/>
                    </a:lnTo>
                    <a:lnTo>
                      <a:pt x="19187" y="9887"/>
                    </a:lnTo>
                    <a:lnTo>
                      <a:pt x="19187" y="14399"/>
                    </a:lnTo>
                    <a:lnTo>
                      <a:pt x="19839" y="14399"/>
                    </a:lnTo>
                    <a:lnTo>
                      <a:pt x="19839" y="9887"/>
                    </a:lnTo>
                    <a:lnTo>
                      <a:pt x="25599" y="9887"/>
                    </a:lnTo>
                    <a:lnTo>
                      <a:pt x="25599" y="9234"/>
                    </a:lnTo>
                    <a:lnTo>
                      <a:pt x="19839" y="9234"/>
                    </a:lnTo>
                    <a:lnTo>
                      <a:pt x="19839" y="7602"/>
                    </a:lnTo>
                    <a:lnTo>
                      <a:pt x="25599" y="7602"/>
                    </a:lnTo>
                    <a:lnTo>
                      <a:pt x="25599" y="6949"/>
                    </a:lnTo>
                    <a:lnTo>
                      <a:pt x="19839" y="6949"/>
                    </a:lnTo>
                    <a:lnTo>
                      <a:pt x="19839" y="0"/>
                    </a:lnTo>
                    <a:lnTo>
                      <a:pt x="19187" y="0"/>
                    </a:lnTo>
                    <a:close/>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pic>
          <p:nvPicPr>
            <p:cNvPr id="62" name="Google Shape;62;p150"/>
            <p:cNvPicPr preferRelativeResize="0"/>
            <p:nvPr/>
          </p:nvPicPr>
          <p:blipFill rotWithShape="1">
            <a:blip r:embed="rId2">
              <a:alphaModFix/>
            </a:blip>
            <a:srcRect b="0" l="0" r="0" t="0"/>
            <a:stretch/>
          </p:blipFill>
          <p:spPr>
            <a:xfrm>
              <a:off x="185139" y="5330952"/>
              <a:ext cx="1636775" cy="1351183"/>
            </a:xfrm>
            <a:prstGeom prst="rect">
              <a:avLst/>
            </a:prstGeom>
            <a:noFill/>
            <a:ln>
              <a:noFill/>
            </a:ln>
          </p:spPr>
        </p:pic>
      </p:grpSp>
      <p:sp>
        <p:nvSpPr>
          <p:cNvPr id="63" name="Google Shape;63;p150"/>
          <p:cNvSpPr txBox="1"/>
          <p:nvPr>
            <p:ph idx="1" type="subTitle"/>
          </p:nvPr>
        </p:nvSpPr>
        <p:spPr>
          <a:xfrm>
            <a:off x="332186" y="2785205"/>
            <a:ext cx="4105500" cy="444000"/>
          </a:xfrm>
          <a:prstGeom prst="rect">
            <a:avLst/>
          </a:prstGeom>
          <a:noFill/>
          <a:ln>
            <a:noFill/>
          </a:ln>
        </p:spPr>
        <p:txBody>
          <a:bodyPr anchorCtr="0" anchor="ctr" bIns="0" lIns="0" spcFirstLastPara="1" rIns="0" wrap="square" tIns="0">
            <a:noAutofit/>
          </a:bodyPr>
          <a:lstStyle>
            <a:lvl1pPr lvl="0"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64" name="Google Shape;64;p150"/>
          <p:cNvSpPr txBox="1"/>
          <p:nvPr>
            <p:ph type="ctrTitle"/>
          </p:nvPr>
        </p:nvSpPr>
        <p:spPr>
          <a:xfrm>
            <a:off x="332186" y="321467"/>
            <a:ext cx="5563800" cy="1509000"/>
          </a:xfrm>
          <a:prstGeom prst="rect">
            <a:avLst/>
          </a:prstGeom>
          <a:noFill/>
          <a:ln>
            <a:noFill/>
          </a:ln>
        </p:spPr>
        <p:txBody>
          <a:bodyPr anchorCtr="0" anchor="b" bIns="0" lIns="0" spcFirstLastPara="1" rIns="0" wrap="square" tIns="0">
            <a:noAutofit/>
          </a:bodyPr>
          <a:lstStyle>
            <a:lvl1pPr lvl="0" marR="0" algn="l">
              <a:lnSpc>
                <a:spcPct val="85000"/>
              </a:lnSpc>
              <a:spcBef>
                <a:spcPts val="0"/>
              </a:spcBef>
              <a:spcAft>
                <a:spcPts val="0"/>
              </a:spcAft>
              <a:buClr>
                <a:schemeClr val="lt1"/>
              </a:buClr>
              <a:buSzPts val="3400"/>
              <a:buFont typeface="Georgia"/>
              <a:buNone/>
              <a:defRPr b="0" i="0" sz="3400" u="none" cap="none" strike="noStrike">
                <a:solidFill>
                  <a:schemeClr val="lt1"/>
                </a:solidFill>
                <a:latin typeface="Georgia"/>
                <a:ea typeface="Georgia"/>
                <a:cs typeface="Georgia"/>
                <a:sym typeface="Georgia"/>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Blank">
    <p:bg>
      <p:bgPr>
        <a:solidFill>
          <a:schemeClr val="lt1"/>
        </a:solidFill>
      </p:bgPr>
    </p:bg>
    <p:spTree>
      <p:nvGrpSpPr>
        <p:cNvPr id="481" name="Shape 481"/>
        <p:cNvGrpSpPr/>
        <p:nvPr/>
      </p:nvGrpSpPr>
      <p:grpSpPr>
        <a:xfrm>
          <a:off x="0" y="0"/>
          <a:ext cx="0" cy="0"/>
          <a:chOff x="0" y="0"/>
          <a:chExt cx="0" cy="0"/>
        </a:xfrm>
      </p:grpSpPr>
      <p:sp>
        <p:nvSpPr>
          <p:cNvPr id="482" name="Google Shape;482;p68"/>
          <p:cNvSpPr/>
          <p:nvPr/>
        </p:nvSpPr>
        <p:spPr>
          <a:xfrm>
            <a:off x="-9525" y="-16650"/>
            <a:ext cx="447000" cy="5176800"/>
          </a:xfrm>
          <a:prstGeom prst="rect">
            <a:avLst/>
          </a:prstGeom>
          <a:solidFill>
            <a:srgbClr val="FF540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3" name="Google Shape;483;p68"/>
          <p:cNvPicPr preferRelativeResize="0"/>
          <p:nvPr/>
        </p:nvPicPr>
        <p:blipFill rotWithShape="1">
          <a:blip r:embed="rId2">
            <a:alphaModFix/>
          </a:blip>
          <a:srcRect b="0" l="0" r="71484" t="0"/>
          <a:stretch/>
        </p:blipFill>
        <p:spPr>
          <a:xfrm>
            <a:off x="109200" y="4851975"/>
            <a:ext cx="228600" cy="185650"/>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Blank_1">
    <p:spTree>
      <p:nvGrpSpPr>
        <p:cNvPr id="484" name="Shape 484"/>
        <p:cNvGrpSpPr/>
        <p:nvPr/>
      </p:nvGrpSpPr>
      <p:grpSpPr>
        <a:xfrm>
          <a:off x="0" y="0"/>
          <a:ext cx="0" cy="0"/>
          <a:chOff x="0" y="0"/>
          <a:chExt cx="0" cy="0"/>
        </a:xfrm>
      </p:grpSpPr>
      <p:pic>
        <p:nvPicPr>
          <p:cNvPr id="485" name="Google Shape;485;p69"/>
          <p:cNvPicPr preferRelativeResize="0"/>
          <p:nvPr/>
        </p:nvPicPr>
        <p:blipFill rotWithShape="1">
          <a:blip r:embed="rId2">
            <a:alphaModFix/>
          </a:blip>
          <a:srcRect b="0" l="0" r="0" t="0"/>
          <a:stretch/>
        </p:blipFill>
        <p:spPr>
          <a:xfrm>
            <a:off x="220443" y="4748090"/>
            <a:ext cx="1021098" cy="235098"/>
          </a:xfrm>
          <a:prstGeom prst="rect">
            <a:avLst/>
          </a:prstGeom>
          <a:noFill/>
          <a:ln>
            <a:noFill/>
          </a:ln>
        </p:spPr>
      </p:pic>
      <p:sp>
        <p:nvSpPr>
          <p:cNvPr id="486" name="Google Shape;486;p69"/>
          <p:cNvSpPr txBox="1"/>
          <p:nvPr/>
        </p:nvSpPr>
        <p:spPr>
          <a:xfrm>
            <a:off x="8458605" y="4652061"/>
            <a:ext cx="499500" cy="393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lt1"/>
                </a:solidFill>
                <a:latin typeface="Helvetica Neue"/>
                <a:ea typeface="Helvetica Neue"/>
                <a:cs typeface="Helvetica Neue"/>
                <a:sym typeface="Helvetica Neue"/>
              </a:rPr>
              <a:t>‹#›</a:t>
            </a:fld>
            <a:endParaRPr b="0" i="0" sz="1200" u="none" cap="none" strike="noStrike">
              <a:solidFill>
                <a:schemeClr val="lt1"/>
              </a:solidFill>
              <a:latin typeface="Helvetica Neue"/>
              <a:ea typeface="Helvetica Neue"/>
              <a:cs typeface="Helvetica Neue"/>
              <a:sym typeface="Helvetica Neue"/>
            </a:endParaRPr>
          </a:p>
        </p:txBody>
      </p:sp>
      <p:sp>
        <p:nvSpPr>
          <p:cNvPr id="487" name="Google Shape;487;p69"/>
          <p:cNvSpPr txBox="1"/>
          <p:nvPr/>
        </p:nvSpPr>
        <p:spPr>
          <a:xfrm>
            <a:off x="4522847" y="4724039"/>
            <a:ext cx="3716400" cy="2832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800"/>
              <a:buFont typeface="Arial"/>
              <a:buNone/>
            </a:pPr>
            <a:r>
              <a:rPr b="1" i="0" lang="en" sz="700" u="none" cap="none" strike="noStrike">
                <a:solidFill>
                  <a:schemeClr val="lt1"/>
                </a:solidFill>
                <a:latin typeface="Helvetica Neue"/>
                <a:ea typeface="Helvetica Neue"/>
                <a:cs typeface="Helvetica Neue"/>
                <a:sym typeface="Helvetica Neue"/>
              </a:rPr>
              <a:t>Confidential </a:t>
            </a:r>
            <a:r>
              <a:rPr b="0" i="0" lang="en" sz="700" u="none" cap="none" strike="noStrike">
                <a:solidFill>
                  <a:schemeClr val="lt1"/>
                </a:solidFill>
                <a:latin typeface="Helvetica Neue"/>
                <a:ea typeface="Helvetica Neue"/>
                <a:cs typeface="Helvetica Neue"/>
                <a:sym typeface="Helvetica Neue"/>
              </a:rPr>
              <a:t>- Do not duplicate or distribute without written permission from Makers. </a:t>
            </a:r>
            <a:endParaRPr b="0" i="0" sz="700" u="none" cap="none" strike="noStrike">
              <a:solidFill>
                <a:schemeClr val="lt1"/>
              </a:solidFill>
              <a:latin typeface="Helvetica Neue"/>
              <a:ea typeface="Helvetica Neue"/>
              <a:cs typeface="Helvetica Neue"/>
              <a:sym typeface="Helvetica Neue"/>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92" name="Shape 492"/>
        <p:cNvGrpSpPr/>
        <p:nvPr/>
      </p:nvGrpSpPr>
      <p:grpSpPr>
        <a:xfrm>
          <a:off x="0" y="0"/>
          <a:ext cx="0" cy="0"/>
          <a:chOff x="0" y="0"/>
          <a:chExt cx="0" cy="0"/>
        </a:xfrm>
      </p:grpSpPr>
      <p:sp>
        <p:nvSpPr>
          <p:cNvPr id="493" name="Google Shape;493;p3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494" name="Google Shape;494;p3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95" name="Google Shape;495;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96" name="Shape 496"/>
        <p:cNvGrpSpPr/>
        <p:nvPr/>
      </p:nvGrpSpPr>
      <p:grpSpPr>
        <a:xfrm>
          <a:off x="0" y="0"/>
          <a:ext cx="0" cy="0"/>
          <a:chOff x="0" y="0"/>
          <a:chExt cx="0" cy="0"/>
        </a:xfrm>
      </p:grpSpPr>
      <p:sp>
        <p:nvSpPr>
          <p:cNvPr id="497" name="Google Shape;497;p70"/>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498" name="Google Shape;498;p7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99" name="Shape 499"/>
        <p:cNvGrpSpPr/>
        <p:nvPr/>
      </p:nvGrpSpPr>
      <p:grpSpPr>
        <a:xfrm>
          <a:off x="0" y="0"/>
          <a:ext cx="0" cy="0"/>
          <a:chOff x="0" y="0"/>
          <a:chExt cx="0" cy="0"/>
        </a:xfrm>
      </p:grpSpPr>
      <p:sp>
        <p:nvSpPr>
          <p:cNvPr id="500" name="Google Shape;500;p7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01" name="Google Shape;501;p7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502" name="Google Shape;502;p7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03" name="Shape 503"/>
        <p:cNvGrpSpPr/>
        <p:nvPr/>
      </p:nvGrpSpPr>
      <p:grpSpPr>
        <a:xfrm>
          <a:off x="0" y="0"/>
          <a:ext cx="0" cy="0"/>
          <a:chOff x="0" y="0"/>
          <a:chExt cx="0" cy="0"/>
        </a:xfrm>
      </p:grpSpPr>
      <p:sp>
        <p:nvSpPr>
          <p:cNvPr id="504" name="Google Shape;504;p7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05" name="Google Shape;505;p72"/>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506" name="Google Shape;506;p72"/>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507" name="Google Shape;507;p7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8" name="Shape 508"/>
        <p:cNvGrpSpPr/>
        <p:nvPr/>
      </p:nvGrpSpPr>
      <p:grpSpPr>
        <a:xfrm>
          <a:off x="0" y="0"/>
          <a:ext cx="0" cy="0"/>
          <a:chOff x="0" y="0"/>
          <a:chExt cx="0" cy="0"/>
        </a:xfrm>
      </p:grpSpPr>
      <p:sp>
        <p:nvSpPr>
          <p:cNvPr id="509" name="Google Shape;509;p7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10" name="Google Shape;510;p7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11" name="Shape 511"/>
        <p:cNvGrpSpPr/>
        <p:nvPr/>
      </p:nvGrpSpPr>
      <p:grpSpPr>
        <a:xfrm>
          <a:off x="0" y="0"/>
          <a:ext cx="0" cy="0"/>
          <a:chOff x="0" y="0"/>
          <a:chExt cx="0" cy="0"/>
        </a:xfrm>
      </p:grpSpPr>
      <p:sp>
        <p:nvSpPr>
          <p:cNvPr id="512" name="Google Shape;512;p74"/>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513" name="Google Shape;513;p74"/>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514" name="Google Shape;514;p7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15" name="Shape 515"/>
        <p:cNvGrpSpPr/>
        <p:nvPr/>
      </p:nvGrpSpPr>
      <p:grpSpPr>
        <a:xfrm>
          <a:off x="0" y="0"/>
          <a:ext cx="0" cy="0"/>
          <a:chOff x="0" y="0"/>
          <a:chExt cx="0" cy="0"/>
        </a:xfrm>
      </p:grpSpPr>
      <p:sp>
        <p:nvSpPr>
          <p:cNvPr id="516" name="Google Shape;516;p75"/>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517" name="Google Shape;517;p7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18" name="Shape 518"/>
        <p:cNvGrpSpPr/>
        <p:nvPr/>
      </p:nvGrpSpPr>
      <p:grpSpPr>
        <a:xfrm>
          <a:off x="0" y="0"/>
          <a:ext cx="0" cy="0"/>
          <a:chOff x="0" y="0"/>
          <a:chExt cx="0" cy="0"/>
        </a:xfrm>
      </p:grpSpPr>
      <p:sp>
        <p:nvSpPr>
          <p:cNvPr id="519" name="Google Shape;519;p7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76"/>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521" name="Google Shape;521;p76"/>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22" name="Google Shape;522;p76"/>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523" name="Google Shape;523;p7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70" Type="http://schemas.openxmlformats.org/officeDocument/2006/relationships/theme" Target="../theme/theme5.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68" Type="http://schemas.openxmlformats.org/officeDocument/2006/relationships/slideLayout" Target="../slideLayouts/slideLayout68.xml"/><Relationship Id="rId23" Type="http://schemas.openxmlformats.org/officeDocument/2006/relationships/slideLayout" Target="../slideLayouts/slideLayout23.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69" Type="http://schemas.openxmlformats.org/officeDocument/2006/relationships/slideLayout" Target="../slideLayouts/slideLayout6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9" Type="http://schemas.openxmlformats.org/officeDocument/2006/relationships/slideLayout" Target="../slideLayouts/slideLayout78.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20" Type="http://schemas.openxmlformats.org/officeDocument/2006/relationships/slideLayout" Target="../slideLayouts/slideLayout89.xml"/><Relationship Id="rId22" Type="http://schemas.openxmlformats.org/officeDocument/2006/relationships/slideLayout" Target="../slideLayouts/slideLayout91.xml"/><Relationship Id="rId21" Type="http://schemas.openxmlformats.org/officeDocument/2006/relationships/slideLayout" Target="../slideLayouts/slideLayout90.xml"/><Relationship Id="rId23" Type="http://schemas.openxmlformats.org/officeDocument/2006/relationships/theme" Target="../theme/theme2.xml"/><Relationship Id="rId11" Type="http://schemas.openxmlformats.org/officeDocument/2006/relationships/slideLayout" Target="../slideLayouts/slideLayout80.xml"/><Relationship Id="rId10" Type="http://schemas.openxmlformats.org/officeDocument/2006/relationships/slideLayout" Target="../slideLayouts/slideLayout79.xml"/><Relationship Id="rId13" Type="http://schemas.openxmlformats.org/officeDocument/2006/relationships/slideLayout" Target="../slideLayouts/slideLayout82.xml"/><Relationship Id="rId12" Type="http://schemas.openxmlformats.org/officeDocument/2006/relationships/slideLayout" Target="../slideLayouts/slideLayout81.xml"/><Relationship Id="rId15" Type="http://schemas.openxmlformats.org/officeDocument/2006/relationships/slideLayout" Target="../slideLayouts/slideLayout84.xml"/><Relationship Id="rId14" Type="http://schemas.openxmlformats.org/officeDocument/2006/relationships/slideLayout" Target="../slideLayouts/slideLayout83.xml"/><Relationship Id="rId17" Type="http://schemas.openxmlformats.org/officeDocument/2006/relationships/slideLayout" Target="../slideLayouts/slideLayout86.xml"/><Relationship Id="rId16" Type="http://schemas.openxmlformats.org/officeDocument/2006/relationships/slideLayout" Target="../slideLayouts/slideLayout85.xml"/><Relationship Id="rId19" Type="http://schemas.openxmlformats.org/officeDocument/2006/relationships/slideLayout" Target="../slideLayouts/slideLayout88.xml"/><Relationship Id="rId18" Type="http://schemas.openxmlformats.org/officeDocument/2006/relationships/slideLayout" Target="../slideLayouts/slideLayout87.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20" Type="http://schemas.openxmlformats.org/officeDocument/2006/relationships/slideLayout" Target="../slideLayouts/slideLayout111.xml"/><Relationship Id="rId22" Type="http://schemas.openxmlformats.org/officeDocument/2006/relationships/theme" Target="../theme/theme6.xml"/><Relationship Id="rId21" Type="http://schemas.openxmlformats.org/officeDocument/2006/relationships/slideLayout" Target="../slideLayouts/slideLayout112.xml"/><Relationship Id="rId11" Type="http://schemas.openxmlformats.org/officeDocument/2006/relationships/slideLayout" Target="../slideLayouts/slideLayout102.xml"/><Relationship Id="rId10" Type="http://schemas.openxmlformats.org/officeDocument/2006/relationships/slideLayout" Target="../slideLayouts/slideLayout101.xml"/><Relationship Id="rId13" Type="http://schemas.openxmlformats.org/officeDocument/2006/relationships/slideLayout" Target="../slideLayouts/slideLayout104.xml"/><Relationship Id="rId12" Type="http://schemas.openxmlformats.org/officeDocument/2006/relationships/slideLayout" Target="../slideLayouts/slideLayout103.xml"/><Relationship Id="rId15" Type="http://schemas.openxmlformats.org/officeDocument/2006/relationships/slideLayout" Target="../slideLayouts/slideLayout106.xml"/><Relationship Id="rId14" Type="http://schemas.openxmlformats.org/officeDocument/2006/relationships/slideLayout" Target="../slideLayouts/slideLayout105.xml"/><Relationship Id="rId17" Type="http://schemas.openxmlformats.org/officeDocument/2006/relationships/slideLayout" Target="../slideLayouts/slideLayout108.xml"/><Relationship Id="rId16" Type="http://schemas.openxmlformats.org/officeDocument/2006/relationships/slideLayout" Target="../slideLayouts/slideLayout107.xml"/><Relationship Id="rId19" Type="http://schemas.openxmlformats.org/officeDocument/2006/relationships/slideLayout" Target="../slideLayouts/slideLayout110.xml"/><Relationship Id="rId18" Type="http://schemas.openxmlformats.org/officeDocument/2006/relationships/slideLayout" Target="../slideLayouts/slideLayout109.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slideLayout" Target="../slideLayouts/slideLayout114.xml"/><Relationship Id="rId3" Type="http://schemas.openxmlformats.org/officeDocument/2006/relationships/slideLayout" Target="../slideLayouts/slideLayout115.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5" Type="http://schemas.openxmlformats.org/officeDocument/2006/relationships/slideLayout" Target="../slideLayouts/slideLayout117.xml"/><Relationship Id="rId6" Type="http://schemas.openxmlformats.org/officeDocument/2006/relationships/slideLayout" Target="../slideLayouts/slideLayout118.xml"/><Relationship Id="rId7" Type="http://schemas.openxmlformats.org/officeDocument/2006/relationships/slideLayout" Target="../slideLayouts/slideLayout119.xml"/><Relationship Id="rId8" Type="http://schemas.openxmlformats.org/officeDocument/2006/relationships/slideLayout" Target="../slideLayouts/slideLayout120.xml"/><Relationship Id="rId20" Type="http://schemas.openxmlformats.org/officeDocument/2006/relationships/slideLayout" Target="../slideLayouts/slideLayout132.xml"/><Relationship Id="rId22" Type="http://schemas.openxmlformats.org/officeDocument/2006/relationships/slideLayout" Target="../slideLayouts/slideLayout134.xml"/><Relationship Id="rId21" Type="http://schemas.openxmlformats.org/officeDocument/2006/relationships/slideLayout" Target="../slideLayouts/slideLayout133.xml"/><Relationship Id="rId23" Type="http://schemas.openxmlformats.org/officeDocument/2006/relationships/theme" Target="../theme/theme4.xml"/><Relationship Id="rId11" Type="http://schemas.openxmlformats.org/officeDocument/2006/relationships/slideLayout" Target="../slideLayouts/slideLayout123.xml"/><Relationship Id="rId10" Type="http://schemas.openxmlformats.org/officeDocument/2006/relationships/slideLayout" Target="../slideLayouts/slideLayout122.xml"/><Relationship Id="rId13" Type="http://schemas.openxmlformats.org/officeDocument/2006/relationships/slideLayout" Target="../slideLayouts/slideLayout125.xml"/><Relationship Id="rId12" Type="http://schemas.openxmlformats.org/officeDocument/2006/relationships/slideLayout" Target="../slideLayouts/slideLayout124.xml"/><Relationship Id="rId15" Type="http://schemas.openxmlformats.org/officeDocument/2006/relationships/slideLayout" Target="../slideLayouts/slideLayout127.xml"/><Relationship Id="rId14" Type="http://schemas.openxmlformats.org/officeDocument/2006/relationships/slideLayout" Target="../slideLayouts/slideLayout126.xml"/><Relationship Id="rId17" Type="http://schemas.openxmlformats.org/officeDocument/2006/relationships/slideLayout" Target="../slideLayouts/slideLayout129.xml"/><Relationship Id="rId16" Type="http://schemas.openxmlformats.org/officeDocument/2006/relationships/slideLayout" Target="../slideLayouts/slideLayout128.xml"/><Relationship Id="rId19" Type="http://schemas.openxmlformats.org/officeDocument/2006/relationships/slideLayout" Target="../slideLayouts/slideLayout131.xml"/><Relationship Id="rId18" Type="http://schemas.openxmlformats.org/officeDocument/2006/relationships/slideLayout" Target="../slideLayouts/slideLayout130.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slideLayout" Target="../slideLayouts/slideLayout136.xml"/><Relationship Id="rId3" Type="http://schemas.openxmlformats.org/officeDocument/2006/relationships/slideLayout" Target="../slideLayouts/slideLayout137.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5" Type="http://schemas.openxmlformats.org/officeDocument/2006/relationships/slideLayout" Target="../slideLayouts/slideLayout139.xml"/><Relationship Id="rId6" Type="http://schemas.openxmlformats.org/officeDocument/2006/relationships/slideLayout" Target="../slideLayouts/slideLayout140.xml"/><Relationship Id="rId7" Type="http://schemas.openxmlformats.org/officeDocument/2006/relationships/slideLayout" Target="../slideLayouts/slideLayout141.xml"/><Relationship Id="rId8" Type="http://schemas.openxmlformats.org/officeDocument/2006/relationships/slideLayout" Target="../slideLayouts/slideLayout142.xml"/><Relationship Id="rId20" Type="http://schemas.openxmlformats.org/officeDocument/2006/relationships/slideLayout" Target="../slideLayouts/slideLayout154.xml"/><Relationship Id="rId22" Type="http://schemas.openxmlformats.org/officeDocument/2006/relationships/slideLayout" Target="../slideLayouts/slideLayout156.xml"/><Relationship Id="rId21" Type="http://schemas.openxmlformats.org/officeDocument/2006/relationships/slideLayout" Target="../slideLayouts/slideLayout155.xml"/><Relationship Id="rId23" Type="http://schemas.openxmlformats.org/officeDocument/2006/relationships/theme" Target="../theme/theme1.xml"/><Relationship Id="rId11" Type="http://schemas.openxmlformats.org/officeDocument/2006/relationships/slideLayout" Target="../slideLayouts/slideLayout145.xml"/><Relationship Id="rId10" Type="http://schemas.openxmlformats.org/officeDocument/2006/relationships/slideLayout" Target="../slideLayouts/slideLayout144.xml"/><Relationship Id="rId13" Type="http://schemas.openxmlformats.org/officeDocument/2006/relationships/slideLayout" Target="../slideLayouts/slideLayout147.xml"/><Relationship Id="rId12" Type="http://schemas.openxmlformats.org/officeDocument/2006/relationships/slideLayout" Target="../slideLayouts/slideLayout146.xml"/><Relationship Id="rId15" Type="http://schemas.openxmlformats.org/officeDocument/2006/relationships/slideLayout" Target="../slideLayouts/slideLayout149.xml"/><Relationship Id="rId14" Type="http://schemas.openxmlformats.org/officeDocument/2006/relationships/slideLayout" Target="../slideLayouts/slideLayout148.xml"/><Relationship Id="rId17" Type="http://schemas.openxmlformats.org/officeDocument/2006/relationships/slideLayout" Target="../slideLayouts/slideLayout151.xml"/><Relationship Id="rId16" Type="http://schemas.openxmlformats.org/officeDocument/2006/relationships/slideLayout" Target="../slideLayouts/slideLayout150.xml"/><Relationship Id="rId19" Type="http://schemas.openxmlformats.org/officeDocument/2006/relationships/slideLayout" Target="../slideLayouts/slideLayout153.xml"/><Relationship Id="rId18" Type="http://schemas.openxmlformats.org/officeDocument/2006/relationships/slideLayout" Target="../slideLayouts/slideLayout15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A3E"/>
        </a:solidFill>
      </p:bgPr>
    </p:bg>
    <p:spTree>
      <p:nvGrpSpPr>
        <p:cNvPr id="5" name="Shape 5"/>
        <p:cNvGrpSpPr/>
        <p:nvPr/>
      </p:nvGrpSpPr>
      <p:grpSpPr>
        <a:xfrm>
          <a:off x="0" y="0"/>
          <a:ext cx="0" cy="0"/>
          <a:chOff x="0" y="0"/>
          <a:chExt cx="0" cy="0"/>
        </a:xfrm>
      </p:grpSpPr>
      <p:sp>
        <p:nvSpPr>
          <p:cNvPr id="6" name="Google Shape;6;p26"/>
          <p:cNvSpPr txBox="1"/>
          <p:nvPr>
            <p:ph type="title"/>
          </p:nvPr>
        </p:nvSpPr>
        <p:spPr>
          <a:xfrm>
            <a:off x="332185" y="324001"/>
            <a:ext cx="8479500" cy="10404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dk1"/>
              </a:buClr>
              <a:buSzPts val="2400"/>
              <a:buFont typeface="Georgia"/>
              <a:buNone/>
              <a:defRPr b="0" i="0" sz="2400" u="none" cap="none" strike="noStrike">
                <a:solidFill>
                  <a:schemeClr val="dk1"/>
                </a:solidFill>
                <a:latin typeface="Georgia"/>
                <a:ea typeface="Georgia"/>
                <a:cs typeface="Georgia"/>
                <a:sym typeface="Georgia"/>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 name="Google Shape;7;p26"/>
          <p:cNvSpPr txBox="1"/>
          <p:nvPr>
            <p:ph idx="1" type="body"/>
          </p:nvPr>
        </p:nvSpPr>
        <p:spPr>
          <a:xfrm>
            <a:off x="332185" y="1577579"/>
            <a:ext cx="8479500" cy="3051600"/>
          </a:xfrm>
          <a:prstGeom prst="rect">
            <a:avLst/>
          </a:prstGeom>
          <a:noFill/>
          <a:ln>
            <a:noFill/>
          </a:ln>
        </p:spPr>
        <p:txBody>
          <a:bodyPr anchorCtr="0" anchor="t" bIns="0" lIns="0" spcFirstLastPara="1" rIns="0" wrap="square" tIns="0">
            <a:noAutofit/>
          </a:bodyPr>
          <a:lstStyle>
            <a:lvl1pPr indent="-304800" lvl="0" marL="457200" marR="0" rtl="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rtl="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rtl="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rtl="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rtl="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rtl="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rtl="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rtl="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rtl="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8" name="Google Shape;8;p26"/>
          <p:cNvSpPr txBox="1"/>
          <p:nvPr>
            <p:ph idx="12" type="sldNum"/>
          </p:nvPr>
        </p:nvSpPr>
        <p:spPr>
          <a:xfrm>
            <a:off x="6163867" y="4869180"/>
            <a:ext cx="2648100" cy="1029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9" name="Google Shape;9;p26"/>
          <p:cNvSpPr txBox="1"/>
          <p:nvPr/>
        </p:nvSpPr>
        <p:spPr>
          <a:xfrm>
            <a:off x="332185" y="4869180"/>
            <a:ext cx="41055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Arial"/>
                <a:ea typeface="Arial"/>
                <a:cs typeface="Arial"/>
                <a:sym typeface="Arial"/>
              </a:rPr>
              <a:t>PwC</a:t>
            </a:r>
            <a:endParaRPr b="0" i="0" sz="11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0">
          <p15:clr>
            <a:srgbClr val="F26B43"/>
          </p15:clr>
        </p15:guide>
        <p15:guide id="2" pos="209">
          <p15:clr>
            <a:srgbClr val="F26B43"/>
          </p15:clr>
        </p15:guide>
        <p15:guide id="3" pos="5551">
          <p15:clr>
            <a:srgbClr val="F26B43"/>
          </p15:clr>
        </p15:guide>
        <p15:guide id="4" pos="2965">
          <p15:clr>
            <a:srgbClr val="F26B43"/>
          </p15:clr>
        </p15:guide>
        <p15:guide id="5" pos="2795">
          <p15:clr>
            <a:srgbClr val="F26B43"/>
          </p15:clr>
        </p15:guide>
        <p15:guide id="6" orient="horz" pos="2916">
          <p15:clr>
            <a:srgbClr val="F26B43"/>
          </p15:clr>
        </p15:guide>
        <p15:guide id="7" pos="2045">
          <p15:clr>
            <a:srgbClr val="F26B43"/>
          </p15:clr>
        </p15:guide>
        <p15:guide id="8" pos="1877">
          <p15:clr>
            <a:srgbClr val="F26B43"/>
          </p15:clr>
        </p15:guide>
        <p15:guide id="9" pos="3714">
          <p15:clr>
            <a:srgbClr val="F26B43"/>
          </p15:clr>
        </p15:guide>
        <p15:guide id="10" pos="3883">
          <p15:clr>
            <a:srgbClr val="F26B43"/>
          </p15:clr>
        </p15:guide>
        <p15:guide id="11" orient="horz" pos="1620">
          <p15:clr>
            <a:srgbClr val="F26B43"/>
          </p15:clr>
        </p15:guide>
        <p15:guide id="12" orient="horz" pos="994">
          <p15:clr>
            <a:srgbClr val="F26B43"/>
          </p15:clr>
        </p15:guide>
        <p15:guide id="13" orient="horz" pos="859">
          <p15:clr>
            <a:srgbClr val="F26B43"/>
          </p15:clr>
        </p15:guide>
        <p15:guide id="14" orient="horz" pos="20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95" name="Shape 395"/>
        <p:cNvGrpSpPr/>
        <p:nvPr/>
      </p:nvGrpSpPr>
      <p:grpSpPr>
        <a:xfrm>
          <a:off x="0" y="0"/>
          <a:ext cx="0" cy="0"/>
          <a:chOff x="0" y="0"/>
          <a:chExt cx="0" cy="0"/>
        </a:xfrm>
      </p:grpSpPr>
      <p:sp>
        <p:nvSpPr>
          <p:cNvPr id="396" name="Google Shape;396;p3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397" name="Google Shape;397;p3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398" name="Google Shape;398;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01A3E"/>
        </a:solidFill>
      </p:bgPr>
    </p:bg>
    <p:spTree>
      <p:nvGrpSpPr>
        <p:cNvPr id="488" name="Shape 488"/>
        <p:cNvGrpSpPr/>
        <p:nvPr/>
      </p:nvGrpSpPr>
      <p:grpSpPr>
        <a:xfrm>
          <a:off x="0" y="0"/>
          <a:ext cx="0" cy="0"/>
          <a:chOff x="0" y="0"/>
          <a:chExt cx="0" cy="0"/>
        </a:xfrm>
      </p:grpSpPr>
      <p:sp>
        <p:nvSpPr>
          <p:cNvPr id="489" name="Google Shape;489;p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490" name="Google Shape;490;p3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491" name="Google Shape;491;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01A3E"/>
        </a:solidFill>
      </p:bgPr>
    </p:bg>
    <p:spTree>
      <p:nvGrpSpPr>
        <p:cNvPr id="580" name="Shape 580"/>
        <p:cNvGrpSpPr/>
        <p:nvPr/>
      </p:nvGrpSpPr>
      <p:grpSpPr>
        <a:xfrm>
          <a:off x="0" y="0"/>
          <a:ext cx="0" cy="0"/>
          <a:chOff x="0" y="0"/>
          <a:chExt cx="0" cy="0"/>
        </a:xfrm>
      </p:grpSpPr>
      <p:sp>
        <p:nvSpPr>
          <p:cNvPr id="581" name="Google Shape;581;p3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Poppins"/>
              <a:buNone/>
              <a:defRPr b="0" i="0" sz="2800" u="none" cap="none" strike="noStrike">
                <a:solidFill>
                  <a:schemeClr val="dk1"/>
                </a:solidFill>
                <a:latin typeface="Poppins"/>
                <a:ea typeface="Poppins"/>
                <a:cs typeface="Poppins"/>
                <a:sym typeface="Poppins"/>
              </a:defRPr>
            </a:lvl1pPr>
            <a:lvl2pPr lvl="1" marR="0" rtl="0" algn="l">
              <a:lnSpc>
                <a:spcPct val="100000"/>
              </a:lnSpc>
              <a:spcBef>
                <a:spcPts val="0"/>
              </a:spcBef>
              <a:spcAft>
                <a:spcPts val="0"/>
              </a:spcAft>
              <a:buClr>
                <a:schemeClr val="dk1"/>
              </a:buClr>
              <a:buSzPts val="2800"/>
              <a:buFont typeface="Poppins"/>
              <a:buNone/>
              <a:defRPr b="0" i="0" sz="2800" u="none" cap="none" strike="noStrike">
                <a:solidFill>
                  <a:schemeClr val="dk1"/>
                </a:solidFill>
                <a:latin typeface="Poppins"/>
                <a:ea typeface="Poppins"/>
                <a:cs typeface="Poppins"/>
                <a:sym typeface="Poppins"/>
              </a:defRPr>
            </a:lvl2pPr>
            <a:lvl3pPr lvl="2" marR="0" rtl="0" algn="l">
              <a:lnSpc>
                <a:spcPct val="100000"/>
              </a:lnSpc>
              <a:spcBef>
                <a:spcPts val="0"/>
              </a:spcBef>
              <a:spcAft>
                <a:spcPts val="0"/>
              </a:spcAft>
              <a:buClr>
                <a:schemeClr val="dk1"/>
              </a:buClr>
              <a:buSzPts val="2800"/>
              <a:buFont typeface="Poppins"/>
              <a:buNone/>
              <a:defRPr b="0" i="0" sz="2800" u="none" cap="none" strike="noStrike">
                <a:solidFill>
                  <a:schemeClr val="dk1"/>
                </a:solidFill>
                <a:latin typeface="Poppins"/>
                <a:ea typeface="Poppins"/>
                <a:cs typeface="Poppins"/>
                <a:sym typeface="Poppins"/>
              </a:defRPr>
            </a:lvl3pPr>
            <a:lvl4pPr lvl="3" marR="0" rtl="0" algn="l">
              <a:lnSpc>
                <a:spcPct val="100000"/>
              </a:lnSpc>
              <a:spcBef>
                <a:spcPts val="0"/>
              </a:spcBef>
              <a:spcAft>
                <a:spcPts val="0"/>
              </a:spcAft>
              <a:buClr>
                <a:schemeClr val="dk1"/>
              </a:buClr>
              <a:buSzPts val="2800"/>
              <a:buFont typeface="Poppins"/>
              <a:buNone/>
              <a:defRPr b="0" i="0" sz="2800" u="none" cap="none" strike="noStrike">
                <a:solidFill>
                  <a:schemeClr val="dk1"/>
                </a:solidFill>
                <a:latin typeface="Poppins"/>
                <a:ea typeface="Poppins"/>
                <a:cs typeface="Poppins"/>
                <a:sym typeface="Poppins"/>
              </a:defRPr>
            </a:lvl4pPr>
            <a:lvl5pPr lvl="4" marR="0" rtl="0" algn="l">
              <a:lnSpc>
                <a:spcPct val="100000"/>
              </a:lnSpc>
              <a:spcBef>
                <a:spcPts val="0"/>
              </a:spcBef>
              <a:spcAft>
                <a:spcPts val="0"/>
              </a:spcAft>
              <a:buClr>
                <a:schemeClr val="dk1"/>
              </a:buClr>
              <a:buSzPts val="2800"/>
              <a:buFont typeface="Poppins"/>
              <a:buNone/>
              <a:defRPr b="0" i="0" sz="2800" u="none" cap="none" strike="noStrike">
                <a:solidFill>
                  <a:schemeClr val="dk1"/>
                </a:solidFill>
                <a:latin typeface="Poppins"/>
                <a:ea typeface="Poppins"/>
                <a:cs typeface="Poppins"/>
                <a:sym typeface="Poppins"/>
              </a:defRPr>
            </a:lvl5pPr>
            <a:lvl6pPr lvl="5" marR="0" rtl="0" algn="l">
              <a:lnSpc>
                <a:spcPct val="100000"/>
              </a:lnSpc>
              <a:spcBef>
                <a:spcPts val="0"/>
              </a:spcBef>
              <a:spcAft>
                <a:spcPts val="0"/>
              </a:spcAft>
              <a:buClr>
                <a:schemeClr val="dk1"/>
              </a:buClr>
              <a:buSzPts val="2800"/>
              <a:buFont typeface="Poppins"/>
              <a:buNone/>
              <a:defRPr b="0" i="0" sz="2800" u="none" cap="none" strike="noStrike">
                <a:solidFill>
                  <a:schemeClr val="dk1"/>
                </a:solidFill>
                <a:latin typeface="Poppins"/>
                <a:ea typeface="Poppins"/>
                <a:cs typeface="Poppins"/>
                <a:sym typeface="Poppins"/>
              </a:defRPr>
            </a:lvl6pPr>
            <a:lvl7pPr lvl="6" marR="0" rtl="0" algn="l">
              <a:lnSpc>
                <a:spcPct val="100000"/>
              </a:lnSpc>
              <a:spcBef>
                <a:spcPts val="0"/>
              </a:spcBef>
              <a:spcAft>
                <a:spcPts val="0"/>
              </a:spcAft>
              <a:buClr>
                <a:schemeClr val="dk1"/>
              </a:buClr>
              <a:buSzPts val="2800"/>
              <a:buFont typeface="Poppins"/>
              <a:buNone/>
              <a:defRPr b="0" i="0" sz="2800" u="none" cap="none" strike="noStrike">
                <a:solidFill>
                  <a:schemeClr val="dk1"/>
                </a:solidFill>
                <a:latin typeface="Poppins"/>
                <a:ea typeface="Poppins"/>
                <a:cs typeface="Poppins"/>
                <a:sym typeface="Poppins"/>
              </a:defRPr>
            </a:lvl7pPr>
            <a:lvl8pPr lvl="7" marR="0" rtl="0" algn="l">
              <a:lnSpc>
                <a:spcPct val="100000"/>
              </a:lnSpc>
              <a:spcBef>
                <a:spcPts val="0"/>
              </a:spcBef>
              <a:spcAft>
                <a:spcPts val="0"/>
              </a:spcAft>
              <a:buClr>
                <a:schemeClr val="dk1"/>
              </a:buClr>
              <a:buSzPts val="2800"/>
              <a:buFont typeface="Poppins"/>
              <a:buNone/>
              <a:defRPr b="0" i="0" sz="2800" u="none" cap="none" strike="noStrike">
                <a:solidFill>
                  <a:schemeClr val="dk1"/>
                </a:solidFill>
                <a:latin typeface="Poppins"/>
                <a:ea typeface="Poppins"/>
                <a:cs typeface="Poppins"/>
                <a:sym typeface="Poppins"/>
              </a:defRPr>
            </a:lvl8pPr>
            <a:lvl9pPr lvl="8" marR="0" rtl="0" algn="l">
              <a:lnSpc>
                <a:spcPct val="100000"/>
              </a:lnSpc>
              <a:spcBef>
                <a:spcPts val="0"/>
              </a:spcBef>
              <a:spcAft>
                <a:spcPts val="0"/>
              </a:spcAft>
              <a:buClr>
                <a:schemeClr val="dk1"/>
              </a:buClr>
              <a:buSzPts val="2800"/>
              <a:buFont typeface="Poppins"/>
              <a:buNone/>
              <a:defRPr b="0" i="0" sz="2800" u="none" cap="none" strike="noStrike">
                <a:solidFill>
                  <a:schemeClr val="dk1"/>
                </a:solidFill>
                <a:latin typeface="Poppins"/>
                <a:ea typeface="Poppins"/>
                <a:cs typeface="Poppins"/>
                <a:sym typeface="Poppins"/>
              </a:defRPr>
            </a:lvl9pPr>
          </a:lstStyle>
          <a:p/>
        </p:txBody>
      </p:sp>
      <p:sp>
        <p:nvSpPr>
          <p:cNvPr id="582" name="Google Shape;582;p3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Poppins"/>
              <a:buChar char="●"/>
              <a:defRPr b="0" i="0" sz="1800" u="none" cap="none" strike="noStrike">
                <a:solidFill>
                  <a:schemeClr val="dk2"/>
                </a:solidFill>
                <a:latin typeface="Poppins"/>
                <a:ea typeface="Poppins"/>
                <a:cs typeface="Poppins"/>
                <a:sym typeface="Poppins"/>
              </a:defRPr>
            </a:lvl1pPr>
            <a:lvl2pPr indent="-317500" lvl="1" marL="914400" marR="0" rtl="0" algn="l">
              <a:lnSpc>
                <a:spcPct val="115000"/>
              </a:lnSpc>
              <a:spcBef>
                <a:spcPts val="0"/>
              </a:spcBef>
              <a:spcAft>
                <a:spcPts val="0"/>
              </a:spcAft>
              <a:buClr>
                <a:schemeClr val="dk2"/>
              </a:buClr>
              <a:buSzPts val="1400"/>
              <a:buFont typeface="Poppins"/>
              <a:buChar char="○"/>
              <a:defRPr b="0" i="0" sz="1400" u="none" cap="none" strike="noStrike">
                <a:solidFill>
                  <a:schemeClr val="dk2"/>
                </a:solidFill>
                <a:latin typeface="Poppins"/>
                <a:ea typeface="Poppins"/>
                <a:cs typeface="Poppins"/>
                <a:sym typeface="Poppins"/>
              </a:defRPr>
            </a:lvl2pPr>
            <a:lvl3pPr indent="-317500" lvl="2" marL="1371600" marR="0" rtl="0" algn="l">
              <a:lnSpc>
                <a:spcPct val="115000"/>
              </a:lnSpc>
              <a:spcBef>
                <a:spcPts val="0"/>
              </a:spcBef>
              <a:spcAft>
                <a:spcPts val="0"/>
              </a:spcAft>
              <a:buClr>
                <a:schemeClr val="dk2"/>
              </a:buClr>
              <a:buSzPts val="1400"/>
              <a:buFont typeface="Poppins"/>
              <a:buChar char="■"/>
              <a:defRPr b="0" i="0" sz="1400" u="none" cap="none" strike="noStrike">
                <a:solidFill>
                  <a:schemeClr val="dk2"/>
                </a:solidFill>
                <a:latin typeface="Poppins"/>
                <a:ea typeface="Poppins"/>
                <a:cs typeface="Poppins"/>
                <a:sym typeface="Poppins"/>
              </a:defRPr>
            </a:lvl3pPr>
            <a:lvl4pPr indent="-317500" lvl="3" marL="1828800" marR="0" rtl="0" algn="l">
              <a:lnSpc>
                <a:spcPct val="115000"/>
              </a:lnSpc>
              <a:spcBef>
                <a:spcPts val="0"/>
              </a:spcBef>
              <a:spcAft>
                <a:spcPts val="0"/>
              </a:spcAft>
              <a:buClr>
                <a:schemeClr val="dk2"/>
              </a:buClr>
              <a:buSzPts val="1400"/>
              <a:buFont typeface="Poppins"/>
              <a:buChar char="●"/>
              <a:defRPr b="0" i="0" sz="1400" u="none" cap="none" strike="noStrike">
                <a:solidFill>
                  <a:schemeClr val="dk2"/>
                </a:solidFill>
                <a:latin typeface="Poppins"/>
                <a:ea typeface="Poppins"/>
                <a:cs typeface="Poppins"/>
                <a:sym typeface="Poppins"/>
              </a:defRPr>
            </a:lvl4pPr>
            <a:lvl5pPr indent="-317500" lvl="4" marL="2286000" marR="0" rtl="0" algn="l">
              <a:lnSpc>
                <a:spcPct val="115000"/>
              </a:lnSpc>
              <a:spcBef>
                <a:spcPts val="0"/>
              </a:spcBef>
              <a:spcAft>
                <a:spcPts val="0"/>
              </a:spcAft>
              <a:buClr>
                <a:schemeClr val="dk2"/>
              </a:buClr>
              <a:buSzPts val="1400"/>
              <a:buFont typeface="Poppins"/>
              <a:buChar char="○"/>
              <a:defRPr b="0" i="0" sz="1400" u="none" cap="none" strike="noStrike">
                <a:solidFill>
                  <a:schemeClr val="dk2"/>
                </a:solidFill>
                <a:latin typeface="Poppins"/>
                <a:ea typeface="Poppins"/>
                <a:cs typeface="Poppins"/>
                <a:sym typeface="Poppins"/>
              </a:defRPr>
            </a:lvl5pPr>
            <a:lvl6pPr indent="-317500" lvl="5" marL="2743200" marR="0" rtl="0" algn="l">
              <a:lnSpc>
                <a:spcPct val="115000"/>
              </a:lnSpc>
              <a:spcBef>
                <a:spcPts val="0"/>
              </a:spcBef>
              <a:spcAft>
                <a:spcPts val="0"/>
              </a:spcAft>
              <a:buClr>
                <a:schemeClr val="dk2"/>
              </a:buClr>
              <a:buSzPts val="1400"/>
              <a:buFont typeface="Poppins"/>
              <a:buChar char="■"/>
              <a:defRPr b="0" i="0" sz="1400" u="none" cap="none" strike="noStrike">
                <a:solidFill>
                  <a:schemeClr val="dk2"/>
                </a:solidFill>
                <a:latin typeface="Poppins"/>
                <a:ea typeface="Poppins"/>
                <a:cs typeface="Poppins"/>
                <a:sym typeface="Poppins"/>
              </a:defRPr>
            </a:lvl6pPr>
            <a:lvl7pPr indent="-317500" lvl="6" marL="3200400" marR="0" rtl="0" algn="l">
              <a:lnSpc>
                <a:spcPct val="115000"/>
              </a:lnSpc>
              <a:spcBef>
                <a:spcPts val="0"/>
              </a:spcBef>
              <a:spcAft>
                <a:spcPts val="0"/>
              </a:spcAft>
              <a:buClr>
                <a:schemeClr val="dk2"/>
              </a:buClr>
              <a:buSzPts val="1400"/>
              <a:buFont typeface="Poppins"/>
              <a:buChar char="●"/>
              <a:defRPr b="0" i="0" sz="1400" u="none" cap="none" strike="noStrike">
                <a:solidFill>
                  <a:schemeClr val="dk2"/>
                </a:solidFill>
                <a:latin typeface="Poppins"/>
                <a:ea typeface="Poppins"/>
                <a:cs typeface="Poppins"/>
                <a:sym typeface="Poppins"/>
              </a:defRPr>
            </a:lvl7pPr>
            <a:lvl8pPr indent="-317500" lvl="7" marL="3657600" marR="0" rtl="0" algn="l">
              <a:lnSpc>
                <a:spcPct val="115000"/>
              </a:lnSpc>
              <a:spcBef>
                <a:spcPts val="0"/>
              </a:spcBef>
              <a:spcAft>
                <a:spcPts val="0"/>
              </a:spcAft>
              <a:buClr>
                <a:schemeClr val="dk2"/>
              </a:buClr>
              <a:buSzPts val="1400"/>
              <a:buFont typeface="Poppins"/>
              <a:buChar char="○"/>
              <a:defRPr b="0" i="0" sz="1400" u="none" cap="none" strike="noStrike">
                <a:solidFill>
                  <a:schemeClr val="dk2"/>
                </a:solidFill>
                <a:latin typeface="Poppins"/>
                <a:ea typeface="Poppins"/>
                <a:cs typeface="Poppins"/>
                <a:sym typeface="Poppins"/>
              </a:defRPr>
            </a:lvl8pPr>
            <a:lvl9pPr indent="-317500" lvl="8" marL="4114800" marR="0" rtl="0" algn="l">
              <a:lnSpc>
                <a:spcPct val="115000"/>
              </a:lnSpc>
              <a:spcBef>
                <a:spcPts val="0"/>
              </a:spcBef>
              <a:spcAft>
                <a:spcPts val="0"/>
              </a:spcAft>
              <a:buClr>
                <a:schemeClr val="dk2"/>
              </a:buClr>
              <a:buSzPts val="1400"/>
              <a:buFont typeface="Poppins"/>
              <a:buChar char="■"/>
              <a:defRPr b="0" i="0" sz="1400" u="none" cap="none" strike="noStrike">
                <a:solidFill>
                  <a:schemeClr val="dk2"/>
                </a:solidFill>
                <a:latin typeface="Poppins"/>
                <a:ea typeface="Poppins"/>
                <a:cs typeface="Poppins"/>
                <a:sym typeface="Poppins"/>
              </a:defRPr>
            </a:lvl9pPr>
          </a:lstStyle>
          <a:p/>
        </p:txBody>
      </p:sp>
      <p:sp>
        <p:nvSpPr>
          <p:cNvPr id="583" name="Google Shape;583;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 id="2147483785"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01A3E"/>
        </a:solidFill>
      </p:bgPr>
    </p:bg>
    <p:spTree>
      <p:nvGrpSpPr>
        <p:cNvPr id="681" name="Shape 681"/>
        <p:cNvGrpSpPr/>
        <p:nvPr/>
      </p:nvGrpSpPr>
      <p:grpSpPr>
        <a:xfrm>
          <a:off x="0" y="0"/>
          <a:ext cx="0" cy="0"/>
          <a:chOff x="0" y="0"/>
          <a:chExt cx="0" cy="0"/>
        </a:xfrm>
      </p:grpSpPr>
      <p:sp>
        <p:nvSpPr>
          <p:cNvPr id="682" name="Google Shape;682;p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683" name="Google Shape;683;p4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684" name="Google Shape;684;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 id="2147483804" r:id="rId18"/>
    <p:sldLayoutId id="2147483805" r:id="rId19"/>
    <p:sldLayoutId id="2147483806" r:id="rId20"/>
    <p:sldLayoutId id="2147483807" r:id="rId21"/>
    <p:sldLayoutId id="2147483808"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14.jpg"/><Relationship Id="rId5" Type="http://schemas.openxmlformats.org/officeDocument/2006/relationships/image" Target="../media/image15.png"/><Relationship Id="rId6" Type="http://schemas.openxmlformats.org/officeDocument/2006/relationships/image" Target="../media/image20.png"/><Relationship Id="rId7" Type="http://schemas.openxmlformats.org/officeDocument/2006/relationships/hyperlink" Target="https://www.techshecan.org/" TargetMode="External"/><Relationship Id="rId8"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10.xml"/><Relationship Id="rId3"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11.xml"/><Relationship Id="rId3" Type="http://schemas.openxmlformats.org/officeDocument/2006/relationships/image" Target="../media/image28.jpg"/><Relationship Id="rId4" Type="http://schemas.openxmlformats.org/officeDocument/2006/relationships/image" Target="../media/image31.jpg"/><Relationship Id="rId5" Type="http://schemas.openxmlformats.org/officeDocument/2006/relationships/image" Target="../media/image2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15.xml"/><Relationship Id="rId3"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16.xml"/><Relationship Id="rId3"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17.xml"/><Relationship Id="rId3"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18.xml"/><Relationship Id="rId3"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notesSlide" Target="../notesSlides/notesSlide19.xml"/><Relationship Id="rId3"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0.xml"/><Relationship Id="rId3" Type="http://schemas.openxmlformats.org/officeDocument/2006/relationships/hyperlink" Target="http://drive.google.com/file/d/1bMEmN6fCRNjvuzsTEAAUsagHBv8wr0Uy/view" TargetMode="Externa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1.xml"/><Relationship Id="rId3"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2.xml"/><Relationship Id="rId3"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3.xml"/><Relationship Id="rId3"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4.xml"/><Relationship Id="rId3"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6.xml"/><Relationship Id="rId3"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9.xml"/><Relationship Id="rId3" Type="http://schemas.openxmlformats.org/officeDocument/2006/relationships/image" Target="../media/image24.jpg"/><Relationship Id="rId4" Type="http://schemas.openxmlformats.org/officeDocument/2006/relationships/image" Target="../media/image17.jpg"/><Relationship Id="rId5" Type="http://schemas.openxmlformats.org/officeDocument/2006/relationships/image" Target="../media/image23.jpg"/><Relationship Id="rId6" Type="http://schemas.openxmlformats.org/officeDocument/2006/relationships/image" Target="../media/image19.jpg"/><Relationship Id="rId7"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1"/>
          <p:cNvSpPr txBox="1"/>
          <p:nvPr/>
        </p:nvSpPr>
        <p:spPr>
          <a:xfrm>
            <a:off x="2229613" y="679588"/>
            <a:ext cx="3000000" cy="352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lang="en" sz="2400">
                <a:solidFill>
                  <a:srgbClr val="FF6023"/>
                </a:solidFill>
                <a:latin typeface="Poppins Medium"/>
                <a:ea typeface="Poppins Medium"/>
                <a:cs typeface="Poppins Medium"/>
                <a:sym typeface="Poppins Medium"/>
              </a:rPr>
              <a:t>Craig ‘n’ Dave Festival of Computing</a:t>
            </a:r>
            <a:endParaRPr b="0" i="0" sz="2400" u="none" cap="none" strike="noStrike">
              <a:solidFill>
                <a:srgbClr val="FF6023"/>
              </a:solidFill>
              <a:latin typeface="Poppins Medium"/>
              <a:ea typeface="Poppins Medium"/>
              <a:cs typeface="Poppins Medium"/>
              <a:sym typeface="Poppins Medium"/>
            </a:endParaRPr>
          </a:p>
          <a:p>
            <a:pPr indent="0" lvl="0" marL="0" marR="0" rtl="0" algn="l">
              <a:lnSpc>
                <a:spcPct val="100000"/>
              </a:lnSpc>
              <a:spcBef>
                <a:spcPts val="0"/>
              </a:spcBef>
              <a:spcAft>
                <a:spcPts val="0"/>
              </a:spcAft>
              <a:buClr>
                <a:schemeClr val="dk1"/>
              </a:buClr>
              <a:buSzPts val="1100"/>
              <a:buFont typeface="Arial"/>
              <a:buNone/>
            </a:pPr>
            <a:r>
              <a:t/>
            </a:r>
            <a:endParaRPr b="0" i="0" sz="1900" u="none" cap="none" strike="noStrike">
              <a:solidFill>
                <a:schemeClr val="lt1"/>
              </a:solidFill>
              <a:latin typeface="Lora"/>
              <a:ea typeface="Lora"/>
              <a:cs typeface="Lora"/>
              <a:sym typeface="Lora"/>
            </a:endParaRPr>
          </a:p>
        </p:txBody>
      </p:sp>
      <p:pic>
        <p:nvPicPr>
          <p:cNvPr id="775" name="Google Shape;775;p1"/>
          <p:cNvPicPr preferRelativeResize="0"/>
          <p:nvPr/>
        </p:nvPicPr>
        <p:blipFill rotWithShape="1">
          <a:blip r:embed="rId3">
            <a:alphaModFix/>
          </a:blip>
          <a:srcRect b="0" l="0" r="0" t="0"/>
          <a:stretch/>
        </p:blipFill>
        <p:spPr>
          <a:xfrm>
            <a:off x="331801" y="220779"/>
            <a:ext cx="1155400" cy="1270124"/>
          </a:xfrm>
          <a:prstGeom prst="rect">
            <a:avLst/>
          </a:prstGeom>
          <a:noFill/>
          <a:ln>
            <a:noFill/>
          </a:ln>
        </p:spPr>
      </p:pic>
      <p:sp>
        <p:nvSpPr>
          <p:cNvPr id="776" name="Google Shape;776;p1"/>
          <p:cNvSpPr txBox="1"/>
          <p:nvPr/>
        </p:nvSpPr>
        <p:spPr>
          <a:xfrm>
            <a:off x="2274175" y="1931263"/>
            <a:ext cx="2910900" cy="352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Poppins Medium"/>
                <a:ea typeface="Poppins Medium"/>
                <a:cs typeface="Poppins Medium"/>
                <a:sym typeface="Poppins Medium"/>
              </a:rPr>
              <a:t>1</a:t>
            </a:r>
            <a:r>
              <a:rPr lang="en" sz="1800">
                <a:solidFill>
                  <a:schemeClr val="lt1"/>
                </a:solidFill>
                <a:latin typeface="Poppins Medium"/>
                <a:ea typeface="Poppins Medium"/>
                <a:cs typeface="Poppins Medium"/>
                <a:sym typeface="Poppins Medium"/>
              </a:rPr>
              <a:t>st</a:t>
            </a:r>
            <a:r>
              <a:rPr b="0" i="0" lang="en" sz="1800" u="none" cap="none" strike="noStrike">
                <a:solidFill>
                  <a:schemeClr val="lt1"/>
                </a:solidFill>
                <a:latin typeface="Poppins Medium"/>
                <a:ea typeface="Poppins Medium"/>
                <a:cs typeface="Poppins Medium"/>
                <a:sym typeface="Poppins Medium"/>
              </a:rPr>
              <a:t> Ju</a:t>
            </a:r>
            <a:r>
              <a:rPr lang="en" sz="1800">
                <a:solidFill>
                  <a:schemeClr val="lt1"/>
                </a:solidFill>
                <a:latin typeface="Poppins Medium"/>
                <a:ea typeface="Poppins Medium"/>
                <a:cs typeface="Poppins Medium"/>
                <a:sym typeface="Poppins Medium"/>
              </a:rPr>
              <a:t>ly</a:t>
            </a:r>
            <a:r>
              <a:rPr b="0" i="0" lang="en" sz="1800" u="none" cap="none" strike="noStrike">
                <a:solidFill>
                  <a:schemeClr val="lt1"/>
                </a:solidFill>
                <a:latin typeface="Poppins Medium"/>
                <a:ea typeface="Poppins Medium"/>
                <a:cs typeface="Poppins Medium"/>
                <a:sym typeface="Poppins Medium"/>
              </a:rPr>
              <a:t> 2026 </a:t>
            </a:r>
            <a:endParaRPr b="0" i="0" sz="1300" u="none" cap="none" strike="noStrike">
              <a:solidFill>
                <a:schemeClr val="lt1"/>
              </a:solidFill>
              <a:latin typeface="Lora"/>
              <a:ea typeface="Lora"/>
              <a:cs typeface="Lora"/>
              <a:sym typeface="Lora"/>
            </a:endParaRPr>
          </a:p>
        </p:txBody>
      </p:sp>
      <p:pic>
        <p:nvPicPr>
          <p:cNvPr id="777" name="Google Shape;777;p1" title="Becky Patel Headshot (2).jpg"/>
          <p:cNvPicPr preferRelativeResize="0"/>
          <p:nvPr/>
        </p:nvPicPr>
        <p:blipFill rotWithShape="1">
          <a:blip r:embed="rId4">
            <a:alphaModFix/>
          </a:blip>
          <a:srcRect b="10759" l="0" r="0" t="10767"/>
          <a:stretch/>
        </p:blipFill>
        <p:spPr>
          <a:xfrm>
            <a:off x="5972025" y="387973"/>
            <a:ext cx="2634900" cy="2645700"/>
          </a:xfrm>
          <a:prstGeom prst="ellipse">
            <a:avLst/>
          </a:prstGeom>
          <a:noFill/>
          <a:ln cap="flat" cmpd="sng" w="76200">
            <a:solidFill>
              <a:srgbClr val="FFC8D2"/>
            </a:solidFill>
            <a:prstDash val="solid"/>
            <a:round/>
            <a:headEnd len="sm" w="sm" type="none"/>
            <a:tailEnd len="sm" w="sm" type="none"/>
          </a:ln>
        </p:spPr>
      </p:pic>
      <p:sp>
        <p:nvSpPr>
          <p:cNvPr id="778" name="Google Shape;778;p1"/>
          <p:cNvSpPr/>
          <p:nvPr/>
        </p:nvSpPr>
        <p:spPr>
          <a:xfrm>
            <a:off x="5558766" y="3180600"/>
            <a:ext cx="3461400" cy="757200"/>
          </a:xfrm>
          <a:prstGeom prst="roundRect">
            <a:avLst>
              <a:gd fmla="val 50000" name="adj"/>
            </a:avLst>
          </a:prstGeom>
          <a:solidFill>
            <a:srgbClr val="FFC8D2"/>
          </a:solidFill>
          <a:ln cap="flat" cmpd="sng" w="9525">
            <a:solidFill>
              <a:srgbClr val="FFC8D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1A3E"/>
                </a:solidFill>
                <a:latin typeface="Poppins"/>
                <a:ea typeface="Poppins"/>
                <a:cs typeface="Poppins"/>
                <a:sym typeface="Poppins"/>
              </a:rPr>
              <a:t>Becky Patel</a:t>
            </a:r>
            <a:endParaRPr b="1" i="0" sz="1400" u="none" cap="none" strike="noStrike">
              <a:solidFill>
                <a:srgbClr val="001A3E"/>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1A3E"/>
                </a:solidFill>
                <a:latin typeface="Poppins"/>
                <a:ea typeface="Poppins"/>
                <a:cs typeface="Poppins"/>
                <a:sym typeface="Poppins"/>
              </a:rPr>
              <a:t>Head of Education, Tech She Can </a:t>
            </a:r>
            <a:endParaRPr b="0" i="0" sz="1400" u="none" cap="none" strike="noStrike">
              <a:solidFill>
                <a:srgbClr val="001A3E"/>
              </a:solidFill>
              <a:latin typeface="Poppins"/>
              <a:ea typeface="Poppins"/>
              <a:cs typeface="Poppins"/>
              <a:sym typeface="Poppins"/>
            </a:endParaRPr>
          </a:p>
        </p:txBody>
      </p:sp>
      <p:sp>
        <p:nvSpPr>
          <p:cNvPr id="779" name="Google Shape;779;p1"/>
          <p:cNvSpPr txBox="1"/>
          <p:nvPr/>
        </p:nvSpPr>
        <p:spPr>
          <a:xfrm>
            <a:off x="6595613" y="4200713"/>
            <a:ext cx="1644000" cy="10221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1100"/>
              <a:buFont typeface="Arial"/>
              <a:buNone/>
            </a:pPr>
            <a:r>
              <a:rPr b="0" i="0" lang="en" sz="1100" u="none" cap="none" strike="noStrike">
                <a:solidFill>
                  <a:srgbClr val="FFFFFF"/>
                </a:solidFill>
                <a:latin typeface="Poppins"/>
                <a:ea typeface="Poppins"/>
                <a:cs typeface="Poppins"/>
                <a:sym typeface="Poppins"/>
              </a:rPr>
              <a:t>@beckypatel86</a:t>
            </a:r>
            <a:endParaRPr b="0" i="0" sz="1100" u="none" cap="none" strike="noStrike">
              <a:solidFill>
                <a:srgbClr val="FFFFFF"/>
              </a:solidFill>
              <a:latin typeface="Poppins"/>
              <a:ea typeface="Poppins"/>
              <a:cs typeface="Poppins"/>
              <a:sym typeface="Poppins"/>
            </a:endParaRPr>
          </a:p>
          <a:p>
            <a:pPr indent="0" lvl="0" marL="0" marR="0" rtl="0" algn="l">
              <a:lnSpc>
                <a:spcPct val="80000"/>
              </a:lnSpc>
              <a:spcBef>
                <a:spcPts val="0"/>
              </a:spcBef>
              <a:spcAft>
                <a:spcPts val="0"/>
              </a:spcAft>
              <a:buClr>
                <a:srgbClr val="000000"/>
              </a:buClr>
              <a:buSzPts val="1000"/>
              <a:buFont typeface="Arial"/>
              <a:buNone/>
            </a:pPr>
            <a:r>
              <a:t/>
            </a:r>
            <a:endParaRPr b="0" i="0" sz="1000" u="none" cap="none" strike="noStrike">
              <a:solidFill>
                <a:srgbClr val="FFFFFF"/>
              </a:solidFill>
              <a:latin typeface="Poppins"/>
              <a:ea typeface="Poppins"/>
              <a:cs typeface="Poppins"/>
              <a:sym typeface="Poppins"/>
            </a:endParaRPr>
          </a:p>
          <a:p>
            <a:pPr indent="0" lvl="0" marL="0" marR="0" rtl="0" algn="l">
              <a:lnSpc>
                <a:spcPct val="80000"/>
              </a:lnSpc>
              <a:spcBef>
                <a:spcPts val="0"/>
              </a:spcBef>
              <a:spcAft>
                <a:spcPts val="0"/>
              </a:spcAft>
              <a:buClr>
                <a:srgbClr val="000000"/>
              </a:buClr>
              <a:buSzPts val="1100"/>
              <a:buFont typeface="Arial"/>
              <a:buNone/>
            </a:pPr>
            <a:r>
              <a:rPr b="0" i="0" lang="en" sz="1100" u="none" cap="none" strike="noStrike">
                <a:solidFill>
                  <a:srgbClr val="FFFFFF"/>
                </a:solidFill>
                <a:latin typeface="Poppins"/>
                <a:ea typeface="Poppins"/>
                <a:cs typeface="Poppins"/>
                <a:sym typeface="Poppins"/>
              </a:rPr>
              <a:t>Rebecca Patel</a:t>
            </a:r>
            <a:r>
              <a:rPr b="0" i="0" lang="en" sz="1500" u="none" cap="none" strike="noStrike">
                <a:solidFill>
                  <a:srgbClr val="FFFFFF"/>
                </a:solidFill>
                <a:latin typeface="Poppins"/>
                <a:ea typeface="Poppins"/>
                <a:cs typeface="Poppins"/>
                <a:sym typeface="Poppins"/>
              </a:rPr>
              <a:t>	</a:t>
            </a:r>
            <a:endParaRPr b="0" i="0" sz="1100" u="none" cap="none" strike="noStrike">
              <a:solidFill>
                <a:srgbClr val="FFFFFF"/>
              </a:solidFill>
              <a:latin typeface="Poppins"/>
              <a:ea typeface="Poppins"/>
              <a:cs typeface="Poppins"/>
              <a:sym typeface="Poppins"/>
            </a:endParaRPr>
          </a:p>
          <a:p>
            <a:pPr indent="0" lvl="0" marL="0" marR="0" rtl="0" algn="l">
              <a:lnSpc>
                <a:spcPct val="80000"/>
              </a:lnSpc>
              <a:spcBef>
                <a:spcPts val="0"/>
              </a:spcBef>
              <a:spcAft>
                <a:spcPts val="0"/>
              </a:spcAft>
              <a:buClr>
                <a:srgbClr val="000000"/>
              </a:buClr>
              <a:buSzPts val="1600"/>
              <a:buFont typeface="Arial"/>
              <a:buNone/>
            </a:pPr>
            <a:r>
              <a:t/>
            </a:r>
            <a:endParaRPr b="0" i="0" sz="1600" u="none" cap="none" strike="noStrike">
              <a:solidFill>
                <a:srgbClr val="FFFFFF"/>
              </a:solidFill>
              <a:latin typeface="Lora"/>
              <a:ea typeface="Lora"/>
              <a:cs typeface="Lora"/>
              <a:sym typeface="Lora"/>
            </a:endParaRPr>
          </a:p>
          <a:p>
            <a:pPr indent="0" lvl="0" marL="0" marR="0" rtl="0" algn="l">
              <a:lnSpc>
                <a:spcPct val="80000"/>
              </a:lnSpc>
              <a:spcBef>
                <a:spcPts val="0"/>
              </a:spcBef>
              <a:spcAft>
                <a:spcPts val="0"/>
              </a:spcAft>
              <a:buClr>
                <a:srgbClr val="000000"/>
              </a:buClr>
              <a:buSzPts val="1600"/>
              <a:buFont typeface="Arial"/>
              <a:buNone/>
            </a:pPr>
            <a:r>
              <a:t/>
            </a:r>
            <a:endParaRPr b="0" i="0" sz="1600" u="none" cap="none" strike="noStrike">
              <a:solidFill>
                <a:srgbClr val="FFFFFF"/>
              </a:solidFill>
              <a:latin typeface="Lora"/>
              <a:ea typeface="Lora"/>
              <a:cs typeface="Lora"/>
              <a:sym typeface="Lora"/>
            </a:endParaRPr>
          </a:p>
        </p:txBody>
      </p:sp>
      <p:pic>
        <p:nvPicPr>
          <p:cNvPr id="780" name="Google Shape;780;p1"/>
          <p:cNvPicPr preferRelativeResize="0"/>
          <p:nvPr/>
        </p:nvPicPr>
        <p:blipFill rotWithShape="1">
          <a:blip r:embed="rId5">
            <a:alphaModFix/>
          </a:blip>
          <a:srcRect b="0" l="0" r="0" t="0"/>
          <a:stretch/>
        </p:blipFill>
        <p:spPr>
          <a:xfrm>
            <a:off x="6339316" y="4249642"/>
            <a:ext cx="256297" cy="256284"/>
          </a:xfrm>
          <a:prstGeom prst="rect">
            <a:avLst/>
          </a:prstGeom>
          <a:noFill/>
          <a:ln>
            <a:noFill/>
          </a:ln>
        </p:spPr>
      </p:pic>
      <p:pic>
        <p:nvPicPr>
          <p:cNvPr id="781" name="Google Shape;781;p1"/>
          <p:cNvPicPr preferRelativeResize="0"/>
          <p:nvPr/>
        </p:nvPicPr>
        <p:blipFill rotWithShape="1">
          <a:blip r:embed="rId6">
            <a:alphaModFix/>
          </a:blip>
          <a:srcRect b="0" l="0" r="0" t="0"/>
          <a:stretch/>
        </p:blipFill>
        <p:spPr>
          <a:xfrm>
            <a:off x="6381622" y="4521757"/>
            <a:ext cx="171682" cy="171370"/>
          </a:xfrm>
          <a:prstGeom prst="rect">
            <a:avLst/>
          </a:prstGeom>
          <a:noFill/>
          <a:ln>
            <a:noFill/>
          </a:ln>
        </p:spPr>
      </p:pic>
      <p:sp>
        <p:nvSpPr>
          <p:cNvPr id="782" name="Google Shape;782;p1"/>
          <p:cNvSpPr txBox="1"/>
          <p:nvPr/>
        </p:nvSpPr>
        <p:spPr>
          <a:xfrm>
            <a:off x="68250" y="1691875"/>
            <a:ext cx="30000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uFill>
                  <a:noFill/>
                </a:uFill>
                <a:latin typeface="Lora"/>
                <a:ea typeface="Lora"/>
                <a:cs typeface="Lora"/>
                <a:sym typeface="Lora"/>
                <a:hlinkClick r:id="rId7">
                  <a:extLst>
                    <a:ext uri="{A12FA001-AC4F-418D-AE19-62706E023703}">
                      <ahyp:hlinkClr val="tx"/>
                    </a:ext>
                  </a:extLst>
                </a:hlinkClick>
              </a:rPr>
              <a:t>techshecan.org</a:t>
            </a:r>
            <a:endParaRPr b="0" i="0" sz="1400" u="none" cap="none" strike="noStrike">
              <a:solidFill>
                <a:schemeClr val="lt1"/>
              </a:solidFill>
              <a:latin typeface="Lora"/>
              <a:ea typeface="Lora"/>
              <a:cs typeface="Lora"/>
              <a:sym typeface="Lora"/>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Lora"/>
                <a:ea typeface="Lora"/>
                <a:cs typeface="Lora"/>
                <a:sym typeface="Lora"/>
              </a:rPr>
              <a:t>@Tech_She_Can</a:t>
            </a:r>
            <a:endParaRPr b="0" i="0" sz="1400" u="none" cap="none" strike="noStrike">
              <a:solidFill>
                <a:schemeClr val="lt1"/>
              </a:solidFill>
              <a:latin typeface="Lora"/>
              <a:ea typeface="Lora"/>
              <a:cs typeface="Lora"/>
              <a:sym typeface="Lora"/>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Lora"/>
                <a:ea typeface="Lora"/>
                <a:cs typeface="Lora"/>
                <a:sym typeface="Lora"/>
              </a:rPr>
              <a:t>#TechSheCan</a:t>
            </a:r>
            <a:endParaRPr b="0" i="0" sz="1400" u="none" cap="none" strike="noStrike">
              <a:solidFill>
                <a:srgbClr val="000000"/>
              </a:solidFill>
              <a:latin typeface="Arial"/>
              <a:ea typeface="Arial"/>
              <a:cs typeface="Arial"/>
              <a:sym typeface="Arial"/>
            </a:endParaRPr>
          </a:p>
        </p:txBody>
      </p:sp>
      <p:pic>
        <p:nvPicPr>
          <p:cNvPr id="783" name="Google Shape;783;p1"/>
          <p:cNvPicPr preferRelativeResize="0"/>
          <p:nvPr/>
        </p:nvPicPr>
        <p:blipFill rotWithShape="1">
          <a:blip r:embed="rId8">
            <a:alphaModFix/>
          </a:blip>
          <a:srcRect b="0" l="0" r="0" t="0"/>
          <a:stretch/>
        </p:blipFill>
        <p:spPr>
          <a:xfrm>
            <a:off x="68250" y="2724150"/>
            <a:ext cx="4960950" cy="2364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g3ededa41ed6_0_1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857" name="Google Shape;857;g3ededa41ed6_0_1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858" name="Google Shape;858;g3ededa41ed6_0_18"/>
          <p:cNvPicPr preferRelativeResize="0"/>
          <p:nvPr/>
        </p:nvPicPr>
        <p:blipFill>
          <a:blip r:embed="rId3">
            <a:alphaModFix/>
          </a:blip>
          <a:stretch>
            <a:fillRect/>
          </a:stretch>
        </p:blipFill>
        <p:spPr>
          <a:xfrm>
            <a:off x="0" y="0"/>
            <a:ext cx="9144000" cy="5143500"/>
          </a:xfrm>
          <a:prstGeom prst="rect">
            <a:avLst/>
          </a:prstGeom>
          <a:noFill/>
          <a:ln>
            <a:noFill/>
          </a:ln>
        </p:spPr>
      </p:pic>
      <p:sp>
        <p:nvSpPr>
          <p:cNvPr id="859" name="Google Shape;859;g3ededa41ed6_0_18"/>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12"/>
          <p:cNvSpPr/>
          <p:nvPr/>
        </p:nvSpPr>
        <p:spPr>
          <a:xfrm>
            <a:off x="5786925" y="0"/>
            <a:ext cx="3420600" cy="5143500"/>
          </a:xfrm>
          <a:prstGeom prst="rect">
            <a:avLst/>
          </a:prstGeom>
          <a:solidFill>
            <a:srgbClr val="EBEB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65" name="Google Shape;865;p12"/>
          <p:cNvSpPr txBox="1"/>
          <p:nvPr>
            <p:ph type="ctrTitle"/>
          </p:nvPr>
        </p:nvSpPr>
        <p:spPr>
          <a:xfrm>
            <a:off x="571500" y="661200"/>
            <a:ext cx="4502100" cy="299400"/>
          </a:xfrm>
          <a:prstGeom prst="rect">
            <a:avLst/>
          </a:prstGeom>
          <a:noFill/>
          <a:ln>
            <a:noFill/>
          </a:ln>
        </p:spPr>
        <p:txBody>
          <a:bodyPr anchorCtr="0" anchor="b" bIns="0" lIns="0" spcFirstLastPara="1" rIns="0" wrap="square" tIns="0">
            <a:noAutofit/>
          </a:bodyPr>
          <a:lstStyle/>
          <a:p>
            <a:pPr indent="0" lvl="0" marL="12700" marR="5080" rtl="0" algn="l">
              <a:lnSpc>
                <a:spcPct val="100000"/>
              </a:lnSpc>
              <a:spcBef>
                <a:spcPts val="0"/>
              </a:spcBef>
              <a:spcAft>
                <a:spcPts val="0"/>
              </a:spcAft>
              <a:buClr>
                <a:schemeClr val="dk1"/>
              </a:buClr>
              <a:buSzPts val="990"/>
              <a:buFont typeface="Arial"/>
              <a:buNone/>
            </a:pPr>
            <a:r>
              <a:rPr lang="en" sz="1820">
                <a:solidFill>
                  <a:srgbClr val="FF6023"/>
                </a:solidFill>
                <a:latin typeface="Poppins Medium"/>
                <a:ea typeface="Poppins Medium"/>
                <a:cs typeface="Poppins Medium"/>
                <a:sym typeface="Poppins Medium"/>
              </a:rPr>
              <a:t>Why is it so important to start careers inspiration as early as possible?</a:t>
            </a:r>
            <a:endParaRPr sz="1820">
              <a:solidFill>
                <a:srgbClr val="FF6023"/>
              </a:solidFill>
              <a:latin typeface="Poppins Medium"/>
              <a:ea typeface="Poppins Medium"/>
              <a:cs typeface="Poppins Medium"/>
              <a:sym typeface="Poppins Medium"/>
            </a:endParaRPr>
          </a:p>
        </p:txBody>
      </p:sp>
      <p:sp>
        <p:nvSpPr>
          <p:cNvPr id="866" name="Google Shape;866;p12"/>
          <p:cNvSpPr txBox="1"/>
          <p:nvPr/>
        </p:nvSpPr>
        <p:spPr>
          <a:xfrm>
            <a:off x="571500" y="1359675"/>
            <a:ext cx="4055100" cy="3154200"/>
          </a:xfrm>
          <a:prstGeom prst="rect">
            <a:avLst/>
          </a:prstGeom>
          <a:noFill/>
          <a:ln>
            <a:noFill/>
          </a:ln>
        </p:spPr>
        <p:txBody>
          <a:bodyPr anchorCtr="0" anchor="t" bIns="91425" lIns="91425" spcFirstLastPara="1" rIns="91425" wrap="square" tIns="91425">
            <a:noAutofit/>
          </a:bodyPr>
          <a:lstStyle/>
          <a:p>
            <a:pPr indent="0" lvl="0" marL="91440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Poppins"/>
              <a:ea typeface="Poppins"/>
              <a:cs typeface="Poppins"/>
              <a:sym typeface="Poppins"/>
            </a:endParaRPr>
          </a:p>
        </p:txBody>
      </p:sp>
      <p:sp>
        <p:nvSpPr>
          <p:cNvPr id="867" name="Google Shape;867;p12"/>
          <p:cNvSpPr txBox="1"/>
          <p:nvPr/>
        </p:nvSpPr>
        <p:spPr>
          <a:xfrm>
            <a:off x="300775" y="1130156"/>
            <a:ext cx="4837200" cy="3281400"/>
          </a:xfrm>
          <a:prstGeom prst="rect">
            <a:avLst/>
          </a:prstGeom>
          <a:noFill/>
          <a:ln>
            <a:noFill/>
          </a:ln>
        </p:spPr>
        <p:txBody>
          <a:bodyPr anchorCtr="0" anchor="t" bIns="0" lIns="0" spcFirstLastPara="1" rIns="0" wrap="square" tIns="0">
            <a:noAutofit/>
          </a:bodyPr>
          <a:lstStyle/>
          <a:p>
            <a:pPr indent="0" lvl="0" marL="457200" marR="0" rtl="0" algn="l">
              <a:lnSpc>
                <a:spcPct val="100000"/>
              </a:lnSpc>
              <a:spcBef>
                <a:spcPts val="0"/>
              </a:spcBef>
              <a:spcAft>
                <a:spcPts val="0"/>
              </a:spcAft>
              <a:buClr>
                <a:srgbClr val="000000"/>
              </a:buClr>
              <a:buSzPts val="1100"/>
              <a:buFont typeface="Arial"/>
              <a:buNone/>
            </a:pPr>
            <a:r>
              <a:t/>
            </a:r>
            <a:endParaRPr b="1" i="0" sz="1100" u="none" cap="none" strike="noStrike">
              <a:solidFill>
                <a:schemeClr val="lt1"/>
              </a:solidFill>
              <a:latin typeface="Lora"/>
              <a:ea typeface="Lora"/>
              <a:cs typeface="Lora"/>
              <a:sym typeface="Lora"/>
            </a:endParaRPr>
          </a:p>
          <a:p>
            <a:pPr indent="-298450" lvl="0" marL="457200" marR="0" rtl="0" algn="l">
              <a:lnSpc>
                <a:spcPct val="100000"/>
              </a:lnSpc>
              <a:spcBef>
                <a:spcPts val="0"/>
              </a:spcBef>
              <a:spcAft>
                <a:spcPts val="0"/>
              </a:spcAft>
              <a:buClr>
                <a:schemeClr val="lt1"/>
              </a:buClr>
              <a:buSzPts val="1100"/>
              <a:buFont typeface="Lora"/>
              <a:buChar char="●"/>
            </a:pPr>
            <a:r>
              <a:rPr b="0" i="0" lang="en" sz="1100" u="none" cap="none" strike="noStrike">
                <a:solidFill>
                  <a:schemeClr val="lt1"/>
                </a:solidFill>
                <a:latin typeface="Lora"/>
                <a:ea typeface="Lora"/>
                <a:cs typeface="Lora"/>
                <a:sym typeface="Lora"/>
              </a:rPr>
              <a:t>Everything we do for students aims to help </a:t>
            </a:r>
            <a:r>
              <a:rPr b="1" i="0" lang="en" sz="1100" u="none" cap="none" strike="noStrike">
                <a:solidFill>
                  <a:schemeClr val="lt1"/>
                </a:solidFill>
                <a:latin typeface="Lora"/>
                <a:ea typeface="Lora"/>
                <a:cs typeface="Lora"/>
                <a:sym typeface="Lora"/>
              </a:rPr>
              <a:t>support and prepare them </a:t>
            </a:r>
            <a:r>
              <a:rPr b="0" i="0" lang="en" sz="1100" u="none" cap="none" strike="noStrike">
                <a:solidFill>
                  <a:schemeClr val="lt1"/>
                </a:solidFill>
                <a:latin typeface="Lora"/>
                <a:ea typeface="Lora"/>
                <a:cs typeface="Lora"/>
                <a:sym typeface="Lora"/>
              </a:rPr>
              <a:t>to have a happy and successful future.</a:t>
            </a:r>
            <a:endParaRPr b="0" i="0" sz="1100" u="none" cap="none" strike="noStrike">
              <a:solidFill>
                <a:schemeClr val="lt1"/>
              </a:solidFill>
              <a:latin typeface="Lora"/>
              <a:ea typeface="Lora"/>
              <a:cs typeface="Lora"/>
              <a:sym typeface="Lora"/>
            </a:endParaRPr>
          </a:p>
          <a:p>
            <a:pPr indent="0" lvl="0" marL="45720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Lora"/>
              <a:ea typeface="Lora"/>
              <a:cs typeface="Lora"/>
              <a:sym typeface="Lora"/>
            </a:endParaRPr>
          </a:p>
          <a:p>
            <a:pPr indent="-298450" lvl="0" marL="457200" marR="0" rtl="0" algn="l">
              <a:lnSpc>
                <a:spcPct val="100000"/>
              </a:lnSpc>
              <a:spcBef>
                <a:spcPts val="0"/>
              </a:spcBef>
              <a:spcAft>
                <a:spcPts val="0"/>
              </a:spcAft>
              <a:buClr>
                <a:schemeClr val="lt1"/>
              </a:buClr>
              <a:buSzPts val="1100"/>
              <a:buFont typeface="Lora"/>
              <a:buChar char="●"/>
            </a:pPr>
            <a:r>
              <a:rPr b="0" i="0" lang="en" sz="1100" u="none" cap="none" strike="noStrike">
                <a:solidFill>
                  <a:schemeClr val="lt1"/>
                </a:solidFill>
                <a:latin typeface="Lora"/>
                <a:ea typeface="Lora"/>
                <a:cs typeface="Lora"/>
                <a:sym typeface="Lora"/>
              </a:rPr>
              <a:t>The children can’t aspire to be what they don’t know exists.</a:t>
            </a:r>
            <a:br>
              <a:rPr b="0" i="0" lang="en" sz="1100" u="none" cap="none" strike="noStrike">
                <a:solidFill>
                  <a:schemeClr val="lt1"/>
                </a:solidFill>
                <a:latin typeface="Lora"/>
                <a:ea typeface="Lora"/>
                <a:cs typeface="Lora"/>
                <a:sym typeface="Lora"/>
              </a:rPr>
            </a:br>
            <a:endParaRPr b="0" i="0" sz="1100" u="none" cap="none" strike="noStrike">
              <a:solidFill>
                <a:schemeClr val="lt1"/>
              </a:solidFill>
              <a:latin typeface="Lora"/>
              <a:ea typeface="Lora"/>
              <a:cs typeface="Lora"/>
              <a:sym typeface="Lora"/>
            </a:endParaRPr>
          </a:p>
          <a:p>
            <a:pPr indent="-298450" lvl="0" marL="457200" marR="0" rtl="0" algn="l">
              <a:lnSpc>
                <a:spcPct val="100000"/>
              </a:lnSpc>
              <a:spcBef>
                <a:spcPts val="0"/>
              </a:spcBef>
              <a:spcAft>
                <a:spcPts val="0"/>
              </a:spcAft>
              <a:buClr>
                <a:schemeClr val="lt1"/>
              </a:buClr>
              <a:buSzPts val="1100"/>
              <a:buFont typeface="Lora"/>
              <a:buChar char="●"/>
            </a:pPr>
            <a:r>
              <a:rPr b="0" i="0" lang="en" sz="1100" u="none" cap="none" strike="noStrike">
                <a:solidFill>
                  <a:schemeClr val="lt1"/>
                </a:solidFill>
                <a:latin typeface="Lora"/>
                <a:ea typeface="Lora"/>
                <a:cs typeface="Lora"/>
                <a:sym typeface="Lora"/>
              </a:rPr>
              <a:t> A large percentage of the students we teach today will be graduating and working in jobs which don’t even exist yet. </a:t>
            </a:r>
            <a:br>
              <a:rPr b="0" i="0" lang="en" sz="1100" u="none" cap="none" strike="noStrike">
                <a:solidFill>
                  <a:schemeClr val="lt1"/>
                </a:solidFill>
                <a:latin typeface="Lora"/>
                <a:ea typeface="Lora"/>
                <a:cs typeface="Lora"/>
                <a:sym typeface="Lora"/>
              </a:rPr>
            </a:br>
            <a:endParaRPr b="0" i="0" sz="1100" u="none" cap="none" strike="noStrike">
              <a:solidFill>
                <a:schemeClr val="lt1"/>
              </a:solidFill>
              <a:latin typeface="Lora"/>
              <a:ea typeface="Lora"/>
              <a:cs typeface="Lora"/>
              <a:sym typeface="Lora"/>
            </a:endParaRPr>
          </a:p>
          <a:p>
            <a:pPr indent="-298450" lvl="0" marL="457200" marR="0" rtl="0" algn="l">
              <a:lnSpc>
                <a:spcPct val="100000"/>
              </a:lnSpc>
              <a:spcBef>
                <a:spcPts val="0"/>
              </a:spcBef>
              <a:spcAft>
                <a:spcPts val="0"/>
              </a:spcAft>
              <a:buClr>
                <a:schemeClr val="lt1"/>
              </a:buClr>
              <a:buSzPts val="1100"/>
              <a:buFont typeface="Lora"/>
              <a:buChar char="●"/>
            </a:pPr>
            <a:r>
              <a:rPr b="0" i="0" lang="en" sz="1100" u="none" cap="none" strike="noStrike">
                <a:solidFill>
                  <a:schemeClr val="lt1"/>
                </a:solidFill>
                <a:latin typeface="Lora"/>
                <a:ea typeface="Lora"/>
                <a:cs typeface="Lora"/>
                <a:sym typeface="Lora"/>
              </a:rPr>
              <a:t>No matter the future or career path the children choose, technology will play a significant role in all aspects of their lives. </a:t>
            </a:r>
            <a:br>
              <a:rPr b="0" i="0" lang="en" sz="1100" u="none" cap="none" strike="noStrike">
                <a:solidFill>
                  <a:schemeClr val="lt1"/>
                </a:solidFill>
                <a:latin typeface="Lora"/>
                <a:ea typeface="Lora"/>
                <a:cs typeface="Lora"/>
                <a:sym typeface="Lora"/>
              </a:rPr>
            </a:br>
            <a:endParaRPr b="0" i="0" sz="1100" u="none" cap="none" strike="noStrike">
              <a:solidFill>
                <a:schemeClr val="lt1"/>
              </a:solidFill>
              <a:latin typeface="Lora"/>
              <a:ea typeface="Lora"/>
              <a:cs typeface="Lora"/>
              <a:sym typeface="Lora"/>
            </a:endParaRPr>
          </a:p>
          <a:p>
            <a:pPr indent="-298450" lvl="0" marL="457200" marR="0" rtl="0" algn="l">
              <a:lnSpc>
                <a:spcPct val="100000"/>
              </a:lnSpc>
              <a:spcBef>
                <a:spcPts val="0"/>
              </a:spcBef>
              <a:spcAft>
                <a:spcPts val="0"/>
              </a:spcAft>
              <a:buClr>
                <a:schemeClr val="lt1"/>
              </a:buClr>
              <a:buSzPts val="1100"/>
              <a:buFont typeface="Lora"/>
              <a:buChar char="●"/>
            </a:pPr>
            <a:r>
              <a:rPr b="0" i="0" lang="en" sz="1100" u="none" cap="none" strike="noStrike">
                <a:solidFill>
                  <a:schemeClr val="lt1"/>
                </a:solidFill>
                <a:latin typeface="Lora"/>
                <a:ea typeface="Lora"/>
                <a:cs typeface="Lora"/>
                <a:sym typeface="Lora"/>
              </a:rPr>
              <a:t>Rather than simply be users of technology, we need a diverse range of children aspiring to be the designers and creators of technology. </a:t>
            </a:r>
            <a:br>
              <a:rPr b="0" i="0" lang="en" sz="1100" u="none" cap="none" strike="noStrike">
                <a:solidFill>
                  <a:schemeClr val="lt1"/>
                </a:solidFill>
                <a:latin typeface="Lora"/>
                <a:ea typeface="Lora"/>
                <a:cs typeface="Lora"/>
                <a:sym typeface="Lora"/>
              </a:rPr>
            </a:br>
            <a:endParaRPr b="0" i="0" sz="1100" u="none" cap="none" strike="noStrike">
              <a:solidFill>
                <a:schemeClr val="lt1"/>
              </a:solidFill>
              <a:latin typeface="Lora"/>
              <a:ea typeface="Lora"/>
              <a:cs typeface="Lora"/>
              <a:sym typeface="Lora"/>
            </a:endParaRPr>
          </a:p>
          <a:p>
            <a:pPr indent="-298450" lvl="0" marL="457200" marR="0" rtl="0" algn="l">
              <a:lnSpc>
                <a:spcPct val="150000"/>
              </a:lnSpc>
              <a:spcBef>
                <a:spcPts val="0"/>
              </a:spcBef>
              <a:spcAft>
                <a:spcPts val="0"/>
              </a:spcAft>
              <a:buClr>
                <a:schemeClr val="lt1"/>
              </a:buClr>
              <a:buSzPts val="1100"/>
              <a:buFont typeface="Lora"/>
              <a:buChar char="●"/>
            </a:pPr>
            <a:r>
              <a:rPr b="0" i="0" lang="en" sz="1100" u="none" cap="none" strike="noStrike">
                <a:solidFill>
                  <a:schemeClr val="lt1"/>
                </a:solidFill>
                <a:latin typeface="Lora"/>
                <a:ea typeface="Lora"/>
                <a:cs typeface="Lora"/>
                <a:sym typeface="Lora"/>
              </a:rPr>
              <a:t>Children need to see how technology relates to their existing passions and hobbies. </a:t>
            </a:r>
            <a:endParaRPr b="0" i="0" sz="1100" u="none" cap="none" strike="noStrike">
              <a:solidFill>
                <a:schemeClr val="lt1"/>
              </a:solidFill>
              <a:latin typeface="Lora"/>
              <a:ea typeface="Lora"/>
              <a:cs typeface="Lora"/>
              <a:sym typeface="Lora"/>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lt1"/>
              </a:solidFill>
              <a:latin typeface="Lora"/>
              <a:ea typeface="Lora"/>
              <a:cs typeface="Lora"/>
              <a:sym typeface="Lora"/>
            </a:endParaRPr>
          </a:p>
        </p:txBody>
      </p:sp>
      <p:pic>
        <p:nvPicPr>
          <p:cNvPr id="868" name="Google Shape;868;p12"/>
          <p:cNvPicPr preferRelativeResize="0"/>
          <p:nvPr/>
        </p:nvPicPr>
        <p:blipFill rotWithShape="1">
          <a:blip r:embed="rId3">
            <a:alphaModFix/>
          </a:blip>
          <a:srcRect b="0" l="0" r="0" t="0"/>
          <a:stretch/>
        </p:blipFill>
        <p:spPr>
          <a:xfrm>
            <a:off x="5855125" y="78350"/>
            <a:ext cx="1829700" cy="2439900"/>
          </a:xfrm>
          <a:prstGeom prst="roundRect">
            <a:avLst>
              <a:gd fmla="val 16667" name="adj"/>
            </a:avLst>
          </a:prstGeom>
          <a:noFill/>
          <a:ln cap="flat" cmpd="sng" w="18125">
            <a:solidFill>
              <a:srgbClr val="EBEBEF"/>
            </a:solidFill>
            <a:prstDash val="solid"/>
            <a:round/>
            <a:headEnd len="sm" w="sm" type="none"/>
            <a:tailEnd len="sm" w="sm" type="none"/>
          </a:ln>
        </p:spPr>
      </p:pic>
      <p:pic>
        <p:nvPicPr>
          <p:cNvPr id="869" name="Google Shape;869;p12" title="IMG_0368.jpg"/>
          <p:cNvPicPr preferRelativeResize="0"/>
          <p:nvPr/>
        </p:nvPicPr>
        <p:blipFill rotWithShape="1">
          <a:blip r:embed="rId4">
            <a:alphaModFix/>
          </a:blip>
          <a:srcRect b="0" l="0" r="0" t="0"/>
          <a:stretch/>
        </p:blipFill>
        <p:spPr>
          <a:xfrm>
            <a:off x="7243800" y="1824300"/>
            <a:ext cx="1829700" cy="2439900"/>
          </a:xfrm>
          <a:prstGeom prst="roundRect">
            <a:avLst>
              <a:gd fmla="val 16667" name="adj"/>
            </a:avLst>
          </a:prstGeom>
          <a:noFill/>
          <a:ln cap="flat" cmpd="sng" w="18525">
            <a:solidFill>
              <a:srgbClr val="EBEBEF"/>
            </a:solidFill>
            <a:prstDash val="solid"/>
            <a:round/>
            <a:headEnd len="sm" w="sm" type="none"/>
            <a:tailEnd len="sm" w="sm" type="none"/>
          </a:ln>
        </p:spPr>
      </p:pic>
      <p:pic>
        <p:nvPicPr>
          <p:cNvPr id="870" name="Google Shape;870;p12" title="IMG_0464.jpg"/>
          <p:cNvPicPr preferRelativeResize="0"/>
          <p:nvPr/>
        </p:nvPicPr>
        <p:blipFill rotWithShape="1">
          <a:blip r:embed="rId5">
            <a:alphaModFix/>
          </a:blip>
          <a:srcRect b="13142" l="0" r="0" t="13149"/>
          <a:stretch/>
        </p:blipFill>
        <p:spPr>
          <a:xfrm flipH="1">
            <a:off x="5786937" y="2834075"/>
            <a:ext cx="2145300" cy="2107800"/>
          </a:xfrm>
          <a:prstGeom prst="ellipse">
            <a:avLst/>
          </a:prstGeom>
          <a:noFill/>
          <a:ln cap="flat" cmpd="sng" w="18525">
            <a:solidFill>
              <a:srgbClr val="FFC8D2"/>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g3ededa41ed6_0_2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876" name="Google Shape;876;g3ededa41ed6_0_2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877" name="Google Shape;877;g3ededa41ed6_0_28"/>
          <p:cNvPicPr preferRelativeResize="0"/>
          <p:nvPr/>
        </p:nvPicPr>
        <p:blipFill>
          <a:blip r:embed="rId3">
            <a:alphaModFix/>
          </a:blip>
          <a:stretch>
            <a:fillRect/>
          </a:stretch>
        </p:blipFill>
        <p:spPr>
          <a:xfrm>
            <a:off x="0" y="0"/>
            <a:ext cx="9144000" cy="5143500"/>
          </a:xfrm>
          <a:prstGeom prst="rect">
            <a:avLst/>
          </a:prstGeom>
          <a:noFill/>
          <a:ln>
            <a:noFill/>
          </a:ln>
        </p:spPr>
      </p:pic>
      <p:sp>
        <p:nvSpPr>
          <p:cNvPr id="878" name="Google Shape;878;g3ededa41ed6_0_28"/>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g3ededa41ed6_0_20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884" name="Google Shape;884;g3ededa41ed6_0_20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885" name="Google Shape;885;g3ededa41ed6_0_206"/>
          <p:cNvPicPr preferRelativeResize="0"/>
          <p:nvPr/>
        </p:nvPicPr>
        <p:blipFill>
          <a:blip r:embed="rId3">
            <a:alphaModFix/>
          </a:blip>
          <a:stretch>
            <a:fillRect/>
          </a:stretch>
        </p:blipFill>
        <p:spPr>
          <a:xfrm>
            <a:off x="0" y="0"/>
            <a:ext cx="9144000" cy="5143500"/>
          </a:xfrm>
          <a:prstGeom prst="rect">
            <a:avLst/>
          </a:prstGeom>
          <a:noFill/>
          <a:ln>
            <a:noFill/>
          </a:ln>
        </p:spPr>
      </p:pic>
      <p:sp>
        <p:nvSpPr>
          <p:cNvPr id="886" name="Google Shape;886;g3ededa41ed6_0_206"/>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g3ededa41ed6_0_4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892" name="Google Shape;892;g3ededa41ed6_0_4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893" name="Google Shape;893;g3ededa41ed6_0_42"/>
          <p:cNvPicPr preferRelativeResize="0"/>
          <p:nvPr/>
        </p:nvPicPr>
        <p:blipFill>
          <a:blip r:embed="rId3">
            <a:alphaModFix/>
          </a:blip>
          <a:stretch>
            <a:fillRect/>
          </a:stretch>
        </p:blipFill>
        <p:spPr>
          <a:xfrm>
            <a:off x="0" y="56450"/>
            <a:ext cx="9144000" cy="5143500"/>
          </a:xfrm>
          <a:prstGeom prst="rect">
            <a:avLst/>
          </a:prstGeom>
          <a:noFill/>
          <a:ln>
            <a:noFill/>
          </a:ln>
        </p:spPr>
      </p:pic>
      <p:sp>
        <p:nvSpPr>
          <p:cNvPr id="894" name="Google Shape;894;g3ededa41ed6_0_42"/>
          <p:cNvSpPr txBox="1"/>
          <p:nvPr/>
        </p:nvSpPr>
        <p:spPr>
          <a:xfrm>
            <a:off x="152400" y="20885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g3ededa41ed6_0_5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900" name="Google Shape;900;g3ededa41ed6_0_5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901" name="Google Shape;901;g3ededa41ed6_0_56"/>
          <p:cNvPicPr preferRelativeResize="0"/>
          <p:nvPr/>
        </p:nvPicPr>
        <p:blipFill>
          <a:blip r:embed="rId3">
            <a:alphaModFix/>
          </a:blip>
          <a:stretch>
            <a:fillRect/>
          </a:stretch>
        </p:blipFill>
        <p:spPr>
          <a:xfrm>
            <a:off x="0" y="0"/>
            <a:ext cx="9144000" cy="5143500"/>
          </a:xfrm>
          <a:prstGeom prst="rect">
            <a:avLst/>
          </a:prstGeom>
          <a:noFill/>
          <a:ln>
            <a:noFill/>
          </a:ln>
        </p:spPr>
      </p:pic>
      <p:sp>
        <p:nvSpPr>
          <p:cNvPr id="902" name="Google Shape;902;g3ededa41ed6_0_56"/>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g3ededa41ed6_0_6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908" name="Google Shape;908;g3ededa41ed6_0_6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909" name="Google Shape;909;g3ededa41ed6_0_66"/>
          <p:cNvPicPr preferRelativeResize="0"/>
          <p:nvPr/>
        </p:nvPicPr>
        <p:blipFill>
          <a:blip r:embed="rId3">
            <a:alphaModFix/>
          </a:blip>
          <a:stretch>
            <a:fillRect/>
          </a:stretch>
        </p:blipFill>
        <p:spPr>
          <a:xfrm>
            <a:off x="0" y="0"/>
            <a:ext cx="9144000" cy="5143500"/>
          </a:xfrm>
          <a:prstGeom prst="rect">
            <a:avLst/>
          </a:prstGeom>
          <a:noFill/>
          <a:ln>
            <a:noFill/>
          </a:ln>
        </p:spPr>
      </p:pic>
      <p:sp>
        <p:nvSpPr>
          <p:cNvPr id="910" name="Google Shape;910;g3ededa41ed6_0_66"/>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g3ededa41ed6_0_7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916" name="Google Shape;916;g3ededa41ed6_0_7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917" name="Google Shape;917;g3ededa41ed6_0_75"/>
          <p:cNvPicPr preferRelativeResize="0"/>
          <p:nvPr/>
        </p:nvPicPr>
        <p:blipFill>
          <a:blip r:embed="rId3">
            <a:alphaModFix/>
          </a:blip>
          <a:stretch>
            <a:fillRect/>
          </a:stretch>
        </p:blipFill>
        <p:spPr>
          <a:xfrm>
            <a:off x="0" y="0"/>
            <a:ext cx="9144000" cy="5143500"/>
          </a:xfrm>
          <a:prstGeom prst="rect">
            <a:avLst/>
          </a:prstGeom>
          <a:noFill/>
          <a:ln>
            <a:noFill/>
          </a:ln>
        </p:spPr>
      </p:pic>
      <p:sp>
        <p:nvSpPr>
          <p:cNvPr id="918" name="Google Shape;918;g3ededa41ed6_0_75"/>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g3ededa41ed6_0_8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924" name="Google Shape;924;g3ededa41ed6_0_8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925" name="Google Shape;925;g3ededa41ed6_0_85"/>
          <p:cNvPicPr preferRelativeResize="0"/>
          <p:nvPr/>
        </p:nvPicPr>
        <p:blipFill>
          <a:blip r:embed="rId3">
            <a:alphaModFix/>
          </a:blip>
          <a:stretch>
            <a:fillRect/>
          </a:stretch>
        </p:blipFill>
        <p:spPr>
          <a:xfrm>
            <a:off x="0" y="0"/>
            <a:ext cx="9144000" cy="5143500"/>
          </a:xfrm>
          <a:prstGeom prst="rect">
            <a:avLst/>
          </a:prstGeom>
          <a:noFill/>
          <a:ln>
            <a:noFill/>
          </a:ln>
        </p:spPr>
      </p:pic>
      <p:sp>
        <p:nvSpPr>
          <p:cNvPr id="926" name="Google Shape;926;g3ededa41ed6_0_85"/>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sp>
        <p:nvSpPr>
          <p:cNvPr id="931" name="Google Shape;931;p20"/>
          <p:cNvSpPr/>
          <p:nvPr/>
        </p:nvSpPr>
        <p:spPr>
          <a:xfrm>
            <a:off x="4454820" y="2417862"/>
            <a:ext cx="2343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932" name="Google Shape;932;p20"/>
          <p:cNvPicPr preferRelativeResize="0"/>
          <p:nvPr/>
        </p:nvPicPr>
        <p:blipFill rotWithShape="1">
          <a:blip r:embed="rId3">
            <a:alphaModFix/>
          </a:blip>
          <a:srcRect b="0" l="0" r="0" t="0"/>
          <a:stretch/>
        </p:blipFill>
        <p:spPr>
          <a:xfrm>
            <a:off x="1118725" y="1231475"/>
            <a:ext cx="6553801" cy="3870500"/>
          </a:xfrm>
          <a:prstGeom prst="rect">
            <a:avLst/>
          </a:prstGeom>
          <a:noFill/>
          <a:ln>
            <a:noFill/>
          </a:ln>
        </p:spPr>
      </p:pic>
      <p:sp>
        <p:nvSpPr>
          <p:cNvPr id="933" name="Google Shape;933;p20"/>
          <p:cNvSpPr txBox="1"/>
          <p:nvPr/>
        </p:nvSpPr>
        <p:spPr>
          <a:xfrm>
            <a:off x="457200" y="409575"/>
            <a:ext cx="3022500" cy="8772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500"/>
              <a:buFont typeface="Arial"/>
              <a:buNone/>
            </a:pPr>
            <a:r>
              <a:rPr b="0" i="0" lang="en" sz="2500" u="none" cap="none" strike="noStrike">
                <a:solidFill>
                  <a:srgbClr val="FF5402"/>
                </a:solidFill>
                <a:latin typeface="Poppins"/>
                <a:ea typeface="Poppins"/>
                <a:cs typeface="Poppins"/>
                <a:sym typeface="Poppins"/>
              </a:rPr>
              <a:t>Tech We Can</a:t>
            </a:r>
            <a:endParaRPr b="0" i="0" sz="2500" u="none" cap="none" strike="noStrike">
              <a:solidFill>
                <a:srgbClr val="FF5402"/>
              </a:solidFill>
              <a:latin typeface="Poppins"/>
              <a:ea typeface="Poppins"/>
              <a:cs typeface="Poppins"/>
              <a:sym typeface="Poppins"/>
            </a:endParaRPr>
          </a:p>
          <a:p>
            <a:pPr indent="0" lvl="0" marL="0" marR="0" rtl="0" algn="l">
              <a:lnSpc>
                <a:spcPct val="90000"/>
              </a:lnSpc>
              <a:spcBef>
                <a:spcPts val="0"/>
              </a:spcBef>
              <a:spcAft>
                <a:spcPts val="0"/>
              </a:spcAft>
              <a:buClr>
                <a:srgbClr val="000000"/>
              </a:buClr>
              <a:buSzPts val="2500"/>
              <a:buFont typeface="Arial"/>
              <a:buNone/>
            </a:pPr>
            <a:r>
              <a:rPr b="0" i="0" lang="en" sz="2500" u="none" cap="none" strike="noStrike">
                <a:solidFill>
                  <a:schemeClr val="lt1"/>
                </a:solidFill>
                <a:latin typeface="Poppins"/>
                <a:ea typeface="Poppins"/>
                <a:cs typeface="Poppins"/>
                <a:sym typeface="Poppins"/>
              </a:rPr>
              <a:t>Our impact</a:t>
            </a:r>
            <a:endParaRPr b="0" i="0" sz="2500" u="none" cap="none" strike="noStrike">
              <a:solidFill>
                <a:schemeClr val="lt1"/>
              </a:solidFill>
              <a:latin typeface="Poppins"/>
              <a:ea typeface="Poppins"/>
              <a:cs typeface="Poppins"/>
              <a:sym typeface="Poppins"/>
            </a:endParaRPr>
          </a:p>
        </p:txBody>
      </p:sp>
      <p:sp>
        <p:nvSpPr>
          <p:cNvPr id="934" name="Google Shape;934;p20"/>
          <p:cNvSpPr/>
          <p:nvPr/>
        </p:nvSpPr>
        <p:spPr>
          <a:xfrm>
            <a:off x="528950" y="1957200"/>
            <a:ext cx="1171500" cy="1128900"/>
          </a:xfrm>
          <a:prstGeom prst="ellipse">
            <a:avLst/>
          </a:prstGeom>
          <a:solidFill>
            <a:srgbClr val="EFEFE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935" name="Google Shape;935;p20"/>
          <p:cNvSpPr txBox="1"/>
          <p:nvPr/>
        </p:nvSpPr>
        <p:spPr>
          <a:xfrm>
            <a:off x="363800" y="2090225"/>
            <a:ext cx="15018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t/>
            </a:r>
            <a:endParaRPr b="1" i="0" sz="1300" u="none" cap="none" strike="noStrike">
              <a:solidFill>
                <a:srgbClr val="FF6023"/>
              </a:solidFill>
              <a:latin typeface="Lora"/>
              <a:ea typeface="Lora"/>
              <a:cs typeface="Lora"/>
              <a:sym typeface="Lora"/>
            </a:endParaRPr>
          </a:p>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141A2D"/>
                </a:solidFill>
                <a:latin typeface="Lora"/>
                <a:ea typeface="Lora"/>
                <a:cs typeface="Lora"/>
                <a:sym typeface="Lora"/>
              </a:rPr>
              <a:t>Before</a:t>
            </a:r>
            <a:r>
              <a:rPr b="1" i="0" lang="en" sz="1300" u="none" cap="none" strike="noStrike">
                <a:solidFill>
                  <a:srgbClr val="FF6023"/>
                </a:solidFill>
                <a:latin typeface="Lora"/>
                <a:ea typeface="Lora"/>
                <a:cs typeface="Lora"/>
                <a:sym typeface="Lora"/>
              </a:rPr>
              <a:t> </a:t>
            </a:r>
            <a:endParaRPr b="1" i="0" sz="1300" u="none" cap="none" strike="noStrike">
              <a:solidFill>
                <a:srgbClr val="FF6023"/>
              </a:solidFill>
              <a:latin typeface="Lora"/>
              <a:ea typeface="Lora"/>
              <a:cs typeface="Lora"/>
              <a:sym typeface="Lora"/>
            </a:endParaRPr>
          </a:p>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141A2D"/>
              </a:solidFill>
              <a:latin typeface="Lora"/>
              <a:ea typeface="Lora"/>
              <a:cs typeface="Lora"/>
              <a:sym typeface="Lora"/>
            </a:endParaRPr>
          </a:p>
        </p:txBody>
      </p:sp>
      <p:sp>
        <p:nvSpPr>
          <p:cNvPr id="936" name="Google Shape;936;p20"/>
          <p:cNvSpPr/>
          <p:nvPr/>
        </p:nvSpPr>
        <p:spPr>
          <a:xfrm>
            <a:off x="7291100" y="1918325"/>
            <a:ext cx="1171500" cy="1128900"/>
          </a:xfrm>
          <a:prstGeom prst="ellipse">
            <a:avLst/>
          </a:prstGeom>
          <a:solidFill>
            <a:srgbClr val="EFEFE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937" name="Google Shape;937;p20"/>
          <p:cNvSpPr txBox="1"/>
          <p:nvPr/>
        </p:nvSpPr>
        <p:spPr>
          <a:xfrm>
            <a:off x="7125950" y="2051350"/>
            <a:ext cx="15018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141A2D"/>
                </a:solidFill>
                <a:latin typeface="Lora"/>
                <a:ea typeface="Lora"/>
                <a:cs typeface="Lora"/>
                <a:sym typeface="Lora"/>
              </a:rPr>
              <a:t>After</a:t>
            </a:r>
            <a:r>
              <a:rPr b="0" i="0" lang="en" sz="1300" u="none" cap="none" strike="noStrike">
                <a:solidFill>
                  <a:srgbClr val="141A2D"/>
                </a:solidFill>
                <a:latin typeface="Lora"/>
                <a:ea typeface="Lora"/>
                <a:cs typeface="Lora"/>
                <a:sym typeface="Lora"/>
              </a:rPr>
              <a:t> </a:t>
            </a:r>
            <a:endParaRPr b="0" i="0" sz="1300" u="none" cap="none" strike="noStrike">
              <a:solidFill>
                <a:srgbClr val="141A2D"/>
              </a:solidFill>
              <a:latin typeface="Lora"/>
              <a:ea typeface="Lora"/>
              <a:cs typeface="Lora"/>
              <a:sym typeface="Lora"/>
            </a:endParaRPr>
          </a:p>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rgbClr val="141A2D"/>
                </a:solidFill>
                <a:latin typeface="Lora"/>
                <a:ea typeface="Lora"/>
                <a:cs typeface="Lora"/>
                <a:sym typeface="Lora"/>
              </a:rPr>
              <a:t>Tech We</a:t>
            </a:r>
            <a:endParaRPr b="0" i="0" sz="1300" u="none" cap="none" strike="noStrike">
              <a:solidFill>
                <a:srgbClr val="141A2D"/>
              </a:solidFill>
              <a:latin typeface="Lora"/>
              <a:ea typeface="Lora"/>
              <a:cs typeface="Lora"/>
              <a:sym typeface="Lora"/>
            </a:endParaRPr>
          </a:p>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rgbClr val="141A2D"/>
                </a:solidFill>
                <a:latin typeface="Lora"/>
                <a:ea typeface="Lora"/>
                <a:cs typeface="Lora"/>
                <a:sym typeface="Lora"/>
              </a:rPr>
              <a:t>Can lesson</a:t>
            </a:r>
            <a:endParaRPr b="0" i="0" sz="1300" u="none" cap="none" strike="noStrike">
              <a:solidFill>
                <a:srgbClr val="141A2D"/>
              </a:solidFill>
              <a:latin typeface="Lora"/>
              <a:ea typeface="Lora"/>
              <a:cs typeface="Lora"/>
              <a:sym typeface="Lora"/>
            </a:endParaRPr>
          </a:p>
        </p:txBody>
      </p:sp>
      <p:sp>
        <p:nvSpPr>
          <p:cNvPr id="938" name="Google Shape;938;p20"/>
          <p:cNvSpPr txBox="1"/>
          <p:nvPr/>
        </p:nvSpPr>
        <p:spPr>
          <a:xfrm>
            <a:off x="5418000" y="561825"/>
            <a:ext cx="3000000" cy="572700"/>
          </a:xfrm>
          <a:prstGeom prst="rect">
            <a:avLst/>
          </a:prstGeom>
          <a:noFill/>
          <a:ln>
            <a:noFill/>
          </a:ln>
        </p:spPr>
        <p:txBody>
          <a:bodyPr anchorCtr="0" anchor="t" bIns="91425" lIns="91425" spcFirstLastPara="1" rIns="91425" wrap="square" tIns="91425">
            <a:spAutoFit/>
          </a:bodyPr>
          <a:lstStyle/>
          <a:p>
            <a:pPr indent="0" lvl="0" marL="0" marR="0" rtl="0" algn="r">
              <a:lnSpc>
                <a:spcPct val="90000"/>
              </a:lnSpc>
              <a:spcBef>
                <a:spcPts val="0"/>
              </a:spcBef>
              <a:spcAft>
                <a:spcPts val="0"/>
              </a:spcAft>
              <a:buClr>
                <a:srgbClr val="000000"/>
              </a:buClr>
              <a:buSzPts val="1400"/>
              <a:buFont typeface="Arial"/>
              <a:buNone/>
            </a:pPr>
            <a:r>
              <a:rPr b="0" i="0" lang="en" sz="1400" u="none" cap="none" strike="noStrike">
                <a:solidFill>
                  <a:schemeClr val="lt1"/>
                </a:solidFill>
                <a:latin typeface="Lora"/>
                <a:ea typeface="Lora"/>
                <a:cs typeface="Lora"/>
                <a:sym typeface="Lora"/>
              </a:rPr>
              <a:t>changing perceptions, inspiring and making tech roles visible</a:t>
            </a:r>
            <a:endParaRPr b="0" i="0" sz="1400" u="none" cap="none" strike="noStrike">
              <a:solidFill>
                <a:schemeClr val="lt1"/>
              </a:solidFill>
              <a:latin typeface="Lora"/>
              <a:ea typeface="Lora"/>
              <a:cs typeface="Lora"/>
              <a:sym typeface="Lor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8D2"/>
        </a:solidFill>
      </p:bgPr>
    </p:bg>
    <p:spTree>
      <p:nvGrpSpPr>
        <p:cNvPr id="787" name="Shape 787"/>
        <p:cNvGrpSpPr/>
        <p:nvPr/>
      </p:nvGrpSpPr>
      <p:grpSpPr>
        <a:xfrm>
          <a:off x="0" y="0"/>
          <a:ext cx="0" cy="0"/>
          <a:chOff x="0" y="0"/>
          <a:chExt cx="0" cy="0"/>
        </a:xfrm>
      </p:grpSpPr>
      <p:sp>
        <p:nvSpPr>
          <p:cNvPr id="788" name="Google Shape;788;p9"/>
          <p:cNvSpPr txBox="1"/>
          <p:nvPr/>
        </p:nvSpPr>
        <p:spPr>
          <a:xfrm>
            <a:off x="3490350" y="475000"/>
            <a:ext cx="2163300" cy="1416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0"/>
              <a:buFont typeface="Arial"/>
              <a:buNone/>
            </a:pPr>
            <a:r>
              <a:rPr b="1" i="0" lang="en" sz="8000" u="none" cap="none" strike="noStrike">
                <a:solidFill>
                  <a:srgbClr val="FF6023"/>
                </a:solidFill>
                <a:latin typeface="Lora"/>
                <a:ea typeface="Lora"/>
                <a:cs typeface="Lora"/>
                <a:sym typeface="Lora"/>
              </a:rPr>
              <a:t>“”</a:t>
            </a:r>
            <a:endParaRPr b="1" i="0" sz="8000" u="none" cap="none" strike="noStrike">
              <a:solidFill>
                <a:srgbClr val="FF6023"/>
              </a:solidFill>
              <a:latin typeface="Lora"/>
              <a:ea typeface="Lora"/>
              <a:cs typeface="Lora"/>
              <a:sym typeface="Lora"/>
            </a:endParaRPr>
          </a:p>
        </p:txBody>
      </p:sp>
      <p:sp>
        <p:nvSpPr>
          <p:cNvPr id="789" name="Google Shape;789;p9"/>
          <p:cNvSpPr txBox="1"/>
          <p:nvPr/>
        </p:nvSpPr>
        <p:spPr>
          <a:xfrm>
            <a:off x="1451550" y="1452050"/>
            <a:ext cx="6240900" cy="2955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none" cap="none" strike="noStrike">
                <a:solidFill>
                  <a:srgbClr val="141A2D"/>
                </a:solidFill>
                <a:latin typeface="Lora"/>
                <a:ea typeface="Lora"/>
                <a:cs typeface="Lora"/>
                <a:sym typeface="Lora"/>
              </a:rPr>
              <a:t>For women to be </a:t>
            </a:r>
            <a:r>
              <a:rPr b="1" i="0" lang="en" sz="3000" u="none" cap="none" strike="noStrike">
                <a:solidFill>
                  <a:srgbClr val="141A2D"/>
                </a:solidFill>
                <a:latin typeface="Lora"/>
                <a:ea typeface="Lora"/>
                <a:cs typeface="Lora"/>
                <a:sym typeface="Lora"/>
              </a:rPr>
              <a:t>equal </a:t>
            </a:r>
            <a:r>
              <a:rPr b="0" i="0" lang="en" sz="3000" u="none" cap="none" strike="noStrike">
                <a:solidFill>
                  <a:srgbClr val="141A2D"/>
                </a:solidFill>
                <a:latin typeface="Lora"/>
                <a:ea typeface="Lora"/>
                <a:cs typeface="Lora"/>
                <a:sym typeface="Lora"/>
              </a:rPr>
              <a:t>in </a:t>
            </a:r>
            <a:r>
              <a:rPr b="1" i="0" lang="en" sz="3000" u="none" cap="none" strike="noStrike">
                <a:solidFill>
                  <a:srgbClr val="141A2D"/>
                </a:solidFill>
                <a:latin typeface="Lora"/>
                <a:ea typeface="Lora"/>
                <a:cs typeface="Lora"/>
                <a:sym typeface="Lora"/>
              </a:rPr>
              <a:t>creating</a:t>
            </a:r>
            <a:r>
              <a:rPr b="0" i="0" lang="en" sz="3000" u="none" cap="none" strike="noStrike">
                <a:solidFill>
                  <a:srgbClr val="141A2D"/>
                </a:solidFill>
                <a:latin typeface="Lora"/>
                <a:ea typeface="Lora"/>
                <a:cs typeface="Lora"/>
                <a:sym typeface="Lora"/>
              </a:rPr>
              <a:t> and developing the new technology businesses, products, and services that shape </a:t>
            </a:r>
            <a:r>
              <a:rPr b="1" i="0" lang="en" sz="3000" u="none" cap="none" strike="noStrike">
                <a:solidFill>
                  <a:srgbClr val="141A2D"/>
                </a:solidFill>
                <a:latin typeface="Lora"/>
                <a:ea typeface="Lora"/>
                <a:cs typeface="Lora"/>
                <a:sym typeface="Lora"/>
              </a:rPr>
              <a:t>our world</a:t>
            </a:r>
            <a:r>
              <a:rPr b="0" i="0" lang="en" sz="3000" u="none" cap="none" strike="noStrike">
                <a:solidFill>
                  <a:srgbClr val="141A2D"/>
                </a:solidFill>
                <a:latin typeface="Lora"/>
                <a:ea typeface="Lora"/>
                <a:cs typeface="Lora"/>
                <a:sym typeface="Lora"/>
              </a:rPr>
              <a:t>, ensuring technology works </a:t>
            </a:r>
            <a:r>
              <a:rPr b="1" i="0" lang="en" sz="3000" u="none" cap="none" strike="noStrike">
                <a:solidFill>
                  <a:srgbClr val="141A2D"/>
                </a:solidFill>
                <a:latin typeface="Lora"/>
                <a:ea typeface="Lora"/>
                <a:cs typeface="Lora"/>
                <a:sym typeface="Lora"/>
              </a:rPr>
              <a:t>for</a:t>
            </a:r>
            <a:r>
              <a:rPr b="0" i="0" lang="en" sz="3000" u="none" cap="none" strike="noStrike">
                <a:solidFill>
                  <a:srgbClr val="141A2D"/>
                </a:solidFill>
                <a:latin typeface="Lora"/>
                <a:ea typeface="Lora"/>
                <a:cs typeface="Lora"/>
                <a:sym typeface="Lora"/>
              </a:rPr>
              <a:t> </a:t>
            </a:r>
            <a:r>
              <a:rPr b="1" i="0" lang="en" sz="3000" u="none" cap="none" strike="noStrike">
                <a:solidFill>
                  <a:srgbClr val="141A2D"/>
                </a:solidFill>
                <a:latin typeface="Lora"/>
                <a:ea typeface="Lora"/>
                <a:cs typeface="Lora"/>
                <a:sym typeface="Lora"/>
              </a:rPr>
              <a:t>all</a:t>
            </a:r>
            <a:r>
              <a:rPr b="0" i="0" lang="en" sz="3000" u="none" cap="none" strike="noStrike">
                <a:solidFill>
                  <a:srgbClr val="141A2D"/>
                </a:solidFill>
                <a:latin typeface="Lora"/>
                <a:ea typeface="Lora"/>
                <a:cs typeface="Lora"/>
                <a:sym typeface="Lora"/>
              </a:rPr>
              <a:t>. </a:t>
            </a:r>
            <a:endParaRPr b="0" i="0" sz="3000" u="none" cap="none" strike="noStrike">
              <a:solidFill>
                <a:srgbClr val="141A2D"/>
              </a:solidFill>
              <a:latin typeface="Lora"/>
              <a:ea typeface="Lora"/>
              <a:cs typeface="Lora"/>
              <a:sym typeface="Lor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8D2"/>
        </a:solidFill>
      </p:bgPr>
    </p:bg>
    <p:spTree>
      <p:nvGrpSpPr>
        <p:cNvPr id="942" name="Shape 942"/>
        <p:cNvGrpSpPr/>
        <p:nvPr/>
      </p:nvGrpSpPr>
      <p:grpSpPr>
        <a:xfrm>
          <a:off x="0" y="0"/>
          <a:ext cx="0" cy="0"/>
          <a:chOff x="0" y="0"/>
          <a:chExt cx="0" cy="0"/>
        </a:xfrm>
      </p:grpSpPr>
      <p:pic>
        <p:nvPicPr>
          <p:cNvPr id="943" name="Google Shape;943;p21" title="tech_she_can_year_4_impact_video (1080p) (1).mp4">
            <a:hlinkClick r:id="rId3"/>
          </p:cNvPr>
          <p:cNvPicPr preferRelativeResize="0"/>
          <p:nvPr/>
        </p:nvPicPr>
        <p:blipFill rotWithShape="1">
          <a:blip r:embed="rId4">
            <a:alphaModFix/>
          </a:blip>
          <a:srcRect b="0" l="0" r="0" t="0"/>
          <a:stretch/>
        </p:blipFill>
        <p:spPr>
          <a:xfrm>
            <a:off x="1281550" y="103913"/>
            <a:ext cx="6580900" cy="4935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3"/>
                                        </p:tgtEl>
                                        <p:attrNameLst>
                                          <p:attrName>style.visibility</p:attrName>
                                        </p:attrNameLst>
                                      </p:cBhvr>
                                      <p:to>
                                        <p:strVal val="visible"/>
                                      </p:to>
                                    </p:set>
                                    <p:animEffect filter="fade" transition="in">
                                      <p:cBhvr>
                                        <p:cTn dur="1000"/>
                                        <p:tgtEl>
                                          <p:spTgt spid="9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sp>
        <p:nvSpPr>
          <p:cNvPr id="948" name="Google Shape;948;g3ededa41ed6_0_13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949" name="Google Shape;949;g3ededa41ed6_0_13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950" name="Google Shape;950;g3ededa41ed6_0_132"/>
          <p:cNvPicPr preferRelativeResize="0"/>
          <p:nvPr/>
        </p:nvPicPr>
        <p:blipFill>
          <a:blip r:embed="rId3">
            <a:alphaModFix/>
          </a:blip>
          <a:stretch>
            <a:fillRect/>
          </a:stretch>
        </p:blipFill>
        <p:spPr>
          <a:xfrm>
            <a:off x="0" y="0"/>
            <a:ext cx="9144000" cy="5143500"/>
          </a:xfrm>
          <a:prstGeom prst="rect">
            <a:avLst/>
          </a:prstGeom>
          <a:noFill/>
          <a:ln>
            <a:noFill/>
          </a:ln>
        </p:spPr>
      </p:pic>
      <p:sp>
        <p:nvSpPr>
          <p:cNvPr id="951" name="Google Shape;951;g3ededa41ed6_0_132"/>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952" name="Google Shape;952;g3ededa41ed6_0_132"/>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g3ededa41ed6_0_141"/>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958" name="Google Shape;958;g3ededa41ed6_0_141"/>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959" name="Google Shape;959;g3ededa41ed6_0_141"/>
          <p:cNvPicPr preferRelativeResize="0"/>
          <p:nvPr/>
        </p:nvPicPr>
        <p:blipFill>
          <a:blip r:embed="rId3">
            <a:alphaModFix/>
          </a:blip>
          <a:stretch>
            <a:fillRect/>
          </a:stretch>
        </p:blipFill>
        <p:spPr>
          <a:xfrm>
            <a:off x="-58725" y="0"/>
            <a:ext cx="9144000" cy="5143500"/>
          </a:xfrm>
          <a:prstGeom prst="rect">
            <a:avLst/>
          </a:prstGeom>
          <a:noFill/>
          <a:ln>
            <a:noFill/>
          </a:ln>
        </p:spPr>
      </p:pic>
      <p:sp>
        <p:nvSpPr>
          <p:cNvPr id="960" name="Google Shape;960;g3ededa41ed6_0_141"/>
          <p:cNvSpPr txBox="1"/>
          <p:nvPr/>
        </p:nvSpPr>
        <p:spPr>
          <a:xfrm>
            <a:off x="93675"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sp>
        <p:nvSpPr>
          <p:cNvPr id="965" name="Google Shape;965;g3ededa41ed6_0_15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966" name="Google Shape;966;g3ededa41ed6_0_15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967" name="Google Shape;967;g3ededa41ed6_0_154"/>
          <p:cNvPicPr preferRelativeResize="0"/>
          <p:nvPr/>
        </p:nvPicPr>
        <p:blipFill>
          <a:blip r:embed="rId3">
            <a:alphaModFix/>
          </a:blip>
          <a:stretch>
            <a:fillRect/>
          </a:stretch>
        </p:blipFill>
        <p:spPr>
          <a:xfrm>
            <a:off x="0" y="0"/>
            <a:ext cx="9144000" cy="5143500"/>
          </a:xfrm>
          <a:prstGeom prst="rect">
            <a:avLst/>
          </a:prstGeom>
          <a:noFill/>
          <a:ln>
            <a:noFill/>
          </a:ln>
        </p:spPr>
      </p:pic>
      <p:sp>
        <p:nvSpPr>
          <p:cNvPr id="968" name="Google Shape;968;g3ededa41ed6_0_154"/>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sp>
        <p:nvSpPr>
          <p:cNvPr id="973" name="Google Shape;973;g3ededa41ed6_0_18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974" name="Google Shape;974;g3ededa41ed6_0_18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975" name="Google Shape;975;g3ededa41ed6_0_186"/>
          <p:cNvPicPr preferRelativeResize="0"/>
          <p:nvPr/>
        </p:nvPicPr>
        <p:blipFill>
          <a:blip r:embed="rId3">
            <a:alphaModFix/>
          </a:blip>
          <a:stretch>
            <a:fillRect/>
          </a:stretch>
        </p:blipFill>
        <p:spPr>
          <a:xfrm>
            <a:off x="0" y="0"/>
            <a:ext cx="9144000" cy="5143500"/>
          </a:xfrm>
          <a:prstGeom prst="rect">
            <a:avLst/>
          </a:prstGeom>
          <a:noFill/>
          <a:ln>
            <a:noFill/>
          </a:ln>
        </p:spPr>
      </p:pic>
      <p:sp>
        <p:nvSpPr>
          <p:cNvPr id="976" name="Google Shape;976;g3ededa41ed6_0_186"/>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6"/>
          <p:cNvSpPr/>
          <p:nvPr/>
        </p:nvSpPr>
        <p:spPr>
          <a:xfrm>
            <a:off x="-94850" y="2084625"/>
            <a:ext cx="9336000" cy="3178200"/>
          </a:xfrm>
          <a:prstGeom prst="rect">
            <a:avLst/>
          </a:prstGeom>
          <a:solidFill>
            <a:srgbClr val="EBEB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95" name="Google Shape;795;p6"/>
          <p:cNvSpPr txBox="1"/>
          <p:nvPr/>
        </p:nvSpPr>
        <p:spPr>
          <a:xfrm>
            <a:off x="558150" y="606200"/>
            <a:ext cx="8027700" cy="1200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600"/>
              <a:buFont typeface="Arial"/>
              <a:buNone/>
            </a:pPr>
            <a:r>
              <a:rPr b="0" i="0" lang="en" sz="2600" u="none" cap="none" strike="noStrike">
                <a:solidFill>
                  <a:srgbClr val="FFC8D2"/>
                </a:solidFill>
                <a:latin typeface="Poppins SemiBold"/>
                <a:ea typeface="Poppins SemiBold"/>
                <a:cs typeface="Poppins SemiBold"/>
                <a:sym typeface="Poppins SemiBold"/>
              </a:rPr>
              <a:t>The UK’s critical technology skills gap could be solved </a:t>
            </a:r>
            <a:r>
              <a:rPr b="0" i="1" lang="en" sz="2600" u="none" cap="none" strike="noStrike">
                <a:solidFill>
                  <a:srgbClr val="FFC8D2"/>
                </a:solidFill>
                <a:latin typeface="Poppins SemiBold"/>
                <a:ea typeface="Poppins SemiBold"/>
                <a:cs typeface="Poppins SemiBold"/>
                <a:sym typeface="Poppins SemiBold"/>
              </a:rPr>
              <a:t>today</a:t>
            </a:r>
            <a:r>
              <a:rPr b="0" i="0" lang="en" sz="2600" u="none" cap="none" strike="noStrike">
                <a:solidFill>
                  <a:srgbClr val="FFC8D2"/>
                </a:solidFill>
                <a:latin typeface="Poppins SemiBold"/>
                <a:ea typeface="Poppins SemiBold"/>
                <a:cs typeface="Poppins SemiBold"/>
                <a:sym typeface="Poppins SemiBold"/>
              </a:rPr>
              <a:t> if we had the same number of women as men in technology</a:t>
            </a:r>
            <a:endParaRPr b="0" i="0" sz="500" u="none" cap="none" strike="noStrike">
              <a:solidFill>
                <a:srgbClr val="FFC8D2"/>
              </a:solidFill>
              <a:latin typeface="Poppins SemiBold"/>
              <a:ea typeface="Poppins SemiBold"/>
              <a:cs typeface="Poppins SemiBold"/>
              <a:sym typeface="Poppins SemiBold"/>
            </a:endParaRPr>
          </a:p>
        </p:txBody>
      </p:sp>
      <p:sp>
        <p:nvSpPr>
          <p:cNvPr id="796" name="Google Shape;796;p6"/>
          <p:cNvSpPr txBox="1"/>
          <p:nvPr/>
        </p:nvSpPr>
        <p:spPr>
          <a:xfrm>
            <a:off x="5819038" y="2330160"/>
            <a:ext cx="1465200" cy="769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rgbClr val="FF6023"/>
                </a:solidFill>
                <a:latin typeface="Poppins"/>
                <a:ea typeface="Poppins"/>
                <a:cs typeface="Poppins"/>
                <a:sym typeface="Poppins"/>
              </a:rPr>
              <a:t>10%</a:t>
            </a:r>
            <a:br>
              <a:rPr b="1" i="0" lang="en" sz="3000" u="none" cap="none" strike="noStrike">
                <a:solidFill>
                  <a:srgbClr val="FF6023"/>
                </a:solidFill>
                <a:latin typeface="Poppins"/>
                <a:ea typeface="Poppins"/>
                <a:cs typeface="Poppins"/>
                <a:sym typeface="Poppins"/>
              </a:rPr>
            </a:br>
            <a:r>
              <a:rPr b="0" i="0" lang="en" sz="1000" u="none" cap="none" strike="noStrike">
                <a:solidFill>
                  <a:srgbClr val="001A3E"/>
                </a:solidFill>
                <a:latin typeface="Poppins Light"/>
                <a:ea typeface="Poppins Light"/>
                <a:cs typeface="Poppins Light"/>
                <a:sym typeface="Poppins Light"/>
              </a:rPr>
              <a:t>women leaders in technology</a:t>
            </a:r>
            <a:endParaRPr b="0" i="0" sz="1000" u="none" cap="none" strike="noStrike">
              <a:solidFill>
                <a:srgbClr val="001A3E"/>
              </a:solidFill>
              <a:latin typeface="Lora"/>
              <a:ea typeface="Lora"/>
              <a:cs typeface="Lora"/>
              <a:sym typeface="Lora"/>
            </a:endParaRPr>
          </a:p>
        </p:txBody>
      </p:sp>
      <p:sp>
        <p:nvSpPr>
          <p:cNvPr id="797" name="Google Shape;797;p6"/>
          <p:cNvSpPr txBox="1"/>
          <p:nvPr/>
        </p:nvSpPr>
        <p:spPr>
          <a:xfrm>
            <a:off x="4002613" y="2330160"/>
            <a:ext cx="13596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rgbClr val="FF6023"/>
                </a:solidFill>
                <a:latin typeface="Poppins"/>
                <a:ea typeface="Poppins"/>
                <a:cs typeface="Poppins"/>
                <a:sym typeface="Poppins"/>
              </a:rPr>
              <a:t>3%</a:t>
            </a:r>
            <a:br>
              <a:rPr b="1" i="0" lang="en" sz="1800" u="none" cap="none" strike="noStrike">
                <a:solidFill>
                  <a:srgbClr val="FF6023"/>
                </a:solidFill>
                <a:latin typeface="Poppins"/>
                <a:ea typeface="Poppins"/>
                <a:cs typeface="Poppins"/>
                <a:sym typeface="Poppins"/>
              </a:rPr>
            </a:br>
            <a:r>
              <a:rPr b="0" i="0" lang="en" sz="1000" u="none" cap="none" strike="noStrike">
                <a:solidFill>
                  <a:srgbClr val="001A3E"/>
                </a:solidFill>
                <a:latin typeface="Poppins Light"/>
                <a:ea typeface="Poppins Light"/>
                <a:cs typeface="Poppins Light"/>
                <a:sym typeface="Poppins Light"/>
              </a:rPr>
              <a:t>of women say a career in tech is their 1st choice</a:t>
            </a:r>
            <a:endParaRPr b="0" i="0" sz="1000" u="none" cap="none" strike="noStrike">
              <a:solidFill>
                <a:srgbClr val="001A3E"/>
              </a:solidFill>
              <a:latin typeface="Poppins Light"/>
              <a:ea typeface="Poppins Light"/>
              <a:cs typeface="Poppins Light"/>
              <a:sym typeface="Poppins Light"/>
            </a:endParaRPr>
          </a:p>
        </p:txBody>
      </p:sp>
      <p:sp>
        <p:nvSpPr>
          <p:cNvPr id="798" name="Google Shape;798;p6"/>
          <p:cNvSpPr txBox="1"/>
          <p:nvPr/>
        </p:nvSpPr>
        <p:spPr>
          <a:xfrm>
            <a:off x="1859738" y="2330160"/>
            <a:ext cx="17763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rgbClr val="FF6023"/>
                </a:solidFill>
                <a:latin typeface="Poppins"/>
                <a:ea typeface="Poppins"/>
                <a:cs typeface="Poppins"/>
                <a:sym typeface="Poppins"/>
              </a:rPr>
              <a:t>+£60bn</a:t>
            </a:r>
            <a:br>
              <a:rPr b="1" i="0" lang="en" sz="1800" u="none" cap="none" strike="noStrike">
                <a:solidFill>
                  <a:srgbClr val="FF6023"/>
                </a:solidFill>
                <a:latin typeface="Poppins"/>
                <a:ea typeface="Poppins"/>
                <a:cs typeface="Poppins"/>
                <a:sym typeface="Poppins"/>
              </a:rPr>
            </a:br>
            <a:r>
              <a:rPr b="0" i="0" lang="en" sz="800" u="none" cap="none" strike="noStrike">
                <a:solidFill>
                  <a:srgbClr val="001A3E"/>
                </a:solidFill>
                <a:latin typeface="Poppins Light"/>
                <a:ea typeface="Poppins Light"/>
                <a:cs typeface="Poppins Light"/>
                <a:sym typeface="Poppins Light"/>
              </a:rPr>
              <a:t>i</a:t>
            </a:r>
            <a:r>
              <a:rPr b="0" i="0" lang="en" sz="1000" u="none" cap="none" strike="noStrike">
                <a:solidFill>
                  <a:srgbClr val="001A3E"/>
                </a:solidFill>
                <a:latin typeface="Poppins Light"/>
                <a:ea typeface="Poppins Light"/>
                <a:cs typeface="Poppins Light"/>
                <a:sym typeface="Poppins Light"/>
              </a:rPr>
              <a:t>s the digital skills gap’s annual cost to the UK economy, in potential GDP</a:t>
            </a:r>
            <a:endParaRPr b="0" i="0" sz="1000" u="none" cap="none" strike="noStrike">
              <a:solidFill>
                <a:srgbClr val="001A3E"/>
              </a:solidFill>
              <a:latin typeface="Poppins Light"/>
              <a:ea typeface="Poppins Light"/>
              <a:cs typeface="Poppins Light"/>
              <a:sym typeface="Poppins Light"/>
            </a:endParaRPr>
          </a:p>
        </p:txBody>
      </p:sp>
      <p:sp>
        <p:nvSpPr>
          <p:cNvPr id="799" name="Google Shape;799;p6"/>
          <p:cNvSpPr txBox="1"/>
          <p:nvPr/>
        </p:nvSpPr>
        <p:spPr>
          <a:xfrm>
            <a:off x="1924388" y="3481410"/>
            <a:ext cx="16470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rgbClr val="FF6023"/>
                </a:solidFill>
                <a:latin typeface="Poppins"/>
                <a:ea typeface="Poppins"/>
                <a:cs typeface="Poppins"/>
                <a:sym typeface="Poppins"/>
              </a:rPr>
              <a:t>&lt;20%</a:t>
            </a:r>
            <a:br>
              <a:rPr b="1" i="0" lang="en" sz="3000" u="none" cap="none" strike="noStrike">
                <a:solidFill>
                  <a:srgbClr val="FF6023"/>
                </a:solidFill>
                <a:latin typeface="Poppins"/>
                <a:ea typeface="Poppins"/>
                <a:cs typeface="Poppins"/>
                <a:sym typeface="Poppins"/>
              </a:rPr>
            </a:br>
            <a:r>
              <a:rPr b="0" i="0" lang="en" sz="1000" u="none" cap="none" strike="noStrike">
                <a:solidFill>
                  <a:srgbClr val="001A3E"/>
                </a:solidFill>
                <a:latin typeface="Poppins Light"/>
                <a:ea typeface="Poppins Light"/>
                <a:cs typeface="Poppins Light"/>
                <a:sym typeface="Poppins Light"/>
              </a:rPr>
              <a:t>studying tech subjects at school, college, university and in apprenticeships identify as female</a:t>
            </a:r>
            <a:endParaRPr b="0" i="0" sz="1000" u="none" cap="none" strike="noStrike">
              <a:solidFill>
                <a:srgbClr val="001A3E"/>
              </a:solidFill>
              <a:latin typeface="Poppins Light"/>
              <a:ea typeface="Poppins Light"/>
              <a:cs typeface="Poppins Light"/>
              <a:sym typeface="Poppins Light"/>
            </a:endParaRPr>
          </a:p>
        </p:txBody>
      </p:sp>
      <p:sp>
        <p:nvSpPr>
          <p:cNvPr id="800" name="Google Shape;800;p6"/>
          <p:cNvSpPr txBox="1"/>
          <p:nvPr/>
        </p:nvSpPr>
        <p:spPr>
          <a:xfrm>
            <a:off x="3962613" y="3481410"/>
            <a:ext cx="1465200" cy="769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rgbClr val="FF6023"/>
                </a:solidFill>
                <a:latin typeface="Poppins"/>
                <a:ea typeface="Poppins"/>
                <a:cs typeface="Poppins"/>
                <a:sym typeface="Poppins"/>
              </a:rPr>
              <a:t>25%</a:t>
            </a:r>
            <a:br>
              <a:rPr b="1" i="0" lang="en" sz="3000" u="none" cap="none" strike="noStrike">
                <a:solidFill>
                  <a:srgbClr val="FF6023"/>
                </a:solidFill>
                <a:latin typeface="Poppins"/>
                <a:ea typeface="Poppins"/>
                <a:cs typeface="Poppins"/>
                <a:sym typeface="Poppins"/>
              </a:rPr>
            </a:br>
            <a:r>
              <a:rPr b="0" i="0" lang="en" sz="1000" u="none" cap="none" strike="noStrike">
                <a:solidFill>
                  <a:srgbClr val="001A3E"/>
                </a:solidFill>
                <a:latin typeface="Poppins Light"/>
                <a:ea typeface="Poppins Light"/>
                <a:cs typeface="Poppins Light"/>
                <a:sym typeface="Poppins Light"/>
              </a:rPr>
              <a:t>Workers in technology are women</a:t>
            </a:r>
            <a:endParaRPr b="0" i="0" sz="1000" u="none" cap="none" strike="noStrike">
              <a:solidFill>
                <a:srgbClr val="001A3E"/>
              </a:solidFill>
              <a:latin typeface="Lora"/>
              <a:ea typeface="Lora"/>
              <a:cs typeface="Lora"/>
              <a:sym typeface="Lora"/>
            </a:endParaRPr>
          </a:p>
        </p:txBody>
      </p:sp>
      <p:sp>
        <p:nvSpPr>
          <p:cNvPr id="801" name="Google Shape;801;p6"/>
          <p:cNvSpPr txBox="1"/>
          <p:nvPr/>
        </p:nvSpPr>
        <p:spPr>
          <a:xfrm>
            <a:off x="5819051" y="3481410"/>
            <a:ext cx="14652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rgbClr val="FF6023"/>
                </a:solidFill>
                <a:latin typeface="Poppins"/>
                <a:ea typeface="Poppins"/>
                <a:cs typeface="Poppins"/>
                <a:sym typeface="Poppins"/>
              </a:rPr>
              <a:t>80%</a:t>
            </a:r>
            <a:r>
              <a:rPr b="0" i="1" lang="en" sz="1750" u="none" cap="none" strike="noStrike">
                <a:solidFill>
                  <a:srgbClr val="001A3E"/>
                </a:solidFill>
                <a:highlight>
                  <a:srgbClr val="EBEBEF"/>
                </a:highlight>
                <a:latin typeface="Lora"/>
                <a:ea typeface="Lora"/>
                <a:cs typeface="Lora"/>
                <a:sym typeface="Lora"/>
              </a:rPr>
              <a:t> </a:t>
            </a:r>
            <a:endParaRPr b="0" i="1" sz="1750" u="none" cap="none" strike="noStrike">
              <a:solidFill>
                <a:srgbClr val="001A3E"/>
              </a:solidFill>
              <a:highlight>
                <a:srgbClr val="EBEBEF"/>
              </a:highlight>
              <a:latin typeface="Lora"/>
              <a:ea typeface="Lora"/>
              <a:cs typeface="Lora"/>
              <a:sym typeface="Lora"/>
            </a:endParaRPr>
          </a:p>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1A3E"/>
                </a:solidFill>
                <a:latin typeface="Poppins Light"/>
                <a:ea typeface="Poppins Light"/>
                <a:cs typeface="Poppins Light"/>
                <a:sym typeface="Poppins Light"/>
              </a:rPr>
              <a:t>of working women are employed in occupations deemed susceptible to AI</a:t>
            </a:r>
            <a:endParaRPr b="0" i="0" sz="1000" u="none" cap="none" strike="noStrike">
              <a:solidFill>
                <a:srgbClr val="001A3E"/>
              </a:solidFill>
              <a:latin typeface="Poppins Light"/>
              <a:ea typeface="Poppins Light"/>
              <a:cs typeface="Poppins Light"/>
              <a:sym typeface="Poppins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7"/>
          <p:cNvSpPr/>
          <p:nvPr/>
        </p:nvSpPr>
        <p:spPr>
          <a:xfrm>
            <a:off x="6694725" y="0"/>
            <a:ext cx="2521500" cy="5143500"/>
          </a:xfrm>
          <a:prstGeom prst="rect">
            <a:avLst/>
          </a:prstGeom>
          <a:solidFill>
            <a:srgbClr val="EBEB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C8D2"/>
              </a:solidFill>
              <a:latin typeface="Arial"/>
              <a:ea typeface="Arial"/>
              <a:cs typeface="Arial"/>
              <a:sym typeface="Arial"/>
            </a:endParaRPr>
          </a:p>
        </p:txBody>
      </p:sp>
      <p:sp>
        <p:nvSpPr>
          <p:cNvPr id="807" name="Google Shape;807;p7"/>
          <p:cNvSpPr txBox="1"/>
          <p:nvPr/>
        </p:nvSpPr>
        <p:spPr>
          <a:xfrm>
            <a:off x="571500" y="670800"/>
            <a:ext cx="5297400" cy="83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FFC8D2"/>
                </a:solidFill>
                <a:latin typeface="Poppins SemiBold"/>
                <a:ea typeface="Poppins SemiBold"/>
                <a:cs typeface="Poppins SemiBold"/>
                <a:sym typeface="Poppins SemiBold"/>
              </a:rPr>
              <a:t>Tomorrow’s Jobs Don’t Exist Yet –</a:t>
            </a:r>
            <a:endParaRPr b="0" i="0" sz="1800" u="none" cap="none" strike="noStrike">
              <a:solidFill>
                <a:srgbClr val="FFC8D2"/>
              </a:solidFill>
              <a:latin typeface="Poppins SemiBold"/>
              <a:ea typeface="Poppins SemiBold"/>
              <a:cs typeface="Poppins SemiBold"/>
              <a:sym typeface="Poppins SemiBold"/>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FFC8D2"/>
                </a:solidFill>
                <a:latin typeface="Poppins SemiBold"/>
                <a:ea typeface="Poppins SemiBold"/>
                <a:cs typeface="Poppins SemiBold"/>
                <a:sym typeface="Poppins SemiBold"/>
              </a:rPr>
              <a:t>But We Must Prepare Children and Teachers Today</a:t>
            </a:r>
            <a:endParaRPr b="0" i="0" sz="1800" u="none" cap="none" strike="noStrike">
              <a:solidFill>
                <a:srgbClr val="FFC8D2"/>
              </a:solidFill>
              <a:latin typeface="Poppins SemiBold"/>
              <a:ea typeface="Poppins SemiBold"/>
              <a:cs typeface="Poppins SemiBold"/>
              <a:sym typeface="Poppins SemiBold"/>
            </a:endParaRPr>
          </a:p>
        </p:txBody>
      </p:sp>
      <p:sp>
        <p:nvSpPr>
          <p:cNvPr id="808" name="Google Shape;808;p7"/>
          <p:cNvSpPr txBox="1"/>
          <p:nvPr/>
        </p:nvSpPr>
        <p:spPr>
          <a:xfrm>
            <a:off x="571500" y="1737400"/>
            <a:ext cx="5082000" cy="2188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1200"/>
              </a:spcBef>
              <a:spcAft>
                <a:spcPts val="0"/>
              </a:spcAft>
              <a:buClr>
                <a:schemeClr val="dk1"/>
              </a:buClr>
              <a:buSzPts val="1100"/>
              <a:buFont typeface="Arial"/>
              <a:buNone/>
            </a:pPr>
            <a:r>
              <a:rPr b="0" i="0" lang="en" sz="1100" u="none" cap="none" strike="noStrike">
                <a:solidFill>
                  <a:schemeClr val="lt1"/>
                </a:solidFill>
                <a:latin typeface="Lora"/>
                <a:ea typeface="Lora"/>
                <a:cs typeface="Lora"/>
                <a:sym typeface="Lora"/>
              </a:rPr>
              <a:t>65% of today’s children will work in jobs that don’t yet exist, requiring tech skills they’re not currently being taught. Our education system risks failing a generation.</a:t>
            </a:r>
            <a:endParaRPr b="0" i="0" sz="1100" u="none" cap="none" strike="noStrike">
              <a:solidFill>
                <a:schemeClr val="lt1"/>
              </a:solidFill>
              <a:latin typeface="Lora"/>
              <a:ea typeface="Lora"/>
              <a:cs typeface="Lora"/>
              <a:sym typeface="Lora"/>
            </a:endParaRPr>
          </a:p>
          <a:p>
            <a:pPr indent="0" lvl="0" marL="0" marR="0" rtl="0" algn="l">
              <a:lnSpc>
                <a:spcPct val="115000"/>
              </a:lnSpc>
              <a:spcBef>
                <a:spcPts val="1200"/>
              </a:spcBef>
              <a:spcAft>
                <a:spcPts val="0"/>
              </a:spcAft>
              <a:buClr>
                <a:schemeClr val="dk1"/>
              </a:buClr>
              <a:buSzPts val="1100"/>
              <a:buFont typeface="Arial"/>
              <a:buNone/>
            </a:pPr>
            <a:r>
              <a:rPr b="1" i="0" lang="en" sz="1100" u="none" cap="none" strike="noStrike">
                <a:solidFill>
                  <a:srgbClr val="FF6023"/>
                </a:solidFill>
                <a:latin typeface="Lora"/>
                <a:ea typeface="Lora"/>
                <a:cs typeface="Lora"/>
                <a:sym typeface="Lora"/>
              </a:rPr>
              <a:t>Tech She Can</a:t>
            </a:r>
            <a:r>
              <a:rPr b="0" i="0" lang="en" sz="1100" u="none" cap="none" strike="noStrike">
                <a:solidFill>
                  <a:schemeClr val="lt1"/>
                </a:solidFill>
                <a:latin typeface="Lora"/>
                <a:ea typeface="Lora"/>
                <a:cs typeface="Lora"/>
                <a:sym typeface="Lora"/>
              </a:rPr>
              <a:t> bridges the gap — inspiring and educating children, especially girls and disadvantaged students, through inclusive, curriculum-aligned programmes for ages 5–18.</a:t>
            </a:r>
            <a:endParaRPr b="0" i="0" sz="1100" u="none" cap="none" strike="noStrike">
              <a:solidFill>
                <a:schemeClr val="lt1"/>
              </a:solidFill>
              <a:latin typeface="Lora"/>
              <a:ea typeface="Lora"/>
              <a:cs typeface="Lora"/>
              <a:sym typeface="Lora"/>
            </a:endParaRPr>
          </a:p>
          <a:p>
            <a:pPr indent="0" lvl="0" marL="0" marR="0" rtl="0" algn="l">
              <a:lnSpc>
                <a:spcPct val="115000"/>
              </a:lnSpc>
              <a:spcBef>
                <a:spcPts val="1200"/>
              </a:spcBef>
              <a:spcAft>
                <a:spcPts val="0"/>
              </a:spcAft>
              <a:buClr>
                <a:schemeClr val="dk1"/>
              </a:buClr>
              <a:buSzPts val="1100"/>
              <a:buFont typeface="Arial"/>
              <a:buNone/>
            </a:pPr>
            <a:r>
              <a:rPr b="0" i="0" lang="en" sz="1100" u="none" cap="none" strike="noStrike">
                <a:solidFill>
                  <a:schemeClr val="lt1"/>
                </a:solidFill>
                <a:latin typeface="Lora"/>
                <a:ea typeface="Lora"/>
                <a:cs typeface="Lora"/>
                <a:sym typeface="Lora"/>
              </a:rPr>
              <a:t>By raising aspirations early, we empower better choices, better outcomes, and brighter futures.</a:t>
            </a:r>
            <a:endParaRPr b="0" i="0" sz="1100" u="none" cap="none" strike="noStrike">
              <a:solidFill>
                <a:schemeClr val="lt1"/>
              </a:solidFill>
              <a:latin typeface="Lora"/>
              <a:ea typeface="Lora"/>
              <a:cs typeface="Lora"/>
              <a:sym typeface="Lora"/>
            </a:endParaRPr>
          </a:p>
          <a:p>
            <a:pPr indent="0" lvl="0" marL="0" marR="0" rtl="0" algn="l">
              <a:lnSpc>
                <a:spcPct val="115000"/>
              </a:lnSpc>
              <a:spcBef>
                <a:spcPts val="1200"/>
              </a:spcBef>
              <a:spcAft>
                <a:spcPts val="1200"/>
              </a:spcAft>
              <a:buClr>
                <a:schemeClr val="dk1"/>
              </a:buClr>
              <a:buSzPts val="1100"/>
              <a:buFont typeface="Arial"/>
              <a:buNone/>
            </a:pPr>
            <a:r>
              <a:t/>
            </a:r>
            <a:endParaRPr b="0" i="0" sz="1100" u="none" cap="none" strike="noStrike">
              <a:solidFill>
                <a:schemeClr val="lt1"/>
              </a:solidFill>
              <a:latin typeface="Lora"/>
              <a:ea typeface="Lora"/>
              <a:cs typeface="Lora"/>
              <a:sym typeface="Lora"/>
            </a:endParaRPr>
          </a:p>
        </p:txBody>
      </p:sp>
      <p:sp>
        <p:nvSpPr>
          <p:cNvPr id="809" name="Google Shape;809;p7"/>
          <p:cNvSpPr txBox="1"/>
          <p:nvPr/>
        </p:nvSpPr>
        <p:spPr>
          <a:xfrm>
            <a:off x="7179975" y="2855813"/>
            <a:ext cx="1551000" cy="898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Clr>
                <a:srgbClr val="000000"/>
              </a:buClr>
              <a:buSzPts val="2800"/>
              <a:buFont typeface="Arial"/>
              <a:buNone/>
            </a:pPr>
            <a:r>
              <a:rPr b="1" i="0" lang="en" sz="2800" u="none" cap="none" strike="noStrike">
                <a:solidFill>
                  <a:srgbClr val="FF6023"/>
                </a:solidFill>
                <a:latin typeface="Poppins"/>
                <a:ea typeface="Poppins"/>
                <a:cs typeface="Poppins"/>
                <a:sym typeface="Poppins"/>
              </a:rPr>
              <a:t>71%</a:t>
            </a:r>
            <a:r>
              <a:rPr b="1" i="1" lang="en" sz="2800" u="none" cap="none" strike="noStrike">
                <a:solidFill>
                  <a:srgbClr val="FF6023"/>
                </a:solidFill>
                <a:highlight>
                  <a:srgbClr val="EBEBEF"/>
                </a:highlight>
                <a:latin typeface="Lora"/>
                <a:ea typeface="Lora"/>
                <a:cs typeface="Lora"/>
                <a:sym typeface="Lora"/>
              </a:rPr>
              <a:t> </a:t>
            </a:r>
            <a:endParaRPr b="1" i="1" sz="2800" u="none" cap="none" strike="noStrike">
              <a:solidFill>
                <a:srgbClr val="FF6023"/>
              </a:solidFill>
              <a:highlight>
                <a:srgbClr val="EBEBEF"/>
              </a:highlight>
              <a:latin typeface="Lora"/>
              <a:ea typeface="Lora"/>
              <a:cs typeface="Lora"/>
              <a:sym typeface="Lora"/>
            </a:endParaRPr>
          </a:p>
          <a:p>
            <a:pPr indent="0" lvl="0" marL="0" marR="0" rtl="0" algn="ctr">
              <a:lnSpc>
                <a:spcPct val="90000"/>
              </a:lnSpc>
              <a:spcBef>
                <a:spcPts val="0"/>
              </a:spcBef>
              <a:spcAft>
                <a:spcPts val="0"/>
              </a:spcAft>
              <a:buClr>
                <a:srgbClr val="000000"/>
              </a:buClr>
              <a:buSzPts val="1000"/>
              <a:buFont typeface="Arial"/>
              <a:buNone/>
            </a:pPr>
            <a:r>
              <a:rPr b="0" i="0" lang="en" sz="1000" u="none" cap="none" strike="noStrike">
                <a:solidFill>
                  <a:srgbClr val="001A3E"/>
                </a:solidFill>
                <a:latin typeface="Poppins Light"/>
                <a:ea typeface="Poppins Light"/>
                <a:cs typeface="Poppins Light"/>
                <a:sym typeface="Poppins Light"/>
              </a:rPr>
              <a:t>of teachers believe gender stereotypes around STEM careers start before the age of 11</a:t>
            </a:r>
            <a:endParaRPr b="0" i="0" sz="1000" u="none" cap="none" strike="noStrike">
              <a:solidFill>
                <a:srgbClr val="001A3E"/>
              </a:solidFill>
              <a:latin typeface="Poppins Light"/>
              <a:ea typeface="Poppins Light"/>
              <a:cs typeface="Poppins Light"/>
              <a:sym typeface="Poppins Light"/>
            </a:endParaRPr>
          </a:p>
        </p:txBody>
      </p:sp>
      <p:sp>
        <p:nvSpPr>
          <p:cNvPr id="810" name="Google Shape;810;p7"/>
          <p:cNvSpPr txBox="1"/>
          <p:nvPr/>
        </p:nvSpPr>
        <p:spPr>
          <a:xfrm>
            <a:off x="7112975" y="670800"/>
            <a:ext cx="1551000" cy="7605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Clr>
                <a:srgbClr val="000000"/>
              </a:buClr>
              <a:buSzPts val="2800"/>
              <a:buFont typeface="Arial"/>
              <a:buNone/>
            </a:pPr>
            <a:r>
              <a:rPr b="1" i="0" lang="en" sz="2800" u="none" cap="none" strike="noStrike">
                <a:solidFill>
                  <a:srgbClr val="FF6023"/>
                </a:solidFill>
                <a:latin typeface="Poppins"/>
                <a:ea typeface="Poppins"/>
                <a:cs typeface="Poppins"/>
                <a:sym typeface="Poppins"/>
              </a:rPr>
              <a:t>65%</a:t>
            </a:r>
            <a:r>
              <a:rPr b="1" i="0" lang="en" sz="2800" u="none" cap="none" strike="noStrike">
                <a:solidFill>
                  <a:srgbClr val="001A3E"/>
                </a:solidFill>
                <a:latin typeface="Poppins"/>
                <a:ea typeface="Poppins"/>
                <a:cs typeface="Poppins"/>
                <a:sym typeface="Poppins"/>
              </a:rPr>
              <a:t> </a:t>
            </a:r>
            <a:endParaRPr b="1" i="0" sz="2800" u="none" cap="none" strike="noStrike">
              <a:solidFill>
                <a:srgbClr val="001A3E"/>
              </a:solidFill>
              <a:latin typeface="Poppins"/>
              <a:ea typeface="Poppins"/>
              <a:cs typeface="Poppins"/>
              <a:sym typeface="Poppins"/>
            </a:endParaRPr>
          </a:p>
          <a:p>
            <a:pPr indent="0" lvl="0" marL="0" marR="0" rtl="0" algn="ctr">
              <a:lnSpc>
                <a:spcPct val="90000"/>
              </a:lnSpc>
              <a:spcBef>
                <a:spcPts val="0"/>
              </a:spcBef>
              <a:spcAft>
                <a:spcPts val="0"/>
              </a:spcAft>
              <a:buClr>
                <a:srgbClr val="000000"/>
              </a:buClr>
              <a:buSzPts val="1000"/>
              <a:buFont typeface="Arial"/>
              <a:buNone/>
            </a:pPr>
            <a:r>
              <a:rPr b="0" i="0" lang="en" sz="1000" u="none" cap="none" strike="noStrike">
                <a:solidFill>
                  <a:srgbClr val="001A3E"/>
                </a:solidFill>
                <a:latin typeface="Poppins Light"/>
                <a:ea typeface="Poppins Light"/>
                <a:cs typeface="Poppins Light"/>
                <a:sym typeface="Poppins Light"/>
              </a:rPr>
              <a:t>of children today will do jobs that currently do not exist.     </a:t>
            </a:r>
            <a:endParaRPr b="0" i="0" sz="1000" u="none" cap="none" strike="noStrike">
              <a:solidFill>
                <a:srgbClr val="001A3E"/>
              </a:solidFill>
              <a:latin typeface="Poppins Light"/>
              <a:ea typeface="Poppins Light"/>
              <a:cs typeface="Poppins Light"/>
              <a:sym typeface="Poppins Light"/>
            </a:endParaRPr>
          </a:p>
        </p:txBody>
      </p:sp>
      <p:sp>
        <p:nvSpPr>
          <p:cNvPr id="811" name="Google Shape;811;p7"/>
          <p:cNvSpPr txBox="1"/>
          <p:nvPr/>
        </p:nvSpPr>
        <p:spPr>
          <a:xfrm>
            <a:off x="7109025" y="4031100"/>
            <a:ext cx="1692900" cy="769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1A3E"/>
                </a:solidFill>
                <a:latin typeface="Poppins Light"/>
                <a:ea typeface="Poppins Light"/>
                <a:cs typeface="Poppins Light"/>
                <a:sym typeface="Poppins Light"/>
              </a:rPr>
              <a:t>Our research shows that</a:t>
            </a:r>
            <a:r>
              <a:rPr b="0" i="0" lang="en" sz="1000" u="none" cap="none" strike="noStrike">
                <a:solidFill>
                  <a:srgbClr val="FF6023"/>
                </a:solidFill>
                <a:latin typeface="Poppins Light"/>
                <a:ea typeface="Poppins Light"/>
                <a:cs typeface="Poppins Light"/>
                <a:sym typeface="Poppins Light"/>
              </a:rPr>
              <a:t> </a:t>
            </a:r>
            <a:r>
              <a:rPr b="1" i="0" lang="en" sz="1000" u="none" cap="none" strike="noStrike">
                <a:solidFill>
                  <a:srgbClr val="FF6023"/>
                </a:solidFill>
                <a:latin typeface="Poppins"/>
                <a:ea typeface="Poppins"/>
                <a:cs typeface="Poppins"/>
                <a:sym typeface="Poppins"/>
              </a:rPr>
              <a:t>Gender and disadvantage have a negative multiplying effect</a:t>
            </a:r>
            <a:endParaRPr b="1" i="0" sz="1000" u="none" cap="none" strike="noStrike">
              <a:solidFill>
                <a:srgbClr val="FF6023"/>
              </a:solidFill>
              <a:latin typeface="Poppins"/>
              <a:ea typeface="Poppins"/>
              <a:cs typeface="Poppins"/>
              <a:sym typeface="Poppins"/>
            </a:endParaRPr>
          </a:p>
        </p:txBody>
      </p:sp>
      <p:sp>
        <p:nvSpPr>
          <p:cNvPr id="812" name="Google Shape;812;p7"/>
          <p:cNvSpPr txBox="1"/>
          <p:nvPr/>
        </p:nvSpPr>
        <p:spPr>
          <a:xfrm>
            <a:off x="7141625" y="1680513"/>
            <a:ext cx="1493700" cy="898800"/>
          </a:xfrm>
          <a:prstGeom prst="rect">
            <a:avLst/>
          </a:prstGeom>
          <a:noFill/>
          <a:ln>
            <a:noFill/>
          </a:ln>
        </p:spPr>
        <p:txBody>
          <a:bodyPr anchorCtr="0" anchor="t" bIns="0" lIns="0" spcFirstLastPara="1" rIns="0" wrap="square" tIns="0">
            <a:noAutofit/>
          </a:bodyPr>
          <a:lstStyle/>
          <a:p>
            <a:pPr indent="0" lvl="0" marL="0" marR="0" rtl="0" algn="ctr">
              <a:lnSpc>
                <a:spcPct val="80000"/>
              </a:lnSpc>
              <a:spcBef>
                <a:spcPts val="0"/>
              </a:spcBef>
              <a:spcAft>
                <a:spcPts val="0"/>
              </a:spcAft>
              <a:buClr>
                <a:srgbClr val="000000"/>
              </a:buClr>
              <a:buSzPts val="2800"/>
              <a:buFont typeface="Arial"/>
              <a:buNone/>
            </a:pPr>
            <a:r>
              <a:rPr b="1" i="0" lang="en" sz="2800" u="none" cap="none" strike="noStrike">
                <a:solidFill>
                  <a:srgbClr val="FF6023"/>
                </a:solidFill>
                <a:latin typeface="Poppins"/>
                <a:ea typeface="Poppins"/>
                <a:cs typeface="Poppins"/>
                <a:sym typeface="Poppins"/>
              </a:rPr>
              <a:t>AI</a:t>
            </a:r>
            <a:br>
              <a:rPr b="1" i="0" lang="en" sz="2800" u="none" cap="none" strike="noStrike">
                <a:solidFill>
                  <a:srgbClr val="001A3E"/>
                </a:solidFill>
                <a:latin typeface="Poppins"/>
                <a:ea typeface="Poppins"/>
                <a:cs typeface="Poppins"/>
                <a:sym typeface="Poppins"/>
              </a:rPr>
            </a:br>
            <a:r>
              <a:rPr b="0" i="0" lang="en" sz="1200" u="none" cap="none" strike="noStrike">
                <a:solidFill>
                  <a:srgbClr val="001A3E"/>
                </a:solidFill>
                <a:latin typeface="Poppins Light"/>
                <a:ea typeface="Poppins Light"/>
                <a:cs typeface="Poppins Light"/>
                <a:sym typeface="Poppins Light"/>
              </a:rPr>
              <a:t> </a:t>
            </a:r>
            <a:r>
              <a:rPr b="0" i="0" lang="en" sz="1000" u="none" cap="none" strike="noStrike">
                <a:solidFill>
                  <a:srgbClr val="001A3E"/>
                </a:solidFill>
                <a:latin typeface="Poppins Light"/>
                <a:ea typeface="Poppins Light"/>
                <a:cs typeface="Poppins Light"/>
                <a:sym typeface="Poppins Light"/>
              </a:rPr>
              <a:t>has leapt from fifth to the most in-demand tech skill in just 18 months</a:t>
            </a:r>
            <a:endParaRPr b="0" i="0" sz="1200" u="none" cap="none" strike="noStrike">
              <a:solidFill>
                <a:srgbClr val="001A3E"/>
              </a:solidFill>
              <a:latin typeface="Poppins Light"/>
              <a:ea typeface="Poppins Light"/>
              <a:cs typeface="Poppins Light"/>
              <a:sym typeface="Poppins Light"/>
            </a:endParaRPr>
          </a:p>
        </p:txBody>
      </p:sp>
      <p:sp>
        <p:nvSpPr>
          <p:cNvPr id="813" name="Google Shape;813;p7"/>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pic>
        <p:nvPicPr>
          <p:cNvPr id="818" name="Google Shape;818;g3ededa41ed6_0_173"/>
          <p:cNvPicPr preferRelativeResize="0"/>
          <p:nvPr/>
        </p:nvPicPr>
        <p:blipFill>
          <a:blip r:embed="rId3">
            <a:alphaModFix/>
          </a:blip>
          <a:stretch>
            <a:fillRect/>
          </a:stretch>
        </p:blipFill>
        <p:spPr>
          <a:xfrm>
            <a:off x="0" y="0"/>
            <a:ext cx="9144000" cy="5143500"/>
          </a:xfrm>
          <a:prstGeom prst="rect">
            <a:avLst/>
          </a:prstGeom>
          <a:noFill/>
          <a:ln>
            <a:noFill/>
          </a:ln>
        </p:spPr>
      </p:pic>
      <p:sp>
        <p:nvSpPr>
          <p:cNvPr id="819" name="Google Shape;819;g3ededa41ed6_0_173"/>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g3ededa41ed6_0_99"/>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825" name="Google Shape;825;g3ededa41ed6_0_99"/>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826" name="Google Shape;826;g3ededa41ed6_0_9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g3ededa41ed6_0_16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832" name="Google Shape;832;g3ededa41ed6_0_16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833" name="Google Shape;833;g3ededa41ed6_0_163"/>
          <p:cNvPicPr preferRelativeResize="0"/>
          <p:nvPr/>
        </p:nvPicPr>
        <p:blipFill>
          <a:blip r:embed="rId3">
            <a:alphaModFix/>
          </a:blip>
          <a:stretch>
            <a:fillRect/>
          </a:stretch>
        </p:blipFill>
        <p:spPr>
          <a:xfrm>
            <a:off x="0" y="0"/>
            <a:ext cx="9144000" cy="5143500"/>
          </a:xfrm>
          <a:prstGeom prst="rect">
            <a:avLst/>
          </a:prstGeom>
          <a:noFill/>
          <a:ln>
            <a:noFill/>
          </a:ln>
        </p:spPr>
      </p:pic>
      <p:sp>
        <p:nvSpPr>
          <p:cNvPr id="834" name="Google Shape;834;g3ededa41ed6_0_163"/>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pic>
        <p:nvPicPr>
          <p:cNvPr id="839" name="Google Shape;839;g3ededa41ed6_0_116"/>
          <p:cNvPicPr preferRelativeResize="0"/>
          <p:nvPr/>
        </p:nvPicPr>
        <p:blipFill>
          <a:blip r:embed="rId3">
            <a:alphaModFix/>
          </a:blip>
          <a:stretch>
            <a:fillRect/>
          </a:stretch>
        </p:blipFill>
        <p:spPr>
          <a:xfrm>
            <a:off x="0" y="0"/>
            <a:ext cx="9144000" cy="5143500"/>
          </a:xfrm>
          <a:prstGeom prst="rect">
            <a:avLst/>
          </a:prstGeom>
          <a:noFill/>
          <a:ln>
            <a:noFill/>
          </a:ln>
        </p:spPr>
      </p:pic>
      <p:sp>
        <p:nvSpPr>
          <p:cNvPr id="840" name="Google Shape;840;g3ededa41ed6_0_116"/>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pic>
        <p:nvPicPr>
          <p:cNvPr id="845" name="Google Shape;845;p8" title="IMG_8033.jpg"/>
          <p:cNvPicPr preferRelativeResize="0"/>
          <p:nvPr/>
        </p:nvPicPr>
        <p:blipFill rotWithShape="1">
          <a:blip r:embed="rId3">
            <a:alphaModFix/>
          </a:blip>
          <a:srcRect b="25173" l="0" r="0" t="25173"/>
          <a:stretch/>
        </p:blipFill>
        <p:spPr>
          <a:xfrm>
            <a:off x="6347062" y="3906025"/>
            <a:ext cx="1644000" cy="1088400"/>
          </a:xfrm>
          <a:prstGeom prst="roundRect">
            <a:avLst>
              <a:gd fmla="val 16667" name="adj"/>
            </a:avLst>
          </a:prstGeom>
          <a:noFill/>
          <a:ln cap="flat" cmpd="sng" w="19050">
            <a:solidFill>
              <a:srgbClr val="FFC8D2"/>
            </a:solidFill>
            <a:prstDash val="solid"/>
            <a:round/>
            <a:headEnd len="sm" w="sm" type="none"/>
            <a:tailEnd len="sm" w="sm" type="none"/>
          </a:ln>
        </p:spPr>
      </p:pic>
      <p:sp>
        <p:nvSpPr>
          <p:cNvPr id="846" name="Google Shape;846;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847" name="Google Shape;847;p8" title="Tech She Can-47 (1).jpg"/>
          <p:cNvPicPr preferRelativeResize="0"/>
          <p:nvPr/>
        </p:nvPicPr>
        <p:blipFill rotWithShape="1">
          <a:blip r:embed="rId4">
            <a:alphaModFix/>
          </a:blip>
          <a:srcRect b="0" l="3357" r="3367" t="0"/>
          <a:stretch/>
        </p:blipFill>
        <p:spPr>
          <a:xfrm>
            <a:off x="6143400" y="175875"/>
            <a:ext cx="3049200" cy="2183700"/>
          </a:xfrm>
          <a:prstGeom prst="roundRect">
            <a:avLst>
              <a:gd fmla="val 16667" name="adj"/>
            </a:avLst>
          </a:prstGeom>
          <a:noFill/>
          <a:ln cap="flat" cmpd="sng" w="19050">
            <a:solidFill>
              <a:srgbClr val="FFC8D2"/>
            </a:solidFill>
            <a:prstDash val="solid"/>
            <a:round/>
            <a:headEnd len="sm" w="sm" type="none"/>
            <a:tailEnd len="sm" w="sm" type="none"/>
          </a:ln>
        </p:spPr>
      </p:pic>
      <p:pic>
        <p:nvPicPr>
          <p:cNvPr id="848" name="Google Shape;848;p8" title="GirlsinAISummit-TechSheCanxAccenture-07Mar2025-DecoyMedia-309.jpg"/>
          <p:cNvPicPr preferRelativeResize="0"/>
          <p:nvPr/>
        </p:nvPicPr>
        <p:blipFill rotWithShape="1">
          <a:blip r:embed="rId5">
            <a:alphaModFix/>
          </a:blip>
          <a:srcRect b="0" l="0" r="6235" t="0"/>
          <a:stretch/>
        </p:blipFill>
        <p:spPr>
          <a:xfrm>
            <a:off x="6877650" y="1825025"/>
            <a:ext cx="2143500" cy="1523400"/>
          </a:xfrm>
          <a:prstGeom prst="roundRect">
            <a:avLst>
              <a:gd fmla="val 16667" name="adj"/>
            </a:avLst>
          </a:prstGeom>
          <a:noFill/>
          <a:ln cap="flat" cmpd="sng" w="19050">
            <a:solidFill>
              <a:schemeClr val="accent1"/>
            </a:solidFill>
            <a:prstDash val="solid"/>
            <a:round/>
            <a:headEnd len="sm" w="sm" type="none"/>
            <a:tailEnd len="sm" w="sm" type="none"/>
          </a:ln>
        </p:spPr>
      </p:pic>
      <p:pic>
        <p:nvPicPr>
          <p:cNvPr id="849" name="Google Shape;849;p8" title="GirlsinAISummit-TechSheCanxAccenture-07Mar2025-DecoyMedia-181.jpg"/>
          <p:cNvPicPr preferRelativeResize="0"/>
          <p:nvPr/>
        </p:nvPicPr>
        <p:blipFill rotWithShape="1">
          <a:blip r:embed="rId6">
            <a:alphaModFix/>
          </a:blip>
          <a:srcRect b="0" l="0" r="0" t="0"/>
          <a:stretch/>
        </p:blipFill>
        <p:spPr>
          <a:xfrm>
            <a:off x="6296726" y="2743225"/>
            <a:ext cx="1744800" cy="1162800"/>
          </a:xfrm>
          <a:prstGeom prst="roundRect">
            <a:avLst>
              <a:gd fmla="val 16667" name="adj"/>
            </a:avLst>
          </a:prstGeom>
          <a:noFill/>
          <a:ln cap="flat" cmpd="sng" w="19050">
            <a:solidFill>
              <a:schemeClr val="accent5"/>
            </a:solidFill>
            <a:prstDash val="solid"/>
            <a:round/>
            <a:headEnd len="sm" w="sm" type="none"/>
            <a:tailEnd len="sm" w="sm" type="none"/>
          </a:ln>
        </p:spPr>
      </p:pic>
      <p:pic>
        <p:nvPicPr>
          <p:cNvPr id="850" name="Google Shape;850;p8" title="image1 (1).jpeg"/>
          <p:cNvPicPr preferRelativeResize="0"/>
          <p:nvPr/>
        </p:nvPicPr>
        <p:blipFill rotWithShape="1">
          <a:blip r:embed="rId7">
            <a:alphaModFix/>
          </a:blip>
          <a:srcRect b="25173" l="0" r="0" t="25173"/>
          <a:stretch/>
        </p:blipFill>
        <p:spPr>
          <a:xfrm>
            <a:off x="7548599" y="3399150"/>
            <a:ext cx="1644000" cy="1088400"/>
          </a:xfrm>
          <a:prstGeom prst="roundRect">
            <a:avLst>
              <a:gd fmla="val 16667" name="adj"/>
            </a:avLst>
          </a:prstGeom>
          <a:noFill/>
          <a:ln cap="flat" cmpd="sng" w="19050">
            <a:solidFill>
              <a:srgbClr val="FFC8D2"/>
            </a:solidFill>
            <a:prstDash val="solid"/>
            <a:round/>
            <a:headEnd len="sm" w="sm" type="none"/>
            <a:tailEnd len="sm" w="sm" type="none"/>
          </a:ln>
        </p:spPr>
      </p:pic>
      <p:sp>
        <p:nvSpPr>
          <p:cNvPr id="851" name="Google Shape;851;p8"/>
          <p:cNvSpPr txBox="1"/>
          <p:nvPr/>
        </p:nvSpPr>
        <p:spPr>
          <a:xfrm>
            <a:off x="402925" y="764550"/>
            <a:ext cx="5577900" cy="3532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500"/>
              <a:buFont typeface="Arial"/>
              <a:buNone/>
            </a:pPr>
            <a:r>
              <a:rPr b="0" i="0" lang="en" sz="1500" u="none" cap="none" strike="noStrike">
                <a:solidFill>
                  <a:schemeClr val="dk2"/>
                </a:solidFill>
                <a:latin typeface="Lora"/>
                <a:ea typeface="Lora"/>
                <a:cs typeface="Lora"/>
                <a:sym typeface="Lora"/>
              </a:rPr>
              <a:t>Tech She Can is a UK charity on a mission to make technology careers more inclusive and accessible for all. </a:t>
            </a:r>
            <a:endParaRPr b="0" i="0" sz="1500" u="none" cap="none" strike="noStrike">
              <a:solidFill>
                <a:schemeClr val="dk2"/>
              </a:solidFill>
              <a:latin typeface="Lora"/>
              <a:ea typeface="Lora"/>
              <a:cs typeface="Lora"/>
              <a:sym typeface="Lora"/>
            </a:endParaRPr>
          </a:p>
          <a:p>
            <a:pPr indent="0" lvl="0" marL="0" marR="0" rtl="0" algn="l">
              <a:lnSpc>
                <a:spcPct val="115000"/>
              </a:lnSpc>
              <a:spcBef>
                <a:spcPts val="1200"/>
              </a:spcBef>
              <a:spcAft>
                <a:spcPts val="0"/>
              </a:spcAft>
              <a:buClr>
                <a:srgbClr val="000000"/>
              </a:buClr>
              <a:buSzPts val="1500"/>
              <a:buFont typeface="Arial"/>
              <a:buNone/>
            </a:pPr>
            <a:r>
              <a:rPr b="0" i="0" lang="en" sz="1500" u="none" cap="none" strike="noStrike">
                <a:solidFill>
                  <a:schemeClr val="dk2"/>
                </a:solidFill>
                <a:latin typeface="Lora"/>
                <a:ea typeface="Lora"/>
                <a:cs typeface="Lora"/>
                <a:sym typeface="Lora"/>
              </a:rPr>
              <a:t>We believe technology should be shaped by diverse voices and used to solve society’s biggest challenges. </a:t>
            </a:r>
            <a:endParaRPr b="0" i="0" sz="1500" u="none" cap="none" strike="noStrike">
              <a:solidFill>
                <a:schemeClr val="dk2"/>
              </a:solidFill>
              <a:latin typeface="Lora"/>
              <a:ea typeface="Lora"/>
              <a:cs typeface="Lora"/>
              <a:sym typeface="Lora"/>
            </a:endParaRPr>
          </a:p>
          <a:p>
            <a:pPr indent="0" lvl="0" marL="0" marR="0" rtl="0" algn="l">
              <a:lnSpc>
                <a:spcPct val="115000"/>
              </a:lnSpc>
              <a:spcBef>
                <a:spcPts val="1200"/>
              </a:spcBef>
              <a:spcAft>
                <a:spcPts val="0"/>
              </a:spcAft>
              <a:buClr>
                <a:srgbClr val="000000"/>
              </a:buClr>
              <a:buSzPts val="1500"/>
              <a:buFont typeface="Arial"/>
              <a:buNone/>
            </a:pPr>
            <a:r>
              <a:rPr b="0" i="0" lang="en" sz="1500" u="none" cap="none" strike="noStrike">
                <a:solidFill>
                  <a:schemeClr val="dk2"/>
                </a:solidFill>
                <a:latin typeface="Lora"/>
                <a:ea typeface="Lora"/>
                <a:cs typeface="Lora"/>
                <a:sym typeface="Lora"/>
              </a:rPr>
              <a:t>By working with industry, educators, and government, we create engaging, real-world experiences that inspire and equip everyone - especially women, girls, and underrepresented groups, to pursue technology careers. </a:t>
            </a:r>
            <a:endParaRPr b="0" i="0" sz="1500" u="none" cap="none" strike="noStrike">
              <a:solidFill>
                <a:schemeClr val="dk2"/>
              </a:solidFill>
              <a:latin typeface="Lora"/>
              <a:ea typeface="Lora"/>
              <a:cs typeface="Lora"/>
              <a:sym typeface="Lora"/>
            </a:endParaRPr>
          </a:p>
          <a:p>
            <a:pPr indent="0" lvl="0" marL="0" marR="0" rtl="0" algn="l">
              <a:lnSpc>
                <a:spcPct val="115000"/>
              </a:lnSpc>
              <a:spcBef>
                <a:spcPts val="1200"/>
              </a:spcBef>
              <a:spcAft>
                <a:spcPts val="1200"/>
              </a:spcAft>
              <a:buClr>
                <a:srgbClr val="000000"/>
              </a:buClr>
              <a:buSzPts val="1500"/>
              <a:buFont typeface="Arial"/>
              <a:buNone/>
            </a:pPr>
            <a:r>
              <a:rPr b="0" i="0" lang="en" sz="1500" u="none" cap="none" strike="noStrike">
                <a:solidFill>
                  <a:schemeClr val="dk2"/>
                </a:solidFill>
                <a:latin typeface="Lora"/>
                <a:ea typeface="Lora"/>
                <a:cs typeface="Lora"/>
                <a:sym typeface="Lora"/>
              </a:rPr>
              <a:t>With a strong focus on social mobility and UK-wide impact, we are building a future where everyone has the opportunity to work in technology.</a:t>
            </a:r>
            <a:endParaRPr b="0" i="0" sz="3844" u="none" cap="none" strike="noStrike">
              <a:solidFill>
                <a:schemeClr val="dk2"/>
              </a:solidFill>
              <a:latin typeface="Lora"/>
              <a:ea typeface="Lora"/>
              <a:cs typeface="Lora"/>
              <a:sym typeface="Lora"/>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FF6023"/>
      </a:dk1>
      <a:lt1>
        <a:srgbClr val="141A2D"/>
      </a:lt1>
      <a:dk2>
        <a:srgbClr val="FFFFFF"/>
      </a:dk2>
      <a:lt2>
        <a:srgbClr val="EFEFEF"/>
      </a:lt2>
      <a:accent1>
        <a:srgbClr val="FFC8D2"/>
      </a:accent1>
      <a:accent2>
        <a:srgbClr val="212121"/>
      </a:accent2>
      <a:accent3>
        <a:srgbClr val="141A2D"/>
      </a:accent3>
      <a:accent4>
        <a:srgbClr val="FF6023"/>
      </a:accent4>
      <a:accent5>
        <a:srgbClr val="FFC8D2"/>
      </a:accent5>
      <a:accent6>
        <a:srgbClr val="FFC8D2"/>
      </a:accent6>
      <a:hlink>
        <a:srgbClr val="FF60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93954"/>
      </a:accent5>
      <a:accent6>
        <a:srgbClr val="464646"/>
      </a:accent6>
      <a:hlink>
        <a:srgbClr val="D04A02"/>
      </a:hlink>
      <a:folHlink>
        <a:srgbClr val="D9395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Light">
  <a:themeElements>
    <a:clrScheme name="Simple Light">
      <a:dk1>
        <a:srgbClr val="FFC8D2"/>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EA23994980294FB0F60FF1E1053E79" ma:contentTypeVersion="16" ma:contentTypeDescription="Create a new document." ma:contentTypeScope="" ma:versionID="654f02d26b1c1c7d5625d5d88c96006e">
  <xsd:schema xmlns:xsd="http://www.w3.org/2001/XMLSchema" xmlns:xs="http://www.w3.org/2001/XMLSchema" xmlns:p="http://schemas.microsoft.com/office/2006/metadata/properties" xmlns:ns2="0596a6cb-d8b5-417b-9d9a-24df8a1dc5ad" xmlns:ns3="ab65be31-62c5-4dd7-b090-2dcd9fed406f" targetNamespace="http://schemas.microsoft.com/office/2006/metadata/properties" ma:root="true" ma:fieldsID="797e9a06418e769bd99fc0ab9b6613cb" ns2:_="" ns3:_="">
    <xsd:import namespace="0596a6cb-d8b5-417b-9d9a-24df8a1dc5ad"/>
    <xsd:import namespace="ab65be31-62c5-4dd7-b090-2dcd9fed406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SearchPropertie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96a6cb-d8b5-417b-9d9a-24df8a1dc5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5f7c9674-b15e-4854-b78e-f873e0bd21da"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b65be31-62c5-4dd7-b090-2dcd9fed406f"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1605c6b0-0e02-4dc7-a6b3-f3dbaab54185}" ma:internalName="TaxCatchAll" ma:showField="CatchAllData" ma:web="ab65be31-62c5-4dd7-b090-2dcd9fed406f">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596a6cb-d8b5-417b-9d9a-24df8a1dc5ad">
      <Terms xmlns="http://schemas.microsoft.com/office/infopath/2007/PartnerControls"/>
    </lcf76f155ced4ddcb4097134ff3c332f>
    <TaxCatchAll xmlns="ab65be31-62c5-4dd7-b090-2dcd9fed406f" xsi:nil="true"/>
  </documentManagement>
</p:properties>
</file>

<file path=customXml/itemProps1.xml><?xml version="1.0" encoding="utf-8"?>
<ds:datastoreItem xmlns:ds="http://schemas.openxmlformats.org/officeDocument/2006/customXml" ds:itemID="{20740F24-1BB8-4ACF-88B3-14606A221A01}"/>
</file>

<file path=customXml/itemProps2.xml><?xml version="1.0" encoding="utf-8"?>
<ds:datastoreItem xmlns:ds="http://schemas.openxmlformats.org/officeDocument/2006/customXml" ds:itemID="{71F66DD5-CE9B-40C3-86FF-A8536F019E60}"/>
</file>

<file path=customXml/itemProps3.xml><?xml version="1.0" encoding="utf-8"?>
<ds:datastoreItem xmlns:ds="http://schemas.openxmlformats.org/officeDocument/2006/customXml" ds:itemID="{42EA2DAA-4239-4290-AFD4-DA7895F61A57}"/>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0x010100A0EA23994980294FB0F60FF1E1053E79</vt:lpwstr>
  </property>
</Properties>
</file>