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78" r:id="rId5"/>
    <p:sldId id="279" r:id="rId6"/>
    <p:sldId id="285" r:id="rId7"/>
    <p:sldId id="286" r:id="rId8"/>
    <p:sldId id="287" r:id="rId9"/>
    <p:sldId id="284" r:id="rId10"/>
    <p:sldId id="288" r:id="rId11"/>
    <p:sldId id="281" r:id="rId12"/>
    <p:sldId id="282" r:id="rId13"/>
    <p:sldId id="283" r:id="rId14"/>
    <p:sldId id="289" r:id="rId15"/>
    <p:sldId id="291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244ED-15EE-4A3F-85D1-5470D99C66EC}" v="2" dt="2026-06-23T16:14:05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949" autoAdjust="0"/>
  </p:normalViewPr>
  <p:slideViewPr>
    <p:cSldViewPr snapToGrid="0">
      <p:cViewPr varScale="1">
        <p:scale>
          <a:sx n="105" d="100"/>
          <a:sy n="105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D00CE-830E-48F9-9549-F222C2AD9F99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BD370-F248-4A2A-9C29-69EF847E6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4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0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95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E5849-360B-06C6-0151-B70F7332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CEB12-64F9-E553-48C5-304F01D40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56972-D10A-C262-BEE9-3B73DF218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78F88-9506-4A36-08A3-6B73B77AB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F437C-5342-CF5E-55E0-F0A72DC7E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528E9-6156-6706-C68D-EEBC0FF2D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5CB29-CF3E-A301-4CB7-4B0C60D6E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NF32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713D2-08D7-B5BC-FE59-C4ADDDF5E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2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9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4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4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9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6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9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0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D370-F248-4A2A-9C29-69EF847E64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8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AAAA-6D0C-1CBF-14D4-B5D6EE08D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030F9-E0C8-F9CD-7753-BDA127278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C983F-A0CA-3592-AB03-E723F903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1EFD-C1B9-9CBB-742A-586FBC24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83B4D-CADF-89AC-30DE-81318A5D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FD07-7A2E-CD23-DD71-2601D5F4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0A349-C3E1-DA40-1387-D2DB50EA4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B5C1-B598-3F79-50FB-C05401AC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3CB7A-362F-6E15-BF1D-BBCCBC89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DBC3E-1E24-391A-1450-5B65DF07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1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9691B-6625-6142-4B91-D6CFE92ED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DDF93-9134-0836-398D-DCBDA9477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82E36-9DBB-2069-AC6F-052819E0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BF024-7D78-5A29-6BBC-07AA8551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4202-F9AA-807B-76FB-01DE2C8B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3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93D2-A4CC-1D9E-968B-021DF0D0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3911C-CA07-3615-9DD9-D135DB35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F7251-7BBC-2452-6F95-4EA40BBA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9EAFE-9B51-5470-3AC9-3CAA34F4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831FC-DD9A-2407-94C7-313CA45A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0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0E3-AFE8-BE89-85DE-7603FFC2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D9A69-E771-281F-9184-3D4072DF6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94D80-16DC-2D6B-9771-5049405A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CA1D0-E8CF-ED81-7B53-859B9CF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674D8-C28D-9C51-044C-9B58410B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E041-4C1D-97AD-CDCF-2A9CBB41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42B7-0FD5-8083-F39B-EA6261522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B8931-9072-4C6C-3C99-A99E619B5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F35E4-190B-9917-734E-90DF4F0F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251B2-0724-FE29-18DF-F7F0CDD9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4EDFB-8FDC-A435-2F10-23B1FF25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3CFC-5DEB-0F73-BCAD-0D22765F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674D9-7E38-0FBA-411F-BA4108280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194D2-C455-C13F-644D-B39303C57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69DB2-6D3D-0014-997B-4296B34CA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17251-8DCA-443C-7C53-638534079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59C6ED-DD93-8DBA-2D6D-3B842832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C34CB-A9A2-14D8-A046-BBB7129B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A49DA7-CF3E-2883-63B9-135CE708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9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CF874-DFFD-FD84-654A-47BE908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F35F6-A425-42C2-0A3C-2250151A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2C159-38B4-1CD9-AE80-9F6DFEFF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565AD-28F0-4F61-B4C7-77D36183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2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2F67D-9BB8-85C7-4CC9-4608A662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BF7C0-A980-B408-297F-7E486AE6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BFE4F-C11E-CA45-7FA3-38BB743B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4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F5A2-95A9-0F1A-8F99-788EFF1B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B28BD-34FE-A155-0E20-5ED2D74A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7B60E-C8AF-7E18-39D3-45488A443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390AA-34E0-824E-D57A-8008A965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2231-92D7-F192-6B85-B8FB5919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B5B10-F564-030D-F04C-C3B8BF11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8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D611-C5F2-378A-F2C3-C0E422E1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6AEFF-A82E-490C-8A7F-E3E6D5C3F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8A67A-62EE-3DE1-DFC2-44847830B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90723-BF84-078C-61BE-97835585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07E0E-5A31-4514-A93D-4311951B741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1F51B-40CE-1361-D0C1-00AFD080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AE199-CA97-16B6-0330-9BEB2973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E87A6-00F1-46CF-B5EB-3D98EDA1E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3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906A8B-616E-80DF-7392-A9CF27B231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80" y="6502765"/>
            <a:ext cx="12192000" cy="91220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DD67B65-41CA-3D76-5C61-B77E19A855F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5632" y="5994844"/>
            <a:ext cx="12192000" cy="143538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A223C4-7803-B277-47CA-8A239DAD78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309" y="6260181"/>
            <a:ext cx="1013029" cy="4411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5CCDFB-FD49-E96E-392F-5595D5DE924F}"/>
              </a:ext>
            </a:extLst>
          </p:cNvPr>
          <p:cNvSpPr txBox="1"/>
          <p:nvPr userDrawn="1"/>
        </p:nvSpPr>
        <p:spPr>
          <a:xfrm>
            <a:off x="1184311" y="6526072"/>
            <a:ext cx="34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Tahoma" panose="020B0604030504040204" pitchFamily="34" charset="0"/>
                <a:cs typeface="Tahoma" panose="020B0604030504040204" pitchFamily="34" charset="0"/>
              </a:rPr>
              <a:t>Copyright © 2024. All right reserved. VEX Robotics, Inc. is a subsidiary of Innovation First International,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Tahoma" panose="020B0604030504040204" pitchFamily="34" charset="0"/>
                <a:cs typeface="Tahoma" panose="020B0604030504040204" pitchFamily="34" charset="0"/>
              </a:rPr>
              <a:t>All other product names/marks of others are the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219098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C5B324-22E3-EE4F-6EBD-D1DB1843AD9C}"/>
              </a:ext>
            </a:extLst>
          </p:cNvPr>
          <p:cNvSpPr txBox="1"/>
          <p:nvPr/>
        </p:nvSpPr>
        <p:spPr>
          <a:xfrm>
            <a:off x="123872" y="1522216"/>
            <a:ext cx="6551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AI Vision in Robotics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World Cup Fever Edition!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292BC-1D63-0C80-1616-FEAA57FF7C6F}"/>
              </a:ext>
            </a:extLst>
          </p:cNvPr>
          <p:cNvSpPr txBox="1"/>
          <p:nvPr/>
        </p:nvSpPr>
        <p:spPr>
          <a:xfrm>
            <a:off x="17724" y="4638953"/>
            <a:ext cx="681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chris_calver@vexrobotics.com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18226-381F-5152-3C17-9D2E85AE19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536" y="0"/>
            <a:ext cx="5410464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0EEA23A-059A-C7EB-628D-8952029450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80" y="6502765"/>
            <a:ext cx="12192000" cy="9122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599F43A-9D0B-C4E4-1EA0-A44279CBCF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632" y="5994844"/>
            <a:ext cx="12192000" cy="143538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1826D07-636C-6112-0505-8AAC3B4D5F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309" y="6260181"/>
            <a:ext cx="1013029" cy="4411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5EB0B1-D72E-0452-AC02-13A6E266E320}"/>
              </a:ext>
            </a:extLst>
          </p:cNvPr>
          <p:cNvSpPr txBox="1"/>
          <p:nvPr/>
        </p:nvSpPr>
        <p:spPr>
          <a:xfrm>
            <a:off x="1184311" y="6526072"/>
            <a:ext cx="34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Tahoma" panose="020B0604030504040204" pitchFamily="34" charset="0"/>
                <a:cs typeface="Tahoma" panose="020B0604030504040204" pitchFamily="34" charset="0"/>
              </a:rPr>
              <a:t>Copyright © 2024. All right reserved. VEX Robotics, Inc. is a subsidiary of Innovation First International,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Tahoma" panose="020B0604030504040204" pitchFamily="34" charset="0"/>
                <a:cs typeface="Tahoma" panose="020B0604030504040204" pitchFamily="34" charset="0"/>
              </a:rPr>
              <a:t>All other product names/marks of others are the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226972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8018F-383D-B5CC-58A7-423C7BBB1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machine&#10;&#10;AI-generated content may be incorrect.">
            <a:extLst>
              <a:ext uri="{FF2B5EF4-FFF2-40B4-BE49-F238E27FC236}">
                <a16:creationId xmlns:a16="http://schemas.microsoft.com/office/drawing/2014/main" id="{6CAF6EB9-2930-2038-022C-001C25DA30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095" y="822079"/>
            <a:ext cx="4439724" cy="44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6658-7C51-8F37-7715-8518219F3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machine&#10;&#10;AI-generated content may be incorrect.">
            <a:extLst>
              <a:ext uri="{FF2B5EF4-FFF2-40B4-BE49-F238E27FC236}">
                <a16:creationId xmlns:a16="http://schemas.microsoft.com/office/drawing/2014/main" id="{EC703812-9D87-C495-40A8-13E16A66A8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095" y="822079"/>
            <a:ext cx="4439724" cy="44397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29B16A-B9DE-6C3B-7217-A4A87792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533" y="625595"/>
            <a:ext cx="2672182" cy="28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D97E05-3828-9BBA-1079-50AA47E9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79" y="32780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A055E-4397-417A-FC02-C9DE42D8CB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1887" y="4088920"/>
            <a:ext cx="4362496" cy="22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02FB6-219B-6165-C46B-B80856B555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0" y="26581"/>
            <a:ext cx="12344400" cy="6889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BCA63-691B-3A42-F1A5-24AFF20FB9DD}"/>
              </a:ext>
            </a:extLst>
          </p:cNvPr>
          <p:cNvSpPr txBox="1"/>
          <p:nvPr/>
        </p:nvSpPr>
        <p:spPr>
          <a:xfrm>
            <a:off x="-1349328" y="5814816"/>
            <a:ext cx="6551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GAME ON!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6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D1D38-F6F2-BAC6-9EA1-D4342DFBF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machine&#10;&#10;AI-generated content may be incorrect.">
            <a:extLst>
              <a:ext uri="{FF2B5EF4-FFF2-40B4-BE49-F238E27FC236}">
                <a16:creationId xmlns:a16="http://schemas.microsoft.com/office/drawing/2014/main" id="{DC7E1DC8-E5FB-9C84-C4B2-8964690AA1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095" y="822079"/>
            <a:ext cx="4439724" cy="4439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5900B8-D129-3C53-6351-06EE7BD4733A}"/>
              </a:ext>
            </a:extLst>
          </p:cNvPr>
          <p:cNvSpPr txBox="1"/>
          <p:nvPr/>
        </p:nvSpPr>
        <p:spPr>
          <a:xfrm>
            <a:off x="1691833" y="5451146"/>
            <a:ext cx="880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chris_calver@vexrobotics.com</a:t>
            </a:r>
          </a:p>
        </p:txBody>
      </p:sp>
    </p:spTree>
    <p:extLst>
      <p:ext uri="{BB962C8B-B14F-4D97-AF65-F5344CB8AC3E}">
        <p14:creationId xmlns:p14="http://schemas.microsoft.com/office/powerpoint/2010/main" val="795358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ral small robots in a circle&#10;&#10;AI-generated content may be incorrect.">
            <a:extLst>
              <a:ext uri="{FF2B5EF4-FFF2-40B4-BE49-F238E27FC236}">
                <a16:creationId xmlns:a16="http://schemas.microsoft.com/office/drawing/2014/main" id="{727CB656-ED3C-C08E-BCBE-5D62472CB7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550" y="330010"/>
            <a:ext cx="11430000" cy="2647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EBD508-A5F3-C86D-7471-6600728BB7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60" y="3601538"/>
            <a:ext cx="11909028" cy="2183407"/>
          </a:xfrm>
          <a:prstGeom prst="rect">
            <a:avLst/>
          </a:prstGeom>
        </p:spPr>
      </p:pic>
      <p:pic>
        <p:nvPicPr>
          <p:cNvPr id="7" name="Picture 6" descr="A red and grey logo&#10;&#10;AI-generated content may be incorrect.">
            <a:extLst>
              <a:ext uri="{FF2B5EF4-FFF2-40B4-BE49-F238E27FC236}">
                <a16:creationId xmlns:a16="http://schemas.microsoft.com/office/drawing/2014/main" id="{C76D454A-C6FC-C87C-2455-3A318E50C9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33" y="2073514"/>
            <a:ext cx="2775934" cy="12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7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A0C3A-DEA7-0AEC-C818-BC4832E26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874" y="360358"/>
            <a:ext cx="3347451" cy="59490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56E25E1-91A3-5059-240E-3766F8984100}"/>
              </a:ext>
            </a:extLst>
          </p:cNvPr>
          <p:cNvSpPr/>
          <p:nvPr/>
        </p:nvSpPr>
        <p:spPr>
          <a:xfrm>
            <a:off x="532738" y="1756514"/>
            <a:ext cx="5363178" cy="2711395"/>
          </a:xfrm>
          <a:prstGeom prst="wedgeRoundRectCallout">
            <a:avLst>
              <a:gd name="adj1" fmla="val 88328"/>
              <a:gd name="adj2" fmla="val -678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84BF2-0E43-9590-AFA4-47BE5943E3C4}"/>
              </a:ext>
            </a:extLst>
          </p:cNvPr>
          <p:cNvSpPr txBox="1"/>
          <p:nvPr/>
        </p:nvSpPr>
        <p:spPr>
          <a:xfrm>
            <a:off x="490108" y="2327381"/>
            <a:ext cx="5448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When will VEX robots have AI?</a:t>
            </a:r>
          </a:p>
        </p:txBody>
      </p:sp>
    </p:spTree>
    <p:extLst>
      <p:ext uri="{BB962C8B-B14F-4D97-AF65-F5344CB8AC3E}">
        <p14:creationId xmlns:p14="http://schemas.microsoft.com/office/powerpoint/2010/main" val="309971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52883-DDB2-D7C0-F7AB-EB7693724B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763" y="1359854"/>
            <a:ext cx="1607800" cy="1029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4E524-A0AF-3FFB-8FC5-CA59AB21FB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983" y="1060777"/>
            <a:ext cx="3093588" cy="1627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0599F-6681-1365-775E-6F6CB5DEBC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356" y="1277881"/>
            <a:ext cx="3000173" cy="1111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B465C-02C2-24CC-2DBC-6FA62DAE82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1991" y="2688133"/>
            <a:ext cx="2268571" cy="882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E4FD9-0958-EFF2-9B3A-89737BD2CF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072" y="2917900"/>
            <a:ext cx="2080098" cy="2080098"/>
          </a:xfrm>
          <a:prstGeom prst="rect">
            <a:avLst/>
          </a:prstGeom>
        </p:spPr>
      </p:pic>
      <p:pic>
        <p:nvPicPr>
          <p:cNvPr id="1030" name="Picture 6" descr="Tesla's new Autopilot is amazing – but please keep your eyes on the road |  CNN Business">
            <a:extLst>
              <a:ext uri="{FF2B5EF4-FFF2-40B4-BE49-F238E27FC236}">
                <a16:creationId xmlns:a16="http://schemas.microsoft.com/office/drawing/2014/main" id="{BBE3AA2A-1197-5E3E-6346-DE8554D1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668" y="3054150"/>
            <a:ext cx="2442175" cy="15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DCA66-96E4-DA42-E1E3-941B8064F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526" y="361820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6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esla Is Using Artificial Intelligence to Create The Autonomous Cars Of  The Future | Bernard Marr">
            <a:extLst>
              <a:ext uri="{FF2B5EF4-FFF2-40B4-BE49-F238E27FC236}">
                <a16:creationId xmlns:a16="http://schemas.microsoft.com/office/drawing/2014/main" id="{DAFC54FB-E323-7E72-5802-FE0F8CAB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203" y="359418"/>
            <a:ext cx="8459594" cy="56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6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0367B-DD13-4085-5716-16BDB42A6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532365"/>
            <a:ext cx="7620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8CFA06-4757-7B92-8348-B6BBBD165736}"/>
              </a:ext>
            </a:extLst>
          </p:cNvPr>
          <p:cNvSpPr txBox="1"/>
          <p:nvPr/>
        </p:nvSpPr>
        <p:spPr>
          <a:xfrm>
            <a:off x="1691833" y="497095"/>
            <a:ext cx="880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is Computer Vision?</a:t>
            </a:r>
          </a:p>
        </p:txBody>
      </p:sp>
    </p:spTree>
    <p:extLst>
      <p:ext uri="{BB962C8B-B14F-4D97-AF65-F5344CB8AC3E}">
        <p14:creationId xmlns:p14="http://schemas.microsoft.com/office/powerpoint/2010/main" val="72243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next to a machine&#10;&#10;AI-generated content may be incorrect.">
            <a:extLst>
              <a:ext uri="{FF2B5EF4-FFF2-40B4-BE49-F238E27FC236}">
                <a16:creationId xmlns:a16="http://schemas.microsoft.com/office/drawing/2014/main" id="{1A0A666E-2016-28B8-8A75-F23EF0EBD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386" y="517585"/>
            <a:ext cx="7558380" cy="533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76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828FD-2099-4AB8-BC33-81F294DC8D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141" y="1171241"/>
            <a:ext cx="2887505" cy="1080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9C2850-EE6E-C14B-FEA8-243A9A0C08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349" y="409244"/>
            <a:ext cx="3753547" cy="3016663"/>
          </a:xfrm>
          <a:prstGeom prst="rect">
            <a:avLst/>
          </a:prstGeom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id="{BFC2C213-A8D8-06E2-69FB-BDA2E49518E7}"/>
              </a:ext>
            </a:extLst>
          </p:cNvPr>
          <p:cNvSpPr/>
          <p:nvPr/>
        </p:nvSpPr>
        <p:spPr>
          <a:xfrm>
            <a:off x="4328510" y="1370000"/>
            <a:ext cx="720436" cy="720436"/>
          </a:xfrm>
          <a:prstGeom prst="plus">
            <a:avLst>
              <a:gd name="adj" fmla="val 365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6E5BD514-9E6A-D814-5260-AE32FA857FCC}"/>
              </a:ext>
            </a:extLst>
          </p:cNvPr>
          <p:cNvSpPr/>
          <p:nvPr/>
        </p:nvSpPr>
        <p:spPr>
          <a:xfrm>
            <a:off x="8536786" y="1351350"/>
            <a:ext cx="720436" cy="720436"/>
          </a:xfrm>
          <a:prstGeom prst="plus">
            <a:avLst>
              <a:gd name="adj" fmla="val 365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V5 GPS Sensor">
            <a:extLst>
              <a:ext uri="{FF2B5EF4-FFF2-40B4-BE49-F238E27FC236}">
                <a16:creationId xmlns:a16="http://schemas.microsoft.com/office/drawing/2014/main" id="{02D22825-17A6-742B-9932-C227AC28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0288" y="935635"/>
            <a:ext cx="1551867" cy="15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02264E-44E8-18FC-0A98-A6566F2B2B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073" y="2874963"/>
            <a:ext cx="4543032" cy="3556545"/>
          </a:xfrm>
          <a:prstGeom prst="rect">
            <a:avLst/>
          </a:prstGeom>
        </p:spPr>
      </p:pic>
      <p:sp>
        <p:nvSpPr>
          <p:cNvPr id="10" name="Cross 9">
            <a:extLst>
              <a:ext uri="{FF2B5EF4-FFF2-40B4-BE49-F238E27FC236}">
                <a16:creationId xmlns:a16="http://schemas.microsoft.com/office/drawing/2014/main" id="{179BAA85-C30D-DF66-42C6-69DEC0C3959C}"/>
              </a:ext>
            </a:extLst>
          </p:cNvPr>
          <p:cNvSpPr/>
          <p:nvPr/>
        </p:nvSpPr>
        <p:spPr>
          <a:xfrm>
            <a:off x="4756627" y="4407347"/>
            <a:ext cx="720436" cy="720436"/>
          </a:xfrm>
          <a:prstGeom prst="plus">
            <a:avLst>
              <a:gd name="adj" fmla="val 365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machine&#10;&#10;AI-generated content may be incorrect.">
            <a:extLst>
              <a:ext uri="{FF2B5EF4-FFF2-40B4-BE49-F238E27FC236}">
                <a16:creationId xmlns:a16="http://schemas.microsoft.com/office/drawing/2014/main" id="{B19F6706-1F07-22A3-D105-1E48979ACA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695" y="2501017"/>
            <a:ext cx="1226127" cy="12261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E37B08B-6FC5-14F9-C600-963ECA9C9A39}"/>
              </a:ext>
            </a:extLst>
          </p:cNvPr>
          <p:cNvGrpSpPr/>
          <p:nvPr/>
        </p:nvGrpSpPr>
        <p:grpSpPr>
          <a:xfrm>
            <a:off x="423349" y="409244"/>
            <a:ext cx="11150525" cy="6022264"/>
            <a:chOff x="423349" y="409244"/>
            <a:chExt cx="11150525" cy="60222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769499-9541-965C-15DE-FDBEFA5AC6E4}"/>
                </a:ext>
              </a:extLst>
            </p:cNvPr>
            <p:cNvSpPr/>
            <p:nvPr/>
          </p:nvSpPr>
          <p:spPr>
            <a:xfrm>
              <a:off x="2095130" y="543524"/>
              <a:ext cx="9478744" cy="5608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1AA004-F967-8502-8441-63A7C3028E11}"/>
                </a:ext>
              </a:extLst>
            </p:cNvPr>
            <p:cNvGrpSpPr/>
            <p:nvPr/>
          </p:nvGrpSpPr>
          <p:grpSpPr>
            <a:xfrm>
              <a:off x="423349" y="409244"/>
              <a:ext cx="10828806" cy="6022264"/>
              <a:chOff x="423349" y="409244"/>
              <a:chExt cx="10828806" cy="602226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7EDDEAEA-37AF-F5DE-2495-FE00AFE73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7141" y="1171241"/>
                <a:ext cx="2887505" cy="1080653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6BC7840-0E00-0596-31BB-A4BBDC9A3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3349" y="409244"/>
                <a:ext cx="3753547" cy="3016663"/>
              </a:xfrm>
              <a:prstGeom prst="rect">
                <a:avLst/>
              </a:prstGeom>
            </p:spPr>
          </p:pic>
          <p:sp>
            <p:nvSpPr>
              <p:cNvPr id="4" name="Cross 3">
                <a:extLst>
                  <a:ext uri="{FF2B5EF4-FFF2-40B4-BE49-F238E27FC236}">
                    <a16:creationId xmlns:a16="http://schemas.microsoft.com/office/drawing/2014/main" id="{B74AA24F-4C74-CD55-AC3F-B73748A92062}"/>
                  </a:ext>
                </a:extLst>
              </p:cNvPr>
              <p:cNvSpPr/>
              <p:nvPr/>
            </p:nvSpPr>
            <p:spPr>
              <a:xfrm>
                <a:off x="4328510" y="1370000"/>
                <a:ext cx="720436" cy="720436"/>
              </a:xfrm>
              <a:prstGeom prst="plus">
                <a:avLst>
                  <a:gd name="adj" fmla="val 3653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Cross 4">
                <a:extLst>
                  <a:ext uri="{FF2B5EF4-FFF2-40B4-BE49-F238E27FC236}">
                    <a16:creationId xmlns:a16="http://schemas.microsoft.com/office/drawing/2014/main" id="{651E6773-629C-56D0-E122-596E517B2787}"/>
                  </a:ext>
                </a:extLst>
              </p:cNvPr>
              <p:cNvSpPr/>
              <p:nvPr/>
            </p:nvSpPr>
            <p:spPr>
              <a:xfrm>
                <a:off x="8536786" y="1351350"/>
                <a:ext cx="720436" cy="720436"/>
              </a:xfrm>
              <a:prstGeom prst="plus">
                <a:avLst>
                  <a:gd name="adj" fmla="val 3653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2" descr="V5 GPS Sensor">
                <a:extLst>
                  <a:ext uri="{FF2B5EF4-FFF2-40B4-BE49-F238E27FC236}">
                    <a16:creationId xmlns:a16="http://schemas.microsoft.com/office/drawing/2014/main" id="{49320978-9C37-C6DD-9435-C4DC4EA456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0288" y="935635"/>
                <a:ext cx="1551867" cy="1551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06D245E-D04E-3C39-6289-B622680A4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4073" y="2874963"/>
                <a:ext cx="4543032" cy="3556545"/>
              </a:xfrm>
              <a:prstGeom prst="rect">
                <a:avLst/>
              </a:prstGeom>
            </p:spPr>
          </p:pic>
          <p:sp>
            <p:nvSpPr>
              <p:cNvPr id="8" name="Cross 7">
                <a:extLst>
                  <a:ext uri="{FF2B5EF4-FFF2-40B4-BE49-F238E27FC236}">
                    <a16:creationId xmlns:a16="http://schemas.microsoft.com/office/drawing/2014/main" id="{7CEB7721-0F16-8F70-8C76-0930CCB43A46}"/>
                  </a:ext>
                </a:extLst>
              </p:cNvPr>
              <p:cNvSpPr/>
              <p:nvPr/>
            </p:nvSpPr>
            <p:spPr>
              <a:xfrm>
                <a:off x="4756627" y="4407347"/>
                <a:ext cx="720436" cy="720436"/>
              </a:xfrm>
              <a:prstGeom prst="plus">
                <a:avLst>
                  <a:gd name="adj" fmla="val 3653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72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6a6cb-d8b5-417b-9d9a-24df8a1dc5ad">
      <Terms xmlns="http://schemas.microsoft.com/office/infopath/2007/PartnerControls"/>
    </lcf76f155ced4ddcb4097134ff3c332f>
    <TaxCatchAll xmlns="ab65be31-62c5-4dd7-b090-2dcd9fed40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23994980294FB0F60FF1E1053E79" ma:contentTypeVersion="16" ma:contentTypeDescription="Create a new document." ma:contentTypeScope="" ma:versionID="654f02d26b1c1c7d5625d5d88c96006e">
  <xsd:schema xmlns:xsd="http://www.w3.org/2001/XMLSchema" xmlns:xs="http://www.w3.org/2001/XMLSchema" xmlns:p="http://schemas.microsoft.com/office/2006/metadata/properties" xmlns:ns2="0596a6cb-d8b5-417b-9d9a-24df8a1dc5ad" xmlns:ns3="ab65be31-62c5-4dd7-b090-2dcd9fed406f" targetNamespace="http://schemas.microsoft.com/office/2006/metadata/properties" ma:root="true" ma:fieldsID="797e9a06418e769bd99fc0ab9b6613cb" ns2:_="" ns3:_="">
    <xsd:import namespace="0596a6cb-d8b5-417b-9d9a-24df8a1dc5ad"/>
    <xsd:import namespace="ab65be31-62c5-4dd7-b090-2dcd9fed4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a6cb-d8b5-417b-9d9a-24df8a1dc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f7c9674-b15e-4854-b78e-f873e0bd2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5be31-62c5-4dd7-b090-2dcd9fed40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05c6b0-0e02-4dc7-a6b3-f3dbaab54185}" ma:internalName="TaxCatchAll" ma:showField="CatchAllData" ma:web="ab65be31-62c5-4dd7-b090-2dcd9fed4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556D5-7D66-42D5-BC45-8ECA98AC7113}">
  <ds:schemaRefs>
    <ds:schemaRef ds:uri="http://schemas.microsoft.com/office/2006/metadata/properties"/>
    <ds:schemaRef ds:uri="http://schemas.microsoft.com/office/infopath/2007/PartnerControls"/>
    <ds:schemaRef ds:uri="0596a6cb-d8b5-417b-9d9a-24df8a1dc5ad"/>
    <ds:schemaRef ds:uri="ab65be31-62c5-4dd7-b090-2dcd9fed406f"/>
  </ds:schemaRefs>
</ds:datastoreItem>
</file>

<file path=customXml/itemProps2.xml><?xml version="1.0" encoding="utf-8"?>
<ds:datastoreItem xmlns:ds="http://schemas.openxmlformats.org/officeDocument/2006/customXml" ds:itemID="{70C68A6A-0180-45EB-A68C-1AC85387A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34705-3BDB-42D4-9C30-A60C9345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a6cb-d8b5-417b-9d9a-24df8a1dc5ad"/>
    <ds:schemaRef ds:uri="ab65be31-62c5-4dd7-b090-2dcd9fed40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Widescreen</PresentationFormat>
  <Paragraphs>22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Poppins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Calver, Chris</dc:creator>
  <cp:lastModifiedBy>Craig Sargent</cp:lastModifiedBy>
  <cp:revision>12</cp:revision>
  <dcterms:created xsi:type="dcterms:W3CDTF">2025-10-21T10:24:08Z</dcterms:created>
  <dcterms:modified xsi:type="dcterms:W3CDTF">2026-06-29T15:28:50Z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0x010100A0EA23994980294FB0F60FF1E1053E79</vt:lpwstr>
  </property>
  <property fmtid="{D5CDD505-2E9C-101B-9397-08002B2CF9AE}" pid="3" name="MediaServiceImageTags">
    <vt:lpwstr/>
  </property>
</Properties>
</file>