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6" r:id="rId2"/>
    <p:sldId id="292" r:id="rId3"/>
    <p:sldId id="300" r:id="rId4"/>
    <p:sldId id="308" r:id="rId5"/>
    <p:sldId id="307" r:id="rId6"/>
    <p:sldId id="293" r:id="rId7"/>
    <p:sldId id="294" r:id="rId8"/>
    <p:sldId id="295" r:id="rId9"/>
    <p:sldId id="296" r:id="rId10"/>
    <p:sldId id="299" r:id="rId11"/>
    <p:sldId id="302" r:id="rId12"/>
    <p:sldId id="301" r:id="rId13"/>
    <p:sldId id="304" r:id="rId14"/>
    <p:sldId id="305" r:id="rId15"/>
    <p:sldId id="303" r:id="rId16"/>
    <p:sldId id="309" r:id="rId17"/>
  </p:sldIdLst>
  <p:sldSz cx="12192000" cy="6858000"/>
  <p:notesSz cx="6792913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  <a:srgbClr val="CC9900"/>
    <a:srgbClr val="CC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2548E3-76E5-411D-A3E5-CE9E0D4B9578}" v="966" dt="2026-06-26T13:07:02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Pawson" userId="fc4c175b57fd2e55" providerId="LiveId" clId="{2CC52A86-E931-4EE2-B76A-91917105F922}"/>
    <pc:docChg chg="undo custSel addSld delSld modSld sldOrd modNotesMaster">
      <pc:chgData name="Richard Pawson" userId="fc4c175b57fd2e55" providerId="LiveId" clId="{2CC52A86-E931-4EE2-B76A-91917105F922}" dt="2026-06-26T13:07:02.989" v="19277" actId="20577"/>
      <pc:docMkLst>
        <pc:docMk/>
      </pc:docMkLst>
      <pc:sldChg chg="addSp delSp modSp mod ord delAnim modAnim">
        <pc:chgData name="Richard Pawson" userId="fc4c175b57fd2e55" providerId="LiveId" clId="{2CC52A86-E931-4EE2-B76A-91917105F922}" dt="2026-06-25T12:30:41.201" v="17978" actId="478"/>
        <pc:sldMkLst>
          <pc:docMk/>
          <pc:sldMk cId="3215675868" sldId="292"/>
        </pc:sldMkLst>
        <pc:spChg chg="mod">
          <ac:chgData name="Richard Pawson" userId="fc4c175b57fd2e55" providerId="LiveId" clId="{2CC52A86-E931-4EE2-B76A-91917105F922}" dt="2026-06-25T12:25:10.599" v="17895" actId="114"/>
          <ac:spMkLst>
            <pc:docMk/>
            <pc:sldMk cId="3215675868" sldId="292"/>
            <ac:spMk id="2" creationId="{1B868C60-9962-FE0B-2314-612C3EFA8FD7}"/>
          </ac:spMkLst>
        </pc:spChg>
        <pc:spChg chg="mod">
          <ac:chgData name="Richard Pawson" userId="fc4c175b57fd2e55" providerId="LiveId" clId="{2CC52A86-E931-4EE2-B76A-91917105F922}" dt="2026-06-25T10:50:03.767" v="17174" actId="20577"/>
          <ac:spMkLst>
            <pc:docMk/>
            <pc:sldMk cId="3215675868" sldId="292"/>
            <ac:spMk id="3" creationId="{38E8CCEC-AACE-F7D0-DE98-4C21D6840834}"/>
          </ac:spMkLst>
        </pc:spChg>
        <pc:spChg chg="add del mod">
          <ac:chgData name="Richard Pawson" userId="fc4c175b57fd2e55" providerId="LiveId" clId="{2CC52A86-E931-4EE2-B76A-91917105F922}" dt="2026-06-25T10:18:56.162" v="16692" actId="478"/>
          <ac:spMkLst>
            <pc:docMk/>
            <pc:sldMk cId="3215675868" sldId="292"/>
            <ac:spMk id="4" creationId="{2E7F5F0F-6162-A89C-6F6A-0758FA82840A}"/>
          </ac:spMkLst>
        </pc:spChg>
        <pc:spChg chg="add mod">
          <ac:chgData name="Richard Pawson" userId="fc4c175b57fd2e55" providerId="LiveId" clId="{2CC52A86-E931-4EE2-B76A-91917105F922}" dt="2026-06-25T10:24:23.851" v="16811" actId="164"/>
          <ac:spMkLst>
            <pc:docMk/>
            <pc:sldMk cId="3215675868" sldId="292"/>
            <ac:spMk id="5" creationId="{B008F302-0CD2-9023-91EB-6E7D0711006F}"/>
          </ac:spMkLst>
        </pc:spChg>
        <pc:spChg chg="add mod">
          <ac:chgData name="Richard Pawson" userId="fc4c175b57fd2e55" providerId="LiveId" clId="{2CC52A86-E931-4EE2-B76A-91917105F922}" dt="2026-06-25T10:24:29.732" v="16812" actId="164"/>
          <ac:spMkLst>
            <pc:docMk/>
            <pc:sldMk cId="3215675868" sldId="292"/>
            <ac:spMk id="6" creationId="{5CCD5312-89C9-7B7E-E008-06DD11C16BD1}"/>
          </ac:spMkLst>
        </pc:spChg>
        <pc:spChg chg="add mod">
          <ac:chgData name="Richard Pawson" userId="fc4c175b57fd2e55" providerId="LiveId" clId="{2CC52A86-E931-4EE2-B76A-91917105F922}" dt="2026-06-25T10:24:23.851" v="16811" actId="164"/>
          <ac:spMkLst>
            <pc:docMk/>
            <pc:sldMk cId="3215675868" sldId="292"/>
            <ac:spMk id="7" creationId="{C386B168-7ABC-684C-81C4-BEB0A4805509}"/>
          </ac:spMkLst>
        </pc:spChg>
        <pc:spChg chg="add mod">
          <ac:chgData name="Richard Pawson" userId="fc4c175b57fd2e55" providerId="LiveId" clId="{2CC52A86-E931-4EE2-B76A-91917105F922}" dt="2026-06-25T10:24:29.732" v="16812" actId="164"/>
          <ac:spMkLst>
            <pc:docMk/>
            <pc:sldMk cId="3215675868" sldId="292"/>
            <ac:spMk id="8" creationId="{20668B51-4966-D635-0F65-730AAC068D1D}"/>
          </ac:spMkLst>
        </pc:spChg>
        <pc:grpChg chg="add del mod">
          <ac:chgData name="Richard Pawson" userId="fc4c175b57fd2e55" providerId="LiveId" clId="{2CC52A86-E931-4EE2-B76A-91917105F922}" dt="2026-06-25T12:30:40.108" v="17977" actId="478"/>
          <ac:grpSpMkLst>
            <pc:docMk/>
            <pc:sldMk cId="3215675868" sldId="292"/>
            <ac:grpSpMk id="9" creationId="{40028264-D05C-13E9-B00A-7B94AEBCFA9A}"/>
          </ac:grpSpMkLst>
        </pc:grpChg>
        <pc:grpChg chg="add del mod">
          <ac:chgData name="Richard Pawson" userId="fc4c175b57fd2e55" providerId="LiveId" clId="{2CC52A86-E931-4EE2-B76A-91917105F922}" dt="2026-06-25T12:30:41.201" v="17978" actId="478"/>
          <ac:grpSpMkLst>
            <pc:docMk/>
            <pc:sldMk cId="3215675868" sldId="292"/>
            <ac:grpSpMk id="10" creationId="{3BAF67AA-47BA-EC3C-983E-6E5EF67A1D66}"/>
          </ac:grpSpMkLst>
        </pc:grpChg>
      </pc:sldChg>
      <pc:sldChg chg="modSp new mod modAnim">
        <pc:chgData name="Richard Pawson" userId="fc4c175b57fd2e55" providerId="LiveId" clId="{2CC52A86-E931-4EE2-B76A-91917105F922}" dt="2026-06-25T13:40:36.269" v="18036" actId="20577"/>
        <pc:sldMkLst>
          <pc:docMk/>
          <pc:sldMk cId="788474373" sldId="293"/>
        </pc:sldMkLst>
        <pc:spChg chg="mod">
          <ac:chgData name="Richard Pawson" userId="fc4c175b57fd2e55" providerId="LiveId" clId="{2CC52A86-E931-4EE2-B76A-91917105F922}" dt="2026-06-25T13:40:36.269" v="18036" actId="20577"/>
          <ac:spMkLst>
            <pc:docMk/>
            <pc:sldMk cId="788474373" sldId="293"/>
            <ac:spMk id="2" creationId="{9B4B2B25-B3A1-4A40-3D4E-55B8EEC3DFF8}"/>
          </ac:spMkLst>
        </pc:spChg>
        <pc:spChg chg="mod">
          <ac:chgData name="Richard Pawson" userId="fc4c175b57fd2e55" providerId="LiveId" clId="{2CC52A86-E931-4EE2-B76A-91917105F922}" dt="2026-06-25T13:38:15.133" v="18033" actId="27636"/>
          <ac:spMkLst>
            <pc:docMk/>
            <pc:sldMk cId="788474373" sldId="293"/>
            <ac:spMk id="3" creationId="{2E928276-0DDB-421C-C1B2-D0F2549D9EE6}"/>
          </ac:spMkLst>
        </pc:spChg>
      </pc:sldChg>
      <pc:sldChg chg="addSp delSp modSp new mod modAnim">
        <pc:chgData name="Richard Pawson" userId="fc4c175b57fd2e55" providerId="LiveId" clId="{2CC52A86-E931-4EE2-B76A-91917105F922}" dt="2026-06-25T14:20:14.875" v="18183"/>
        <pc:sldMkLst>
          <pc:docMk/>
          <pc:sldMk cId="4284480075" sldId="294"/>
        </pc:sldMkLst>
        <pc:spChg chg="mod">
          <ac:chgData name="Richard Pawson" userId="fc4c175b57fd2e55" providerId="LiveId" clId="{2CC52A86-E931-4EE2-B76A-91917105F922}" dt="2026-06-25T13:40:40.267" v="18039" actId="20577"/>
          <ac:spMkLst>
            <pc:docMk/>
            <pc:sldMk cId="4284480075" sldId="294"/>
            <ac:spMk id="2" creationId="{14F3CEF5-87A2-A54B-F985-5E99BFF2BDFC}"/>
          </ac:spMkLst>
        </pc:spChg>
        <pc:spChg chg="mod">
          <ac:chgData name="Richard Pawson" userId="fc4c175b57fd2e55" providerId="LiveId" clId="{2CC52A86-E931-4EE2-B76A-91917105F922}" dt="2026-06-25T14:19:44.820" v="18180" actId="20577"/>
          <ac:spMkLst>
            <pc:docMk/>
            <pc:sldMk cId="4284480075" sldId="294"/>
            <ac:spMk id="3" creationId="{0D5F1296-8D11-8717-EE70-C0E134CD48F7}"/>
          </ac:spMkLst>
        </pc:spChg>
        <pc:spChg chg="add mod">
          <ac:chgData name="Richard Pawson" userId="fc4c175b57fd2e55" providerId="LiveId" clId="{2CC52A86-E931-4EE2-B76A-91917105F922}" dt="2026-06-25T14:11:48.852" v="18070" actId="20577"/>
          <ac:spMkLst>
            <pc:docMk/>
            <pc:sldMk cId="4284480075" sldId="294"/>
            <ac:spMk id="8" creationId="{286CCB4F-993F-B275-F22C-A4B05DDEE4E7}"/>
          </ac:spMkLst>
        </pc:spChg>
        <pc:grpChg chg="add mod">
          <ac:chgData name="Richard Pawson" userId="fc4c175b57fd2e55" providerId="LiveId" clId="{2CC52A86-E931-4EE2-B76A-91917105F922}" dt="2026-06-25T10:35:45.049" v="16893" actId="164"/>
          <ac:grpSpMkLst>
            <pc:docMk/>
            <pc:sldMk cId="4284480075" sldId="294"/>
            <ac:grpSpMk id="4" creationId="{80D15083-C9FF-0750-5726-D836DBE57F97}"/>
          </ac:grpSpMkLst>
        </pc:grpChg>
        <pc:picChg chg="add mod">
          <ac:chgData name="Richard Pawson" userId="fc4c175b57fd2e55" providerId="LiveId" clId="{2CC52A86-E931-4EE2-B76A-91917105F922}" dt="2026-06-25T10:35:45.049" v="16893" actId="164"/>
          <ac:picMkLst>
            <pc:docMk/>
            <pc:sldMk cId="4284480075" sldId="294"/>
            <ac:picMk id="5" creationId="{A5521595-3FAD-3E1E-8CFF-6949D934791F}"/>
          </ac:picMkLst>
        </pc:picChg>
      </pc:sldChg>
      <pc:sldChg chg="addSp delSp modSp new mod ord modAnim">
        <pc:chgData name="Richard Pawson" userId="fc4c175b57fd2e55" providerId="LiveId" clId="{2CC52A86-E931-4EE2-B76A-91917105F922}" dt="2026-06-25T15:03:53.386" v="18199"/>
        <pc:sldMkLst>
          <pc:docMk/>
          <pc:sldMk cId="4247603766" sldId="295"/>
        </pc:sldMkLst>
        <pc:spChg chg="mod">
          <ac:chgData name="Richard Pawson" userId="fc4c175b57fd2e55" providerId="LiveId" clId="{2CC52A86-E931-4EE2-B76A-91917105F922}" dt="2026-06-25T13:40:43.549" v="18042" actId="20577"/>
          <ac:spMkLst>
            <pc:docMk/>
            <pc:sldMk cId="4247603766" sldId="295"/>
            <ac:spMk id="2" creationId="{86449613-2513-7269-0E72-A4C397BC3825}"/>
          </ac:spMkLst>
        </pc:spChg>
        <pc:spChg chg="mod">
          <ac:chgData name="Richard Pawson" userId="fc4c175b57fd2e55" providerId="LiveId" clId="{2CC52A86-E931-4EE2-B76A-91917105F922}" dt="2026-06-25T15:01:28.466" v="18195" actId="20577"/>
          <ac:spMkLst>
            <pc:docMk/>
            <pc:sldMk cId="4247603766" sldId="295"/>
            <ac:spMk id="3" creationId="{9220681D-ACD9-5A09-20A0-0C89A33F3CA8}"/>
          </ac:spMkLst>
        </pc:spChg>
        <pc:spChg chg="add mod">
          <ac:chgData name="Richard Pawson" userId="fc4c175b57fd2e55" providerId="LiveId" clId="{2CC52A86-E931-4EE2-B76A-91917105F922}" dt="2026-06-25T15:03:38.901" v="18196" actId="164"/>
          <ac:spMkLst>
            <pc:docMk/>
            <pc:sldMk cId="4247603766" sldId="295"/>
            <ac:spMk id="6" creationId="{292A3B04-39FE-E603-E370-7CD5D97FC837}"/>
          </ac:spMkLst>
        </pc:spChg>
        <pc:grpChg chg="add mod">
          <ac:chgData name="Richard Pawson" userId="fc4c175b57fd2e55" providerId="LiveId" clId="{2CC52A86-E931-4EE2-B76A-91917105F922}" dt="2026-06-25T15:03:38.901" v="18196" actId="164"/>
          <ac:grpSpMkLst>
            <pc:docMk/>
            <pc:sldMk cId="4247603766" sldId="295"/>
            <ac:grpSpMk id="4" creationId="{B6686679-51F9-08EB-5D0E-100E5A57B30D}"/>
          </ac:grpSpMkLst>
        </pc:grpChg>
        <pc:picChg chg="add mod modCrop">
          <ac:chgData name="Richard Pawson" userId="fc4c175b57fd2e55" providerId="LiveId" clId="{2CC52A86-E931-4EE2-B76A-91917105F922}" dt="2026-06-25T15:03:38.901" v="18196" actId="164"/>
          <ac:picMkLst>
            <pc:docMk/>
            <pc:sldMk cId="4247603766" sldId="295"/>
            <ac:picMk id="7" creationId="{C1BFDB1E-91F6-08D1-4E7C-6C9D6228C5A5}"/>
          </ac:picMkLst>
        </pc:picChg>
      </pc:sldChg>
      <pc:sldChg chg="modSp new mod modAnim">
        <pc:chgData name="Richard Pawson" userId="fc4c175b57fd2e55" providerId="LiveId" clId="{2CC52A86-E931-4EE2-B76A-91917105F922}" dt="2026-06-25T15:51:15.867" v="18215" actId="20577"/>
        <pc:sldMkLst>
          <pc:docMk/>
          <pc:sldMk cId="4109060758" sldId="296"/>
        </pc:sldMkLst>
        <pc:spChg chg="mod">
          <ac:chgData name="Richard Pawson" userId="fc4c175b57fd2e55" providerId="LiveId" clId="{2CC52A86-E931-4EE2-B76A-91917105F922}" dt="2026-06-25T13:40:47.394" v="18045" actId="20577"/>
          <ac:spMkLst>
            <pc:docMk/>
            <pc:sldMk cId="4109060758" sldId="296"/>
            <ac:spMk id="2" creationId="{54CFF5F6-663B-68AE-AE44-96977C47020A}"/>
          </ac:spMkLst>
        </pc:spChg>
        <pc:spChg chg="mod">
          <ac:chgData name="Richard Pawson" userId="fc4c175b57fd2e55" providerId="LiveId" clId="{2CC52A86-E931-4EE2-B76A-91917105F922}" dt="2026-06-25T15:51:15.867" v="18215" actId="20577"/>
          <ac:spMkLst>
            <pc:docMk/>
            <pc:sldMk cId="4109060758" sldId="296"/>
            <ac:spMk id="3" creationId="{9405E975-FE66-A1DD-9AF6-D59BBA358FDC}"/>
          </ac:spMkLst>
        </pc:spChg>
      </pc:sldChg>
      <pc:sldChg chg="modSp new del mod">
        <pc:chgData name="Richard Pawson" userId="fc4c175b57fd2e55" providerId="LiveId" clId="{2CC52A86-E931-4EE2-B76A-91917105F922}" dt="2026-06-25T08:53:02.415" v="14383" actId="47"/>
        <pc:sldMkLst>
          <pc:docMk/>
          <pc:sldMk cId="1794583038" sldId="297"/>
        </pc:sldMkLst>
        <pc:spChg chg="mod">
          <ac:chgData name="Richard Pawson" userId="fc4c175b57fd2e55" providerId="LiveId" clId="{2CC52A86-E931-4EE2-B76A-91917105F922}" dt="2026-06-25T08:12:42.761" v="12212" actId="20577"/>
          <ac:spMkLst>
            <pc:docMk/>
            <pc:sldMk cId="1794583038" sldId="297"/>
            <ac:spMk id="2" creationId="{EA2CF51A-E6C6-3CBA-4901-BE8B75AC87F7}"/>
          </ac:spMkLst>
        </pc:spChg>
        <pc:spChg chg="mod">
          <ac:chgData name="Richard Pawson" userId="fc4c175b57fd2e55" providerId="LiveId" clId="{2CC52A86-E931-4EE2-B76A-91917105F922}" dt="2026-06-25T08:53:00.090" v="14382" actId="21"/>
          <ac:spMkLst>
            <pc:docMk/>
            <pc:sldMk cId="1794583038" sldId="297"/>
            <ac:spMk id="3" creationId="{84DABD3D-2580-B771-D62C-1446459C4A24}"/>
          </ac:spMkLst>
        </pc:spChg>
      </pc:sldChg>
      <pc:sldChg chg="addSp modSp new mod ord modAnim">
        <pc:chgData name="Richard Pawson" userId="fc4c175b57fd2e55" providerId="LiveId" clId="{2CC52A86-E931-4EE2-B76A-91917105F922}" dt="2026-06-26T07:54:40.586" v="18304" actId="20577"/>
        <pc:sldMkLst>
          <pc:docMk/>
          <pc:sldMk cId="2380883462" sldId="299"/>
        </pc:sldMkLst>
        <pc:spChg chg="mod">
          <ac:chgData name="Richard Pawson" userId="fc4c175b57fd2e55" providerId="LiveId" clId="{2CC52A86-E931-4EE2-B76A-91917105F922}" dt="2026-06-25T13:40:50.737" v="18048" actId="20577"/>
          <ac:spMkLst>
            <pc:docMk/>
            <pc:sldMk cId="2380883462" sldId="299"/>
            <ac:spMk id="2" creationId="{FB79B6C9-9E6D-1D3F-7FBF-50824763A796}"/>
          </ac:spMkLst>
        </pc:spChg>
        <pc:spChg chg="mod">
          <ac:chgData name="Richard Pawson" userId="fc4c175b57fd2e55" providerId="LiveId" clId="{2CC52A86-E931-4EE2-B76A-91917105F922}" dt="2026-06-26T07:54:40.586" v="18304" actId="20577"/>
          <ac:spMkLst>
            <pc:docMk/>
            <pc:sldMk cId="2380883462" sldId="299"/>
            <ac:spMk id="3" creationId="{A47E55FC-0807-6C47-03CC-9A33335D1EDA}"/>
          </ac:spMkLst>
        </pc:spChg>
        <pc:spChg chg="add mod">
          <ac:chgData name="Richard Pawson" userId="fc4c175b57fd2e55" providerId="LiveId" clId="{2CC52A86-E931-4EE2-B76A-91917105F922}" dt="2026-06-26T07:51:25.886" v="18216" actId="164"/>
          <ac:spMkLst>
            <pc:docMk/>
            <pc:sldMk cId="2380883462" sldId="299"/>
            <ac:spMk id="6" creationId="{0CEF9796-3DBE-C281-4CFA-CF14972C588E}"/>
          </ac:spMkLst>
        </pc:spChg>
        <pc:grpChg chg="add mod">
          <ac:chgData name="Richard Pawson" userId="fc4c175b57fd2e55" providerId="LiveId" clId="{2CC52A86-E931-4EE2-B76A-91917105F922}" dt="2026-06-26T07:51:28.870" v="18217" actId="1076"/>
          <ac:grpSpMkLst>
            <pc:docMk/>
            <pc:sldMk cId="2380883462" sldId="299"/>
            <ac:grpSpMk id="5" creationId="{D98D9176-672F-D393-1BAA-86D80CB38CC2}"/>
          </ac:grpSpMkLst>
        </pc:grpChg>
        <pc:picChg chg="add mod">
          <ac:chgData name="Richard Pawson" userId="fc4c175b57fd2e55" providerId="LiveId" clId="{2CC52A86-E931-4EE2-B76A-91917105F922}" dt="2026-06-26T07:51:25.886" v="18216" actId="164"/>
          <ac:picMkLst>
            <pc:docMk/>
            <pc:sldMk cId="2380883462" sldId="299"/>
            <ac:picMk id="4" creationId="{70420F88-030F-E801-32F9-C7FD28062F87}"/>
          </ac:picMkLst>
        </pc:picChg>
      </pc:sldChg>
      <pc:sldChg chg="delSp modSp new mod ord modAnim">
        <pc:chgData name="Richard Pawson" userId="fc4c175b57fd2e55" providerId="LiveId" clId="{2CC52A86-E931-4EE2-B76A-91917105F922}" dt="2026-06-25T12:30:06.547" v="17973" actId="20577"/>
        <pc:sldMkLst>
          <pc:docMk/>
          <pc:sldMk cId="2060110676" sldId="300"/>
        </pc:sldMkLst>
        <pc:spChg chg="del mod">
          <ac:chgData name="Richard Pawson" userId="fc4c175b57fd2e55" providerId="LiveId" clId="{2CC52A86-E931-4EE2-B76A-91917105F922}" dt="2026-06-25T10:57:22.166" v="17621" actId="478"/>
          <ac:spMkLst>
            <pc:docMk/>
            <pc:sldMk cId="2060110676" sldId="300"/>
            <ac:spMk id="2" creationId="{B290BA1A-DFD6-BE4A-12C5-8CF714AF460B}"/>
          </ac:spMkLst>
        </pc:spChg>
        <pc:spChg chg="mod">
          <ac:chgData name="Richard Pawson" userId="fc4c175b57fd2e55" providerId="LiveId" clId="{2CC52A86-E931-4EE2-B76A-91917105F922}" dt="2026-06-25T12:30:06.547" v="17973" actId="20577"/>
          <ac:spMkLst>
            <pc:docMk/>
            <pc:sldMk cId="2060110676" sldId="300"/>
            <ac:spMk id="3" creationId="{D60C5A37-A210-B4E6-4FE9-D267C13ADF94}"/>
          </ac:spMkLst>
        </pc:spChg>
      </pc:sldChg>
      <pc:sldChg chg="modSp new mod modAnim">
        <pc:chgData name="Richard Pawson" userId="fc4c175b57fd2e55" providerId="LiveId" clId="{2CC52A86-E931-4EE2-B76A-91917105F922}" dt="2026-06-26T13:06:45.439" v="19269" actId="20577"/>
        <pc:sldMkLst>
          <pc:docMk/>
          <pc:sldMk cId="2783334615" sldId="301"/>
        </pc:sldMkLst>
        <pc:spChg chg="mod">
          <ac:chgData name="Richard Pawson" userId="fc4c175b57fd2e55" providerId="LiveId" clId="{2CC52A86-E931-4EE2-B76A-91917105F922}" dt="2026-06-25T13:41:01.191" v="18054" actId="20577"/>
          <ac:spMkLst>
            <pc:docMk/>
            <pc:sldMk cId="2783334615" sldId="301"/>
            <ac:spMk id="2" creationId="{D322762F-B7EF-668F-2D90-581CAB375781}"/>
          </ac:spMkLst>
        </pc:spChg>
        <pc:spChg chg="mod">
          <ac:chgData name="Richard Pawson" userId="fc4c175b57fd2e55" providerId="LiveId" clId="{2CC52A86-E931-4EE2-B76A-91917105F922}" dt="2026-06-26T13:06:45.439" v="19269" actId="20577"/>
          <ac:spMkLst>
            <pc:docMk/>
            <pc:sldMk cId="2783334615" sldId="301"/>
            <ac:spMk id="3" creationId="{EBA75ABA-0DB7-B86C-7B3A-41481F6C02B2}"/>
          </ac:spMkLst>
        </pc:spChg>
      </pc:sldChg>
      <pc:sldChg chg="addSp delSp modSp new mod ord delAnim modAnim">
        <pc:chgData name="Richard Pawson" userId="fc4c175b57fd2e55" providerId="LiveId" clId="{2CC52A86-E931-4EE2-B76A-91917105F922}" dt="2026-06-26T13:07:02.989" v="19277" actId="20577"/>
        <pc:sldMkLst>
          <pc:docMk/>
          <pc:sldMk cId="955257885" sldId="302"/>
        </pc:sldMkLst>
        <pc:spChg chg="mod">
          <ac:chgData name="Richard Pawson" userId="fc4c175b57fd2e55" providerId="LiveId" clId="{2CC52A86-E931-4EE2-B76A-91917105F922}" dt="2026-06-26T09:21:57.285" v="18305" actId="21"/>
          <ac:spMkLst>
            <pc:docMk/>
            <pc:sldMk cId="955257885" sldId="302"/>
            <ac:spMk id="2" creationId="{A0B63407-8FC2-B9A0-1D6D-93249DAFC32E}"/>
          </ac:spMkLst>
        </pc:spChg>
        <pc:spChg chg="mod">
          <ac:chgData name="Richard Pawson" userId="fc4c175b57fd2e55" providerId="LiveId" clId="{2CC52A86-E931-4EE2-B76A-91917105F922}" dt="2026-06-26T13:07:02.989" v="19277" actId="20577"/>
          <ac:spMkLst>
            <pc:docMk/>
            <pc:sldMk cId="955257885" sldId="302"/>
            <ac:spMk id="3" creationId="{5A704234-DF03-108B-29FE-82790C4C4975}"/>
          </ac:spMkLst>
        </pc:spChg>
        <pc:spChg chg="add mod">
          <ac:chgData name="Richard Pawson" userId="fc4c175b57fd2e55" providerId="LiveId" clId="{2CC52A86-E931-4EE2-B76A-91917105F922}" dt="2026-06-25T10:44:31.448" v="17141" actId="164"/>
          <ac:spMkLst>
            <pc:docMk/>
            <pc:sldMk cId="955257885" sldId="302"/>
            <ac:spMk id="5" creationId="{BAF9AEC6-1555-BDA4-C4C6-F9A13FC784F5}"/>
          </ac:spMkLst>
        </pc:spChg>
        <pc:spChg chg="add mod">
          <ac:chgData name="Richard Pawson" userId="fc4c175b57fd2e55" providerId="LiveId" clId="{2CC52A86-E931-4EE2-B76A-91917105F922}" dt="2026-06-26T09:23:05.994" v="18317" actId="403"/>
          <ac:spMkLst>
            <pc:docMk/>
            <pc:sldMk cId="955257885" sldId="302"/>
            <ac:spMk id="7" creationId="{748D8B66-AB5A-5FE7-C44F-FDB991F967CA}"/>
          </ac:spMkLst>
        </pc:spChg>
        <pc:spChg chg="add mod">
          <ac:chgData name="Richard Pawson" userId="fc4c175b57fd2e55" providerId="LiveId" clId="{2CC52A86-E931-4EE2-B76A-91917105F922}" dt="2026-06-26T09:22:41.279" v="18313" actId="164"/>
          <ac:spMkLst>
            <pc:docMk/>
            <pc:sldMk cId="955257885" sldId="302"/>
            <ac:spMk id="9" creationId="{FA13DD82-FFF8-CB86-6728-ABBE36E9BD9F}"/>
          </ac:spMkLst>
        </pc:spChg>
        <pc:grpChg chg="add del mod">
          <ac:chgData name="Richard Pawson" userId="fc4c175b57fd2e55" providerId="LiveId" clId="{2CC52A86-E931-4EE2-B76A-91917105F922}" dt="2026-06-26T09:33:46.335" v="18324" actId="478"/>
          <ac:grpSpMkLst>
            <pc:docMk/>
            <pc:sldMk cId="955257885" sldId="302"/>
            <ac:grpSpMk id="8" creationId="{B4759692-8056-5A8C-274E-F43D1E98DF00}"/>
          </ac:grpSpMkLst>
        </pc:grpChg>
        <pc:grpChg chg="add mod">
          <ac:chgData name="Richard Pawson" userId="fc4c175b57fd2e55" providerId="LiveId" clId="{2CC52A86-E931-4EE2-B76A-91917105F922}" dt="2026-06-26T09:22:41.279" v="18313" actId="164"/>
          <ac:grpSpMkLst>
            <pc:docMk/>
            <pc:sldMk cId="955257885" sldId="302"/>
            <ac:grpSpMk id="10" creationId="{6874994E-E6A2-F49E-1A84-074A0C6DDC80}"/>
          </ac:grpSpMkLst>
        </pc:grpChg>
        <pc:picChg chg="add mod modCrop">
          <ac:chgData name="Richard Pawson" userId="fc4c175b57fd2e55" providerId="LiveId" clId="{2CC52A86-E931-4EE2-B76A-91917105F922}" dt="2026-06-25T10:44:31.448" v="17141" actId="164"/>
          <ac:picMkLst>
            <pc:docMk/>
            <pc:sldMk cId="955257885" sldId="302"/>
            <ac:picMk id="4" creationId="{4F46520F-6804-493C-67DD-92C46CAFE368}"/>
          </ac:picMkLst>
        </pc:picChg>
      </pc:sldChg>
      <pc:sldChg chg="delSp modSp add mod ord modAnim">
        <pc:chgData name="Richard Pawson" userId="fc4c175b57fd2e55" providerId="LiveId" clId="{2CC52A86-E931-4EE2-B76A-91917105F922}" dt="2026-06-26T13:05:14.298" v="19213" actId="20577"/>
        <pc:sldMkLst>
          <pc:docMk/>
          <pc:sldMk cId="3870570665" sldId="303"/>
        </pc:sldMkLst>
        <pc:spChg chg="mod">
          <ac:chgData name="Richard Pawson" userId="fc4c175b57fd2e55" providerId="LiveId" clId="{2CC52A86-E931-4EE2-B76A-91917105F922}" dt="2026-06-25T13:41:14.961" v="18065" actId="20577"/>
          <ac:spMkLst>
            <pc:docMk/>
            <pc:sldMk cId="3870570665" sldId="303"/>
            <ac:spMk id="2" creationId="{47D84D8D-541A-E9B7-6E7D-815E6C898AE7}"/>
          </ac:spMkLst>
        </pc:spChg>
        <pc:spChg chg="mod">
          <ac:chgData name="Richard Pawson" userId="fc4c175b57fd2e55" providerId="LiveId" clId="{2CC52A86-E931-4EE2-B76A-91917105F922}" dt="2026-06-26T13:05:14.298" v="19213" actId="20577"/>
          <ac:spMkLst>
            <pc:docMk/>
            <pc:sldMk cId="3870570665" sldId="303"/>
            <ac:spMk id="3" creationId="{69BE8807-A387-1CA3-BA08-58E866575FD9}"/>
          </ac:spMkLst>
        </pc:spChg>
      </pc:sldChg>
      <pc:sldChg chg="modSp add mod ord modAnim">
        <pc:chgData name="Richard Pawson" userId="fc4c175b57fd2e55" providerId="LiveId" clId="{2CC52A86-E931-4EE2-B76A-91917105F922}" dt="2026-06-26T13:06:10.733" v="19257" actId="5793"/>
        <pc:sldMkLst>
          <pc:docMk/>
          <pc:sldMk cId="450969038" sldId="304"/>
        </pc:sldMkLst>
        <pc:spChg chg="mod">
          <ac:chgData name="Richard Pawson" userId="fc4c175b57fd2e55" providerId="LiveId" clId="{2CC52A86-E931-4EE2-B76A-91917105F922}" dt="2026-06-25T13:41:06.481" v="18058" actId="6549"/>
          <ac:spMkLst>
            <pc:docMk/>
            <pc:sldMk cId="450969038" sldId="304"/>
            <ac:spMk id="2" creationId="{0E36B081-8572-84EC-DC9B-72890E3C2309}"/>
          </ac:spMkLst>
        </pc:spChg>
        <pc:spChg chg="mod">
          <ac:chgData name="Richard Pawson" userId="fc4c175b57fd2e55" providerId="LiveId" clId="{2CC52A86-E931-4EE2-B76A-91917105F922}" dt="2026-06-26T13:06:10.733" v="19257" actId="5793"/>
          <ac:spMkLst>
            <pc:docMk/>
            <pc:sldMk cId="450969038" sldId="304"/>
            <ac:spMk id="3" creationId="{0719CA4C-7959-C4E0-1DFE-84450C106F11}"/>
          </ac:spMkLst>
        </pc:spChg>
      </pc:sldChg>
      <pc:sldChg chg="modSp add mod modAnim">
        <pc:chgData name="Richard Pawson" userId="fc4c175b57fd2e55" providerId="LiveId" clId="{2CC52A86-E931-4EE2-B76A-91917105F922}" dt="2026-06-26T13:05:39.461" v="19227" actId="20577"/>
        <pc:sldMkLst>
          <pc:docMk/>
          <pc:sldMk cId="2116190550" sldId="305"/>
        </pc:sldMkLst>
        <pc:spChg chg="mod">
          <ac:chgData name="Richard Pawson" userId="fc4c175b57fd2e55" providerId="LiveId" clId="{2CC52A86-E931-4EE2-B76A-91917105F922}" dt="2026-06-25T13:41:11.427" v="18061" actId="20577"/>
          <ac:spMkLst>
            <pc:docMk/>
            <pc:sldMk cId="2116190550" sldId="305"/>
            <ac:spMk id="2" creationId="{C0072156-20C8-BC91-89A4-1B04A7C157CC}"/>
          </ac:spMkLst>
        </pc:spChg>
        <pc:spChg chg="mod">
          <ac:chgData name="Richard Pawson" userId="fc4c175b57fd2e55" providerId="LiveId" clId="{2CC52A86-E931-4EE2-B76A-91917105F922}" dt="2026-06-26T13:05:39.461" v="19227" actId="20577"/>
          <ac:spMkLst>
            <pc:docMk/>
            <pc:sldMk cId="2116190550" sldId="305"/>
            <ac:spMk id="3" creationId="{74D5C211-8901-65D9-C235-9F3A041AB449}"/>
          </ac:spMkLst>
        </pc:spChg>
      </pc:sldChg>
      <pc:sldChg chg="addSp modSp new mod ord modAnim">
        <pc:chgData name="Richard Pawson" userId="fc4c175b57fd2e55" providerId="LiveId" clId="{2CC52A86-E931-4EE2-B76A-91917105F922}" dt="2026-06-25T12:40:56.176" v="18030" actId="20577"/>
        <pc:sldMkLst>
          <pc:docMk/>
          <pc:sldMk cId="3400930393" sldId="306"/>
        </pc:sldMkLst>
        <pc:spChg chg="mod">
          <ac:chgData name="Richard Pawson" userId="fc4c175b57fd2e55" providerId="LiveId" clId="{2CC52A86-E931-4EE2-B76A-91917105F922}" dt="2026-06-25T12:39:31.055" v="17989" actId="20577"/>
          <ac:spMkLst>
            <pc:docMk/>
            <pc:sldMk cId="3400930393" sldId="306"/>
            <ac:spMk id="2" creationId="{AB1CC206-726B-C334-AFFF-77C858B0657E}"/>
          </ac:spMkLst>
        </pc:spChg>
        <pc:spChg chg="mod">
          <ac:chgData name="Richard Pawson" userId="fc4c175b57fd2e55" providerId="LiveId" clId="{2CC52A86-E931-4EE2-B76A-91917105F922}" dt="2026-06-25T10:51:55.528" v="17234" actId="20577"/>
          <ac:spMkLst>
            <pc:docMk/>
            <pc:sldMk cId="3400930393" sldId="306"/>
            <ac:spMk id="3" creationId="{3BC9478A-9746-E141-8F4A-39DD3E33CF43}"/>
          </ac:spMkLst>
        </pc:spChg>
        <pc:spChg chg="add mod">
          <ac:chgData name="Richard Pawson" userId="fc4c175b57fd2e55" providerId="LiveId" clId="{2CC52A86-E931-4EE2-B76A-91917105F922}" dt="2026-06-25T12:40:56.176" v="18030" actId="20577"/>
          <ac:spMkLst>
            <pc:docMk/>
            <pc:sldMk cId="3400930393" sldId="306"/>
            <ac:spMk id="4" creationId="{867ED01F-5266-0BA6-7A4B-03BB0A17B7CF}"/>
          </ac:spMkLst>
        </pc:spChg>
        <pc:spChg chg="add mod">
          <ac:chgData name="Richard Pawson" userId="fc4c175b57fd2e55" providerId="LiveId" clId="{2CC52A86-E931-4EE2-B76A-91917105F922}" dt="2026-06-25T12:40:28.228" v="18003" actId="164"/>
          <ac:spMkLst>
            <pc:docMk/>
            <pc:sldMk cId="3400930393" sldId="306"/>
            <ac:spMk id="6" creationId="{AD1EB92E-D31D-B5CE-6C58-77A11547EA2B}"/>
          </ac:spMkLst>
        </pc:spChg>
        <pc:grpChg chg="add mod">
          <ac:chgData name="Richard Pawson" userId="fc4c175b57fd2e55" providerId="LiveId" clId="{2CC52A86-E931-4EE2-B76A-91917105F922}" dt="2026-06-25T12:40:28.228" v="18003" actId="164"/>
          <ac:grpSpMkLst>
            <pc:docMk/>
            <pc:sldMk cId="3400930393" sldId="306"/>
            <ac:grpSpMk id="7" creationId="{E921FCC2-9DCB-7BB1-AEA4-49828E297FDD}"/>
          </ac:grpSpMkLst>
        </pc:grpChg>
      </pc:sldChg>
      <pc:sldChg chg="modSp new del mod">
        <pc:chgData name="Richard Pawson" userId="fc4c175b57fd2e55" providerId="LiveId" clId="{2CC52A86-E931-4EE2-B76A-91917105F922}" dt="2026-06-25T11:04:23.894" v="17894" actId="47"/>
        <pc:sldMkLst>
          <pc:docMk/>
          <pc:sldMk cId="25750063" sldId="307"/>
        </pc:sldMkLst>
        <pc:spChg chg="mod">
          <ac:chgData name="Richard Pawson" userId="fc4c175b57fd2e55" providerId="LiveId" clId="{2CC52A86-E931-4EE2-B76A-91917105F922}" dt="2026-06-25T11:04:15.314" v="17893" actId="20577"/>
          <ac:spMkLst>
            <pc:docMk/>
            <pc:sldMk cId="25750063" sldId="307"/>
            <ac:spMk id="2" creationId="{16131C11-482A-1A06-AFC6-7FBD347A00DD}"/>
          </ac:spMkLst>
        </pc:spChg>
        <pc:spChg chg="mod">
          <ac:chgData name="Richard Pawson" userId="fc4c175b57fd2e55" providerId="LiveId" clId="{2CC52A86-E931-4EE2-B76A-91917105F922}" dt="2026-06-25T11:04:07.960" v="17882" actId="27636"/>
          <ac:spMkLst>
            <pc:docMk/>
            <pc:sldMk cId="25750063" sldId="307"/>
            <ac:spMk id="3" creationId="{278E9CC5-F0CB-02BF-92CA-4ECFBF484352}"/>
          </ac:spMkLst>
        </pc:spChg>
      </pc:sldChg>
      <pc:sldChg chg="add ord modAnim">
        <pc:chgData name="Richard Pawson" userId="fc4c175b57fd2e55" providerId="LiveId" clId="{2CC52A86-E931-4EE2-B76A-91917105F922}" dt="2026-06-25T12:30:30.773" v="17976"/>
        <pc:sldMkLst>
          <pc:docMk/>
          <pc:sldMk cId="756361941" sldId="307"/>
        </pc:sldMkLst>
      </pc:sldChg>
      <pc:sldChg chg="addSp delSp modSp new mod ord">
        <pc:chgData name="Richard Pawson" userId="fc4c175b57fd2e55" providerId="LiveId" clId="{2CC52A86-E931-4EE2-B76A-91917105F922}" dt="2026-06-25T12:37:59.953" v="17987" actId="14100"/>
        <pc:sldMkLst>
          <pc:docMk/>
          <pc:sldMk cId="3939879366" sldId="308"/>
        </pc:sldMkLst>
        <pc:picChg chg="add del">
          <ac:chgData name="Richard Pawson" userId="fc4c175b57fd2e55" providerId="LiveId" clId="{2CC52A86-E931-4EE2-B76A-91917105F922}" dt="2026-06-25T12:35:05.257" v="17981" actId="478"/>
          <ac:picMkLst>
            <pc:docMk/>
            <pc:sldMk cId="3939879366" sldId="308"/>
            <ac:picMk id="3" creationId="{CFB820B5-BA30-8516-DDEE-6DAFABB3C27E}"/>
          </ac:picMkLst>
        </pc:picChg>
        <pc:picChg chg="add mod">
          <ac:chgData name="Richard Pawson" userId="fc4c175b57fd2e55" providerId="LiveId" clId="{2CC52A86-E931-4EE2-B76A-91917105F922}" dt="2026-06-25T12:37:59.953" v="17987" actId="14100"/>
          <ac:picMkLst>
            <pc:docMk/>
            <pc:sldMk cId="3939879366" sldId="308"/>
            <ac:picMk id="5" creationId="{49311EDF-7DF0-B304-8186-D2A27599DE6F}"/>
          </ac:picMkLst>
        </pc:picChg>
      </pc:sldChg>
      <pc:sldChg chg="delSp modSp new mod">
        <pc:chgData name="Richard Pawson" userId="fc4c175b57fd2e55" providerId="LiveId" clId="{2CC52A86-E931-4EE2-B76A-91917105F922}" dt="2026-06-26T13:00:43.629" v="19206" actId="20577"/>
        <pc:sldMkLst>
          <pc:docMk/>
          <pc:sldMk cId="2402696983" sldId="309"/>
        </pc:sldMkLst>
        <pc:spChg chg="del">
          <ac:chgData name="Richard Pawson" userId="fc4c175b57fd2e55" providerId="LiveId" clId="{2CC52A86-E931-4EE2-B76A-91917105F922}" dt="2026-06-26T12:44:29.128" v="18328" actId="478"/>
          <ac:spMkLst>
            <pc:docMk/>
            <pc:sldMk cId="2402696983" sldId="309"/>
            <ac:spMk id="2" creationId="{75D9E0CC-50BC-EDAC-E1BC-E72B1B927ADA}"/>
          </ac:spMkLst>
        </pc:spChg>
        <pc:spChg chg="mod">
          <ac:chgData name="Richard Pawson" userId="fc4c175b57fd2e55" providerId="LiveId" clId="{2CC52A86-E931-4EE2-B76A-91917105F922}" dt="2026-06-26T13:00:43.629" v="19206" actId="20577"/>
          <ac:spMkLst>
            <pc:docMk/>
            <pc:sldMk cId="2402696983" sldId="309"/>
            <ac:spMk id="3" creationId="{A74CC4C2-EA8E-3DD6-04C8-6602A45905B6}"/>
          </ac:spMkLst>
        </pc:spChg>
      </pc:sldChg>
      <pc:sldChg chg="new del">
        <pc:chgData name="Richard Pawson" userId="fc4c175b57fd2e55" providerId="LiveId" clId="{2CC52A86-E931-4EE2-B76A-91917105F922}" dt="2026-06-26T12:44:21.182" v="18326" actId="47"/>
        <pc:sldMkLst>
          <pc:docMk/>
          <pc:sldMk cId="3361755251" sldId="3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3F00A-1363-4800-A82B-ED0CECAF9CE7}" type="datetimeFigureOut">
              <a:rPr lang="en-GB" smtClean="0"/>
              <a:t>26/06/2026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4713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63C84-F796-4DBB-A48C-290EA7D9E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126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63C84-F796-4DBB-A48C-290EA7D9E3B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420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F60BB-4850-E260-070D-7B98178A2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98AD1F-4C7C-41C7-8772-8969E0619B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F24FD0-A793-C64B-4415-5934DE74F7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76D4F-3478-6199-7C63-88429C0678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63C84-F796-4DBB-A48C-290EA7D9E3B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145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63C84-F796-4DBB-A48C-290EA7D9E3B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118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63C84-F796-4DBB-A48C-290EA7D9E3B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448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2608C-2300-F69F-A8A8-ED23D7212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CB6C0B-0E54-2CA5-860B-393B2E639B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ADE1BA-9495-50B0-3FD8-2E07A0C999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C023D-F8E8-EBDF-D594-AAADD8A5E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63C84-F796-4DBB-A48C-290EA7D9E3B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230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FE6E7-22DA-E1D9-075D-B78CAA279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AE2019-D2D1-C4D8-995D-D0CE2576C0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64BC38-9E6D-291D-AA14-B91AA8F386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EBD75-9D14-C578-86CE-56F3C8FB2C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63C84-F796-4DBB-A48C-290EA7D9E3B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595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63C84-F796-4DBB-A48C-290EA7D9E3B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918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507DE-F902-F41B-8748-188B647AE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F728F0-BCAA-F143-A436-65DDCA926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E5EA3-DF72-31E9-2BF9-7BEEBBE57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1D91-FA43-495E-BC3C-525FCCA819AE}" type="datetimeFigureOut">
              <a:rPr lang="en-GB" smtClean="0"/>
              <a:t>26/06/2026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18DE4-C3E5-0EB8-7070-7A65DBCAC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EBD8A-8532-7F2A-AC35-D444582D3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E1F4-A0EC-48AF-AD66-21DE7E9F9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36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E2A2E-916E-3C3D-71C9-1F6EB4FBE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5D0EC-E6EF-E9FC-54CF-8C4FA7857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B18B4-1FF3-86A3-4801-A34FFA650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1D91-FA43-495E-BC3C-525FCCA819AE}" type="datetimeFigureOut">
              <a:rPr lang="en-GB" smtClean="0"/>
              <a:t>26/06/2026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198E3-FE39-6426-5B47-0694675D4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8618C-4557-58C7-C9EE-996E8F8FA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E1F4-A0EC-48AF-AD66-21DE7E9F9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283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964736-B629-8E8F-BE7D-2852490830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7467D-DDFD-35BE-25F1-F71561A91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680E6-B232-FA83-992A-A32E196E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1D91-FA43-495E-BC3C-525FCCA819AE}" type="datetimeFigureOut">
              <a:rPr lang="en-GB" smtClean="0"/>
              <a:t>26/06/2026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FB878-0235-6CC3-7461-25FE8D53B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8D320-9763-2C04-8D61-DD5B09427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E1F4-A0EC-48AF-AD66-21DE7E9F9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46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9C5B5-A91B-9700-6D89-1AF8B052D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32015-DC14-F384-A3A7-1680019F3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D9CF2-039A-FBA1-AF12-F9473AA54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1D91-FA43-495E-BC3C-525FCCA819AE}" type="datetimeFigureOut">
              <a:rPr lang="en-GB" smtClean="0"/>
              <a:t>26/06/2026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7B725-4475-FF50-4253-6D199C604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72A8C-B715-75FB-9EFD-46AD8AA4A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E1F4-A0EC-48AF-AD66-21DE7E9F9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39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D0109-04EE-D7E1-4489-27083BD69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F0433-1B64-31C1-5B6A-30CB02993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69094-D773-F377-2776-FA4D90D47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1D91-FA43-495E-BC3C-525FCCA819AE}" type="datetimeFigureOut">
              <a:rPr lang="en-GB" smtClean="0"/>
              <a:t>26/06/2026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D931C-5CAC-B9C5-DFD2-FBE3B676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55453-FE5D-60EB-D3A4-DFE399E58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E1F4-A0EC-48AF-AD66-21DE7E9F9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08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54010-6FD9-372A-D8A6-94E51704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44417-54DC-D5F6-CD03-5F4B7A7B5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F81086-15D5-DCFE-7BD7-765D36F02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713289-8F4A-1126-E135-3F7D13C3F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1D91-FA43-495E-BC3C-525FCCA819AE}" type="datetimeFigureOut">
              <a:rPr lang="en-GB" smtClean="0"/>
              <a:t>26/06/2026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85CD49-4B55-C893-4AEE-ABBB58CD1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3A125-F23E-3280-F8C7-CC1099351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E1F4-A0EC-48AF-AD66-21DE7E9F9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13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87DFC-D5EC-2039-09A6-C074791A7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757BA-2D19-E418-6969-4BC78C169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B98882-582B-B00E-BC5A-7ABC7ABA3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FE05B0-4509-40CF-01E1-BDDC490CBE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177524-1151-1727-F4CC-DB36A610F2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CD2A90-8F20-E21C-DC6B-D8EF1A59F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1D91-FA43-495E-BC3C-525FCCA819AE}" type="datetimeFigureOut">
              <a:rPr lang="en-GB" smtClean="0"/>
              <a:t>26/06/2026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730C98-FE0E-FF5E-3DAA-5E3E127B0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DF10CA-E4DF-0AB9-8F48-F011A920E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E1F4-A0EC-48AF-AD66-21DE7E9F9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03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08992-80D5-5226-E4D8-E1678422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C82122-599C-0681-5D5A-67110F55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1D91-FA43-495E-BC3C-525FCCA819AE}" type="datetimeFigureOut">
              <a:rPr lang="en-GB" smtClean="0"/>
              <a:t>26/06/2026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A28442-1EF4-CBB4-B83E-33741E66E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990624-644F-19B2-EDC5-F39843EE7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E1F4-A0EC-48AF-AD66-21DE7E9F9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60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09432B-1DA1-9CAB-3E16-127A30C5C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1D91-FA43-495E-BC3C-525FCCA819AE}" type="datetimeFigureOut">
              <a:rPr lang="en-GB" smtClean="0"/>
              <a:t>26/06/2026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72EC5F-F9E7-D4DF-4616-861FC996D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D493E-5BD8-35B4-8F70-193EFF7B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E1F4-A0EC-48AF-AD66-21DE7E9F9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22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4DCEE-CC53-DF10-AD37-1938AE5CE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864C9-4519-A280-9F16-C2EDD268B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0A110-079D-466A-0794-E3F203506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95973-097A-10D4-6DD7-D03C8520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1D91-FA43-495E-BC3C-525FCCA819AE}" type="datetimeFigureOut">
              <a:rPr lang="en-GB" smtClean="0"/>
              <a:t>26/06/2026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4DD299-FC3E-2BF6-5E45-CF3E62754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EFF21-4064-D8CB-0606-315CA213F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E1F4-A0EC-48AF-AD66-21DE7E9F9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071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50135-2018-65EA-9859-AC38964F2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C8CC62-5319-49F6-3EA8-B12A0518F8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DD99FF-DDEC-5402-27CC-2AD0B3D42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0B749-2D53-B189-B663-7DA368EF6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1D91-FA43-495E-BC3C-525FCCA819AE}" type="datetimeFigureOut">
              <a:rPr lang="en-GB" smtClean="0"/>
              <a:t>26/06/2026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3164BE-79B6-B76B-A79D-6FF885AC1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177FF-EAA2-F562-C691-27770252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E1F4-A0EC-48AF-AD66-21DE7E9F9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87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6E4012-C03D-975D-62A6-1F9B6C5F9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04208-7C35-385E-C50D-8ADA2CFDC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6215B-32AB-9565-2F5E-C4C48131FF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C11D91-FA43-495E-BC3C-525FCCA819AE}" type="datetimeFigureOut">
              <a:rPr lang="en-GB" smtClean="0"/>
              <a:t>26/06/2026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DD826-5C3C-FC70-30BF-CF006C556D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732F3-4F89-1780-06EB-6346EA08A1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5AE1F4-A0EC-48AF-AD66-21DE7E9F9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90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c2.com/?GlobalVariablesAreBad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shorts/NzaNeWeI31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tinyurl.com/keeed24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man.ac.uk/~pjj/cs2111/ho/node11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CC206-726B-C334-AFFF-77C858B065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10  commandments of good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9478A-9746-E141-8F4A-39DD3E33CF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Richard Pawson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21FCC2-9DCB-7BB1-AEA4-49828E297FDD}"/>
              </a:ext>
            </a:extLst>
          </p:cNvPr>
          <p:cNvGrpSpPr/>
          <p:nvPr/>
        </p:nvGrpSpPr>
        <p:grpSpPr>
          <a:xfrm>
            <a:off x="815340" y="1669832"/>
            <a:ext cx="10561320" cy="4879236"/>
            <a:chOff x="815340" y="1669832"/>
            <a:chExt cx="10561320" cy="487923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67ED01F-5266-0BA6-7A4B-03BB0A17B7CF}"/>
                </a:ext>
              </a:extLst>
            </p:cNvPr>
            <p:cNvSpPr txBox="1"/>
            <p:nvPr/>
          </p:nvSpPr>
          <p:spPr>
            <a:xfrm>
              <a:off x="815340" y="5995070"/>
              <a:ext cx="105613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rgbClr val="FF0000"/>
                  </a:solidFill>
                </a:rPr>
                <a:t>*</a:t>
              </a:r>
              <a:r>
                <a:rPr lang="en-GB" sz="1400" dirty="0"/>
                <a:t> There are </a:t>
              </a:r>
              <a:r>
                <a:rPr lang="en-GB" sz="1400" i="1" dirty="0"/>
                <a:t>hundreds</a:t>
              </a:r>
              <a:r>
                <a:rPr lang="en-GB" sz="1400" dirty="0"/>
                <a:t> of rules for good programming! </a:t>
              </a:r>
              <a:br>
                <a:rPr lang="en-GB" sz="1400" dirty="0"/>
              </a:br>
              <a:r>
                <a:rPr lang="en-GB" sz="1400" dirty="0"/>
                <a:t>This is my choice of the 10 most important to learn as early as possible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1EB92E-D31D-B5CE-6C58-77A11547EA2B}"/>
                </a:ext>
              </a:extLst>
            </p:cNvPr>
            <p:cNvSpPr txBox="1"/>
            <p:nvPr/>
          </p:nvSpPr>
          <p:spPr>
            <a:xfrm>
              <a:off x="3933335" y="1669832"/>
              <a:ext cx="60944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3600" dirty="0">
                  <a:solidFill>
                    <a:srgbClr val="FF0000"/>
                  </a:solidFill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093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9B6C9-9E6D-1D3F-7FBF-50824763A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96857" cy="1325563"/>
          </a:xfrm>
        </p:spPr>
        <p:txBody>
          <a:bodyPr>
            <a:normAutofit/>
          </a:bodyPr>
          <a:lstStyle/>
          <a:p>
            <a:r>
              <a:rPr lang="en-GB" dirty="0"/>
              <a:t>Thou shalt create only </a:t>
            </a:r>
            <a:r>
              <a:rPr lang="en-GB" i="1" dirty="0"/>
              <a:t>pure </a:t>
            </a:r>
            <a:r>
              <a:rPr lang="en-GB" dirty="0"/>
              <a:t>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E55FC-0807-6C47-03CC-9A33335D1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Why?</a:t>
            </a:r>
          </a:p>
          <a:p>
            <a:pPr lvl="1"/>
            <a:r>
              <a:rPr lang="en-GB" dirty="0"/>
              <a:t>A procedure is a </a:t>
            </a:r>
            <a:r>
              <a:rPr lang="en-GB" i="1" dirty="0"/>
              <a:t>command</a:t>
            </a:r>
            <a:r>
              <a:rPr lang="en-GB" dirty="0"/>
              <a:t>; a function is a </a:t>
            </a:r>
            <a:r>
              <a:rPr lang="en-GB" i="1" dirty="0"/>
              <a:t>query</a:t>
            </a:r>
            <a:r>
              <a:rPr lang="en-GB" dirty="0"/>
              <a:t> </a:t>
            </a:r>
          </a:p>
          <a:p>
            <a:pPr lvl="2"/>
            <a:r>
              <a:rPr lang="en-GB" dirty="0"/>
              <a:t>‘asking a question should not modify the answer’ *</a:t>
            </a:r>
          </a:p>
          <a:p>
            <a:pPr lvl="1"/>
            <a:r>
              <a:rPr lang="en-GB" i="1" dirty="0"/>
              <a:t>Proper</a:t>
            </a:r>
            <a:r>
              <a:rPr lang="en-GB" dirty="0"/>
              <a:t> functions:</a:t>
            </a:r>
          </a:p>
          <a:p>
            <a:pPr lvl="2"/>
            <a:r>
              <a:rPr lang="en-GB" dirty="0"/>
              <a:t>are always safely combinable</a:t>
            </a:r>
          </a:p>
          <a:p>
            <a:pPr lvl="2"/>
            <a:r>
              <a:rPr lang="en-GB" dirty="0"/>
              <a:t>may be </a:t>
            </a:r>
            <a:r>
              <a:rPr lang="en-GB" i="1" dirty="0"/>
              <a:t>reasoned</a:t>
            </a:r>
            <a:r>
              <a:rPr lang="en-GB" dirty="0"/>
              <a:t> about, like mathematics</a:t>
            </a:r>
          </a:p>
          <a:p>
            <a:pPr lvl="2"/>
            <a:r>
              <a:rPr lang="en-GB" dirty="0"/>
              <a:t>may be </a:t>
            </a:r>
            <a:r>
              <a:rPr lang="en-GB" i="1" dirty="0"/>
              <a:t>safely</a:t>
            </a:r>
            <a:r>
              <a:rPr lang="en-GB" dirty="0"/>
              <a:t> tested</a:t>
            </a:r>
          </a:p>
          <a:p>
            <a:pPr lvl="2"/>
            <a:r>
              <a:rPr lang="en-GB" dirty="0"/>
              <a:t>are a necessary step toward functional programming</a:t>
            </a:r>
          </a:p>
          <a:p>
            <a:r>
              <a:rPr lang="en-GB" dirty="0"/>
              <a:t>Coding with Elan (in any language)</a:t>
            </a:r>
          </a:p>
          <a:p>
            <a:pPr lvl="1"/>
            <a:r>
              <a:rPr lang="en-GB" dirty="0"/>
              <a:t>Function and procedure are distinct instructions, called in distinct ways</a:t>
            </a:r>
          </a:p>
          <a:p>
            <a:pPr lvl="1"/>
            <a:r>
              <a:rPr lang="en-GB" dirty="0"/>
              <a:t>In a </a:t>
            </a:r>
            <a:r>
              <a:rPr lang="en-GB" i="1" dirty="0"/>
              <a:t>function</a:t>
            </a:r>
            <a:r>
              <a:rPr lang="en-GB" dirty="0"/>
              <a:t> you cannot</a:t>
            </a:r>
          </a:p>
          <a:p>
            <a:pPr lvl="2"/>
            <a:r>
              <a:rPr lang="en-GB" dirty="0"/>
              <a:t>have any dependency on I/O or state of the system</a:t>
            </a:r>
          </a:p>
          <a:p>
            <a:pPr lvl="2"/>
            <a:r>
              <a:rPr lang="en-GB" dirty="0"/>
              <a:t>call any procedure</a:t>
            </a:r>
          </a:p>
          <a:p>
            <a:pPr lvl="2"/>
            <a:r>
              <a:rPr lang="en-GB" dirty="0"/>
              <a:t>mutate any reference type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98D9176-672F-D393-1BAA-86D80CB38CC2}"/>
              </a:ext>
            </a:extLst>
          </p:cNvPr>
          <p:cNvGrpSpPr/>
          <p:nvPr/>
        </p:nvGrpSpPr>
        <p:grpSpPr>
          <a:xfrm>
            <a:off x="10325935" y="365125"/>
            <a:ext cx="1771650" cy="2578027"/>
            <a:chOff x="10581967" y="1825625"/>
            <a:chExt cx="1771650" cy="2578027"/>
          </a:xfrm>
        </p:grpSpPr>
        <p:pic>
          <p:nvPicPr>
            <p:cNvPr id="4" name="Picture 3" descr="Bertrand Meyer - Wikipedia">
              <a:extLst>
                <a:ext uri="{FF2B5EF4-FFF2-40B4-BE49-F238E27FC236}">
                  <a16:creationId xmlns:a16="http://schemas.microsoft.com/office/drawing/2014/main" id="{70420F88-030F-E801-32F9-C7FD28062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81967" y="1825625"/>
              <a:ext cx="1543665" cy="210453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CEF9796-3DBE-C281-4CFA-CF14972C588E}"/>
                </a:ext>
              </a:extLst>
            </p:cNvPr>
            <p:cNvSpPr txBox="1"/>
            <p:nvPr/>
          </p:nvSpPr>
          <p:spPr>
            <a:xfrm>
              <a:off x="10581967" y="4065098"/>
              <a:ext cx="177165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dirty="0"/>
                <a:t>* Bertrand Meyer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088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63407-8FC2-B9A0-1D6D-93249DAFC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GB" dirty="0"/>
              <a:t>Thou shalt make all classes, and methods, </a:t>
            </a:r>
            <a:r>
              <a:rPr lang="en-GB" i="1" dirty="0"/>
              <a:t>abstract or final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04234-DF03-108B-29FE-82790C4C4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Why?</a:t>
            </a:r>
          </a:p>
          <a:p>
            <a:pPr lvl="1"/>
            <a:r>
              <a:rPr lang="en-GB" dirty="0"/>
              <a:t>E</a:t>
            </a:r>
            <a:r>
              <a:rPr lang="en-GB"/>
              <a:t>ncourages </a:t>
            </a:r>
            <a:r>
              <a:rPr lang="en-GB" dirty="0"/>
              <a:t>use of delegation rather than inheritance</a:t>
            </a:r>
          </a:p>
          <a:p>
            <a:pPr lvl="1"/>
            <a:r>
              <a:rPr lang="en-GB" dirty="0"/>
              <a:t>Facilitates debugging</a:t>
            </a:r>
          </a:p>
          <a:p>
            <a:pPr lvl="1"/>
            <a:r>
              <a:rPr lang="en-GB" dirty="0"/>
              <a:t>Kicks the ‘circle-ellipse problem’ into touch!</a:t>
            </a:r>
          </a:p>
          <a:p>
            <a:r>
              <a:rPr lang="en-GB" dirty="0"/>
              <a:t>Coding with Elan (in any language)</a:t>
            </a:r>
          </a:p>
          <a:p>
            <a:pPr lvl="1"/>
            <a:r>
              <a:rPr lang="en-GB" dirty="0"/>
              <a:t>A concrete class cannot inherit from another concrete class</a:t>
            </a:r>
          </a:p>
          <a:p>
            <a:pPr lvl="1"/>
            <a:r>
              <a:rPr lang="en-GB" dirty="0"/>
              <a:t>An abstract class may define abstract and/or concrete methods</a:t>
            </a:r>
          </a:p>
          <a:p>
            <a:pPr lvl="2"/>
            <a:r>
              <a:rPr lang="en-GB" dirty="0"/>
              <a:t>But you cannot override any </a:t>
            </a:r>
            <a:r>
              <a:rPr lang="en-GB" i="1" dirty="0"/>
              <a:t>concrete</a:t>
            </a:r>
            <a:r>
              <a:rPr lang="en-GB" dirty="0"/>
              <a:t> method</a:t>
            </a:r>
          </a:p>
          <a:p>
            <a:pPr lvl="1"/>
            <a:r>
              <a:rPr lang="en-GB" dirty="0"/>
              <a:t>You can define an abstract method and a private default implementation</a:t>
            </a:r>
          </a:p>
          <a:p>
            <a:pPr lvl="2"/>
            <a:r>
              <a:rPr lang="en-GB" dirty="0"/>
              <a:t>to which subclasses may delegate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874994E-E6A2-F49E-1A84-074A0C6DDC80}"/>
              </a:ext>
            </a:extLst>
          </p:cNvPr>
          <p:cNvGrpSpPr/>
          <p:nvPr/>
        </p:nvGrpSpPr>
        <p:grpSpPr>
          <a:xfrm>
            <a:off x="4493514" y="886702"/>
            <a:ext cx="8408670" cy="6029334"/>
            <a:chOff x="4493514" y="886702"/>
            <a:chExt cx="8408670" cy="602933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8D8B66-AB5A-5FE7-C44F-FDB991F967CA}"/>
                </a:ext>
              </a:extLst>
            </p:cNvPr>
            <p:cNvSpPr txBox="1"/>
            <p:nvPr/>
          </p:nvSpPr>
          <p:spPr>
            <a:xfrm>
              <a:off x="4493514" y="6515926"/>
              <a:ext cx="840867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000" dirty="0">
                  <a:solidFill>
                    <a:srgbClr val="0000FF"/>
                  </a:solidFill>
                </a:rPr>
                <a:t>*</a:t>
              </a:r>
              <a:r>
                <a:rPr lang="en-GB" sz="1800" dirty="0"/>
                <a:t> a final class cannot be inherited from;  a final method cannot be overridden</a:t>
              </a:r>
              <a:endParaRPr lang="en-GB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A13DD82-FFF8-CB86-6728-ABBE36E9BD9F}"/>
                </a:ext>
              </a:extLst>
            </p:cNvPr>
            <p:cNvSpPr txBox="1"/>
            <p:nvPr/>
          </p:nvSpPr>
          <p:spPr>
            <a:xfrm>
              <a:off x="4909592" y="886702"/>
              <a:ext cx="67144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4400" i="1" dirty="0">
                  <a:solidFill>
                    <a:srgbClr val="0000FF"/>
                  </a:solidFill>
                </a:rPr>
                <a:t>*</a:t>
              </a:r>
              <a:endParaRPr lang="en-GB" sz="44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525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2762F-B7EF-668F-2D90-581CAB375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dirty="0"/>
              <a:t>Thou shalt write unit tests for </a:t>
            </a:r>
            <a:r>
              <a:rPr lang="en-GB" sz="4800" i="1" dirty="0"/>
              <a:t>every</a:t>
            </a:r>
            <a:r>
              <a:rPr lang="en-GB" sz="4800" dirty="0"/>
              <a:t> function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75ABA-0DB7-B86C-7B3A-41481F6C0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Why?</a:t>
            </a:r>
          </a:p>
          <a:p>
            <a:pPr lvl="1"/>
            <a:r>
              <a:rPr lang="en-GB" dirty="0"/>
              <a:t>a core principle of ‘</a:t>
            </a:r>
            <a:r>
              <a:rPr lang="en-GB" dirty="0" err="1"/>
              <a:t>eXtreme</a:t>
            </a:r>
            <a:r>
              <a:rPr lang="en-GB" dirty="0"/>
              <a:t> </a:t>
            </a:r>
            <a:r>
              <a:rPr lang="en-GB" dirty="0" err="1"/>
              <a:t>Progamming</a:t>
            </a:r>
            <a:r>
              <a:rPr lang="en-GB" dirty="0"/>
              <a:t>’, and of agile development</a:t>
            </a:r>
          </a:p>
          <a:p>
            <a:pPr lvl="1"/>
            <a:r>
              <a:rPr lang="en-GB" dirty="0"/>
              <a:t>unit tests give you </a:t>
            </a:r>
          </a:p>
          <a:p>
            <a:pPr lvl="2"/>
            <a:r>
              <a:rPr lang="en-GB" dirty="0"/>
              <a:t>an immediate high when the tests ‘go green’</a:t>
            </a:r>
          </a:p>
          <a:p>
            <a:pPr lvl="2"/>
            <a:r>
              <a:rPr lang="en-GB" dirty="0"/>
              <a:t>confidence in code (even if came from somewhere else)</a:t>
            </a:r>
          </a:p>
          <a:p>
            <a:r>
              <a:rPr lang="en-GB" dirty="0"/>
              <a:t>Coding with Elan (in any language)</a:t>
            </a:r>
          </a:p>
          <a:p>
            <a:pPr lvl="1"/>
            <a:r>
              <a:rPr lang="en-GB" dirty="0"/>
              <a:t>unit tests are extremely easy to write</a:t>
            </a:r>
          </a:p>
          <a:p>
            <a:pPr lvl="1"/>
            <a:r>
              <a:rPr lang="en-GB" dirty="0"/>
              <a:t>they run automatically every time your code compiles</a:t>
            </a:r>
          </a:p>
          <a:p>
            <a:pPr lvl="1"/>
            <a:r>
              <a:rPr lang="en-GB" dirty="0"/>
              <a:t>they give feedback within your code</a:t>
            </a:r>
          </a:p>
          <a:p>
            <a:pPr lvl="1"/>
            <a:r>
              <a:rPr lang="en-GB" dirty="0"/>
              <a:t>they don’t stop at the first failed assert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33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793F7-1C60-50E3-4280-872D88814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B081-8572-84EC-DC9B-72890E3C2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GB" dirty="0"/>
              <a:t>Thou shalt keep thy methods short &amp; sweet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9CA4C-7959-C4E0-1DFE-84450C106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Within a method (main, procedure, or function) aim for:</a:t>
            </a:r>
          </a:p>
          <a:p>
            <a:pPr lvl="1"/>
            <a:r>
              <a:rPr lang="en-GB" dirty="0"/>
              <a:t>no more than 20 instructions</a:t>
            </a:r>
          </a:p>
          <a:p>
            <a:pPr lvl="1"/>
            <a:r>
              <a:rPr lang="en-GB" dirty="0"/>
              <a:t>no more than 2 levels of indentation </a:t>
            </a:r>
            <a:r>
              <a:rPr lang="en-GB" i="1" dirty="0"/>
              <a:t>from the start of the method body</a:t>
            </a:r>
            <a:endParaRPr lang="en-GB" dirty="0"/>
          </a:p>
          <a:p>
            <a:r>
              <a:rPr lang="en-GB" dirty="0"/>
              <a:t>Why?</a:t>
            </a:r>
          </a:p>
          <a:p>
            <a:pPr lvl="1"/>
            <a:r>
              <a:rPr lang="en-GB" dirty="0"/>
              <a:t>should always be able to see the whole method on the screen</a:t>
            </a:r>
          </a:p>
          <a:p>
            <a:pPr lvl="1"/>
            <a:r>
              <a:rPr lang="en-GB" dirty="0"/>
              <a:t>when you write a program</a:t>
            </a:r>
          </a:p>
          <a:p>
            <a:pPr lvl="2"/>
            <a:r>
              <a:rPr lang="en-GB" dirty="0"/>
              <a:t>don’t think of it as just instructions for a </a:t>
            </a:r>
            <a:r>
              <a:rPr lang="en-GB" i="1" dirty="0"/>
              <a:t>computer</a:t>
            </a:r>
            <a:r>
              <a:rPr lang="en-GB" dirty="0"/>
              <a:t> to execute…</a:t>
            </a:r>
          </a:p>
          <a:p>
            <a:pPr lvl="2"/>
            <a:r>
              <a:rPr lang="en-GB" dirty="0"/>
              <a:t>…but as an essay for a </a:t>
            </a:r>
            <a:r>
              <a:rPr lang="en-GB" i="1" dirty="0"/>
              <a:t>programmer</a:t>
            </a:r>
            <a:r>
              <a:rPr lang="en-GB" dirty="0"/>
              <a:t> to read</a:t>
            </a:r>
          </a:p>
          <a:p>
            <a:r>
              <a:rPr lang="en-GB" dirty="0"/>
              <a:t>Coding with Elan (in any language)</a:t>
            </a:r>
          </a:p>
          <a:p>
            <a:pPr lvl="1"/>
            <a:r>
              <a:rPr lang="en-GB" dirty="0"/>
              <a:t>The editor makes it easy to move code with lower risk of corruption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96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65FC3-8747-E0BC-DD7B-B039FBA22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72156-20C8-BC91-89A4-1B04A7C15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GB" dirty="0"/>
              <a:t>Thou shalt refactor thy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5C211-8901-65D9-C235-9F3A041AB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Why?</a:t>
            </a:r>
          </a:p>
          <a:p>
            <a:pPr lvl="1"/>
            <a:r>
              <a:rPr lang="en-GB" dirty="0"/>
              <a:t>eliminate duplication – the ‘DRY’ principle</a:t>
            </a:r>
          </a:p>
          <a:p>
            <a:pPr lvl="1"/>
            <a:r>
              <a:rPr lang="en-GB" dirty="0"/>
              <a:t>improve readability and ‘intentionality’</a:t>
            </a:r>
          </a:p>
          <a:p>
            <a:pPr lvl="1"/>
            <a:r>
              <a:rPr lang="en-GB" i="1" dirty="0"/>
              <a:t>generalise</a:t>
            </a:r>
            <a:r>
              <a:rPr lang="en-GB" dirty="0"/>
              <a:t> your code</a:t>
            </a:r>
          </a:p>
          <a:p>
            <a:pPr lvl="2"/>
            <a:r>
              <a:rPr lang="en-GB" dirty="0"/>
              <a:t>So that the same program, or method, can be applied to a wider class of problems</a:t>
            </a:r>
          </a:p>
          <a:p>
            <a:r>
              <a:rPr lang="en-GB" dirty="0"/>
              <a:t>Coding with Elan (in any language)</a:t>
            </a:r>
          </a:p>
          <a:p>
            <a:pPr lvl="1"/>
            <a:r>
              <a:rPr lang="en-GB" dirty="0"/>
              <a:t>unit tests (of functions) gives you </a:t>
            </a:r>
            <a:r>
              <a:rPr lang="en-GB" i="1" dirty="0"/>
              <a:t>confidence</a:t>
            </a:r>
            <a:r>
              <a:rPr lang="en-GB" dirty="0"/>
              <a:t> to refactor</a:t>
            </a:r>
          </a:p>
          <a:p>
            <a:pPr lvl="2"/>
            <a:r>
              <a:rPr lang="en-GB" dirty="0"/>
              <a:t>without worrying that you have unknowingly broken existing program</a:t>
            </a:r>
          </a:p>
          <a:p>
            <a:pPr lvl="1"/>
            <a:r>
              <a:rPr lang="en-GB" dirty="0"/>
              <a:t>the editor makes it easier to move code around</a:t>
            </a:r>
          </a:p>
          <a:p>
            <a:pPr lvl="2"/>
            <a:r>
              <a:rPr lang="en-GB" dirty="0"/>
              <a:t>with less risk of corruption</a:t>
            </a:r>
          </a:p>
          <a:p>
            <a:pPr lvl="1"/>
            <a:r>
              <a:rPr lang="en-GB" dirty="0"/>
              <a:t>(Specific refactoring patterns will be supported in future versions)</a:t>
            </a:r>
          </a:p>
        </p:txBody>
      </p:sp>
    </p:spTree>
    <p:extLst>
      <p:ext uri="{BB962C8B-B14F-4D97-AF65-F5344CB8AC3E}">
        <p14:creationId xmlns:p14="http://schemas.microsoft.com/office/powerpoint/2010/main" val="211619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FC3D5-E95D-DF4C-1886-C67F72D35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84D8D-541A-E9B7-6E7D-815E6C898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GB" dirty="0"/>
              <a:t>Thou shalt separate thy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E8807-A387-1CA3-BA08-58E866575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Separate, using clean interfaces:</a:t>
            </a:r>
          </a:p>
          <a:p>
            <a:pPr lvl="1"/>
            <a:r>
              <a:rPr lang="en-GB" dirty="0" err="1"/>
              <a:t>input/output</a:t>
            </a:r>
            <a:r>
              <a:rPr lang="en-GB" dirty="0"/>
              <a:t> from …</a:t>
            </a:r>
          </a:p>
          <a:p>
            <a:pPr lvl="1"/>
            <a:r>
              <a:rPr lang="en-GB" dirty="0"/>
              <a:t>formatting of output data, or the interpretation of input data, from …</a:t>
            </a:r>
          </a:p>
          <a:p>
            <a:pPr lvl="1"/>
            <a:r>
              <a:rPr lang="en-GB" dirty="0"/>
              <a:t>core manipulation of data</a:t>
            </a:r>
          </a:p>
          <a:p>
            <a:r>
              <a:rPr lang="en-GB" dirty="0"/>
              <a:t>Why?</a:t>
            </a:r>
          </a:p>
          <a:p>
            <a:pPr lvl="1"/>
            <a:r>
              <a:rPr lang="en-GB" dirty="0"/>
              <a:t>easy to change one without impacting the others</a:t>
            </a:r>
          </a:p>
          <a:p>
            <a:pPr lvl="1"/>
            <a:r>
              <a:rPr lang="en-GB" dirty="0"/>
              <a:t>allows operation </a:t>
            </a:r>
            <a:r>
              <a:rPr lang="en-GB" i="1" dirty="0"/>
              <a:t>without a user interface</a:t>
            </a:r>
            <a:endParaRPr lang="en-GB" dirty="0"/>
          </a:p>
          <a:p>
            <a:pPr lvl="1"/>
            <a:r>
              <a:rPr lang="en-GB" dirty="0"/>
              <a:t>(both can have big payoff even in an NEA project)</a:t>
            </a:r>
          </a:p>
          <a:p>
            <a:r>
              <a:rPr lang="en-GB" dirty="0"/>
              <a:t>Coding with Elan (in any language)</a:t>
            </a:r>
          </a:p>
          <a:p>
            <a:pPr lvl="1"/>
            <a:r>
              <a:rPr lang="en-GB" dirty="0"/>
              <a:t>enforced separation of procedures and functions </a:t>
            </a:r>
          </a:p>
          <a:p>
            <a:pPr lvl="1"/>
            <a:r>
              <a:rPr lang="en-GB" dirty="0"/>
              <a:t>easy unit testing of core logic (as function) gives an immediate reward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057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74CC4C2-EA8E-3DD6-04C8-6602A4590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22376"/>
            <a:ext cx="9805416" cy="5349240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Please:</a:t>
            </a:r>
          </a:p>
          <a:p>
            <a:pPr marL="342900" indent="-342900" algn="l">
              <a:buFontTx/>
              <a:buChar char="-"/>
            </a:pPr>
            <a:r>
              <a:rPr lang="en-GB" dirty="0"/>
              <a:t>Tell others here at the FoC about what you have learned here</a:t>
            </a:r>
          </a:p>
          <a:p>
            <a:pPr marL="342900" indent="-342900" algn="l">
              <a:buFontTx/>
              <a:buChar char="-"/>
            </a:pPr>
            <a:r>
              <a:rPr lang="en-GB" dirty="0"/>
              <a:t>Email me with comments or questions: </a:t>
            </a:r>
            <a:r>
              <a:rPr lang="en-GB" dirty="0">
                <a:solidFill>
                  <a:srgbClr val="0070C0"/>
                </a:solidFill>
              </a:rPr>
              <a:t>rpawson@nakedobjects.org</a:t>
            </a:r>
            <a:endParaRPr lang="en-GB" dirty="0"/>
          </a:p>
          <a:p>
            <a:pPr marL="342900" indent="-342900" algn="l">
              <a:buFontTx/>
              <a:buChar char="-"/>
            </a:pPr>
            <a:r>
              <a:rPr lang="en-GB" dirty="0"/>
              <a:t>Email your exam board subject advisor(s) &amp; ask them to commit to</a:t>
            </a:r>
            <a:br>
              <a:rPr lang="en-GB" dirty="0"/>
            </a:br>
            <a:r>
              <a:rPr lang="en-GB" b="1" i="1" dirty="0"/>
              <a:t>not</a:t>
            </a:r>
            <a:r>
              <a:rPr lang="en-GB" i="1" dirty="0"/>
              <a:t> breaking the 10 commandments </a:t>
            </a:r>
            <a:r>
              <a:rPr lang="en-GB" dirty="0"/>
              <a:t>in their exam questions</a:t>
            </a:r>
          </a:p>
          <a:p>
            <a:pPr marL="800100" lvl="1" indent="-342900" algn="l">
              <a:buFontTx/>
              <a:buChar char="-"/>
            </a:pPr>
            <a:r>
              <a:rPr lang="en-GB" dirty="0"/>
              <a:t>It’s hardly a big ask of them, is </a:t>
            </a:r>
            <a:r>
              <a:rPr lang="en-GB"/>
              <a:t>it?</a:t>
            </a:r>
          </a:p>
          <a:p>
            <a:pPr marL="800100" lvl="1" indent="-342900" algn="l">
              <a:buFontTx/>
              <a:buChar char="-"/>
            </a:pPr>
            <a:endParaRPr lang="en-GB" dirty="0"/>
          </a:p>
          <a:p>
            <a:pPr algn="l"/>
            <a:r>
              <a:rPr lang="en-GB" dirty="0"/>
              <a:t>5 minute video on each of the 10 commandments:</a:t>
            </a:r>
            <a:endParaRPr lang="en-GB" sz="4000" dirty="0">
              <a:solidFill>
                <a:srgbClr val="0070C0"/>
              </a:solidFill>
            </a:endParaRPr>
          </a:p>
          <a:p>
            <a:pPr algn="l"/>
            <a:r>
              <a:rPr lang="en-GB" sz="4000" dirty="0">
                <a:solidFill>
                  <a:srgbClr val="0070C0"/>
                </a:solidFill>
              </a:rPr>
              <a:t>https://tinyurl.com/4mznhm6y</a:t>
            </a:r>
            <a:endParaRPr lang="en-GB" sz="5400" dirty="0">
              <a:solidFill>
                <a:srgbClr val="0000FF"/>
              </a:solidFill>
            </a:endParaRPr>
          </a:p>
          <a:p>
            <a:endParaRPr lang="en-GB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96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5C3FA-32D2-35D2-E4AA-51A47904C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68C60-9962-FE0B-2314-612C3EFA8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10 commandments of </a:t>
            </a:r>
            <a:r>
              <a:rPr lang="en-GB" i="1" dirty="0"/>
              <a:t>good </a:t>
            </a:r>
            <a:r>
              <a:rPr lang="en-GB" dirty="0"/>
              <a:t>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8CCEC-AACE-F7D0-DE98-4C21D6840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74480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Thou shalt not define any </a:t>
            </a:r>
            <a:r>
              <a:rPr lang="en-GB" i="1" dirty="0"/>
              <a:t>global variable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Thou shalt fix the </a:t>
            </a:r>
            <a:r>
              <a:rPr lang="en-GB" i="1" dirty="0"/>
              <a:t>type</a:t>
            </a:r>
            <a:r>
              <a:rPr lang="en-GB" dirty="0"/>
              <a:t> of every variable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Thou shalt not permit any </a:t>
            </a:r>
            <a:r>
              <a:rPr lang="en-GB" i="1" dirty="0"/>
              <a:t>null reference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Thou shalt not exit any loop, nor method</a:t>
            </a:r>
            <a:r>
              <a:rPr lang="en-GB" i="1" dirty="0"/>
              <a:t>, before the end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Thou shalt create only </a:t>
            </a:r>
            <a:r>
              <a:rPr lang="en-GB" i="1" dirty="0"/>
              <a:t>pure functions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Thou shalt make all classes, and methods, </a:t>
            </a:r>
            <a:r>
              <a:rPr lang="en-GB" i="1" dirty="0"/>
              <a:t>abstract or final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Thou shalt write </a:t>
            </a:r>
            <a:r>
              <a:rPr lang="en-GB" i="1" dirty="0"/>
              <a:t>unit tests for every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Thou shalt keep thy methods </a:t>
            </a:r>
            <a:r>
              <a:rPr lang="en-GB" i="1" dirty="0"/>
              <a:t>short &amp; sweet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Thou shalt </a:t>
            </a:r>
            <a:r>
              <a:rPr lang="en-GB" i="1" dirty="0"/>
              <a:t>refactor</a:t>
            </a:r>
            <a:r>
              <a:rPr lang="en-GB" dirty="0"/>
              <a:t> thy code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Thou shalt </a:t>
            </a:r>
            <a:r>
              <a:rPr lang="en-GB" i="1" dirty="0"/>
              <a:t>separate thy concerns </a:t>
            </a:r>
          </a:p>
        </p:txBody>
      </p:sp>
    </p:spTree>
    <p:extLst>
      <p:ext uri="{BB962C8B-B14F-4D97-AF65-F5344CB8AC3E}">
        <p14:creationId xmlns:p14="http://schemas.microsoft.com/office/powerpoint/2010/main" val="321567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C5A37-A210-B4E6-4FE9-D267C13AD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2425"/>
            <a:ext cx="10515600" cy="5394538"/>
          </a:xfrm>
        </p:spPr>
        <p:txBody>
          <a:bodyPr>
            <a:normAutofit/>
          </a:bodyPr>
          <a:lstStyle/>
          <a:p>
            <a:r>
              <a:rPr lang="en-GB" dirty="0"/>
              <a:t>These commandments are best learned </a:t>
            </a:r>
            <a:r>
              <a:rPr lang="en-GB" i="1" dirty="0"/>
              <a:t>implicitly</a:t>
            </a:r>
            <a:r>
              <a:rPr lang="en-GB" dirty="0"/>
              <a:t> not </a:t>
            </a:r>
            <a:r>
              <a:rPr lang="en-GB" i="1" dirty="0"/>
              <a:t>explicitly</a:t>
            </a:r>
          </a:p>
          <a:p>
            <a:pPr lvl="1"/>
            <a:r>
              <a:rPr lang="en-GB" dirty="0"/>
              <a:t>Don’t teach pupils to break them</a:t>
            </a:r>
          </a:p>
          <a:p>
            <a:pPr lvl="1"/>
            <a:r>
              <a:rPr lang="en-GB" dirty="0"/>
              <a:t>Never require pupils to break them to gain full marks</a:t>
            </a:r>
          </a:p>
          <a:p>
            <a:pPr lvl="1"/>
            <a:r>
              <a:rPr lang="en-GB" dirty="0"/>
              <a:t>Use tools that enforce those commandments that can be,</a:t>
            </a:r>
            <a:br>
              <a:rPr lang="en-GB" dirty="0"/>
            </a:br>
            <a:r>
              <a:rPr lang="en-GB" dirty="0"/>
              <a:t>and encourage the rest</a:t>
            </a:r>
          </a:p>
          <a:p>
            <a:pPr lvl="1"/>
            <a:endParaRPr lang="en-GB" i="1" dirty="0"/>
          </a:p>
          <a:p>
            <a:r>
              <a:rPr lang="en-GB" dirty="0"/>
              <a:t>Yes, it is possible to identify situations where breaking a commandment could be logically justified</a:t>
            </a:r>
          </a:p>
          <a:p>
            <a:pPr lvl="1"/>
            <a:r>
              <a:rPr lang="en-GB" dirty="0"/>
              <a:t>These are very rare, and unlikely to be encountered in school</a:t>
            </a:r>
          </a:p>
          <a:p>
            <a:pPr lvl="1"/>
            <a:r>
              <a:rPr lang="en-GB" dirty="0"/>
              <a:t>Mostly, the rules are broken out of ignorance, laziness, or obstinacy</a:t>
            </a:r>
          </a:p>
          <a:p>
            <a:pPr lvl="1"/>
            <a:r>
              <a:rPr lang="en-GB" dirty="0"/>
              <a:t>It is best to learn them </a:t>
            </a:r>
            <a:r>
              <a:rPr lang="en-GB" i="1" dirty="0"/>
              <a:t>initially</a:t>
            </a:r>
            <a:r>
              <a:rPr lang="en-GB" dirty="0"/>
              <a:t> as universal rules</a:t>
            </a:r>
          </a:p>
        </p:txBody>
      </p:sp>
    </p:spTree>
    <p:extLst>
      <p:ext uri="{BB962C8B-B14F-4D97-AF65-F5344CB8AC3E}">
        <p14:creationId xmlns:p14="http://schemas.microsoft.com/office/powerpoint/2010/main" val="206011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311EDF-7DF0-B304-8186-D2A27599D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24574"/>
            <a:ext cx="12613065" cy="688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79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53B84-294C-6A51-6E2A-6560DBF22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F61E-59F9-F35E-6172-0551E20B3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10 commandments of </a:t>
            </a:r>
            <a:r>
              <a:rPr lang="en-GB" i="1" dirty="0"/>
              <a:t>good </a:t>
            </a:r>
            <a:r>
              <a:rPr lang="en-GB" dirty="0"/>
              <a:t>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1C49D-275F-F0A2-5C89-F72946CDA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74480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Thou shalt not define any </a:t>
            </a:r>
            <a:r>
              <a:rPr lang="en-GB" i="1" dirty="0"/>
              <a:t>global variable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Thou shalt fix the </a:t>
            </a:r>
            <a:r>
              <a:rPr lang="en-GB" i="1" dirty="0"/>
              <a:t>type</a:t>
            </a:r>
            <a:r>
              <a:rPr lang="en-GB" dirty="0"/>
              <a:t> of every variable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Thou shalt not permit any </a:t>
            </a:r>
            <a:r>
              <a:rPr lang="en-GB" i="1" dirty="0"/>
              <a:t>null reference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Thou shalt not exit any loop, nor method</a:t>
            </a:r>
            <a:r>
              <a:rPr lang="en-GB" i="1" dirty="0"/>
              <a:t>, before the end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Thou shalt create only </a:t>
            </a:r>
            <a:r>
              <a:rPr lang="en-GB" i="1" dirty="0"/>
              <a:t>pure functions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Thou shalt make all classes, and methods, </a:t>
            </a:r>
            <a:r>
              <a:rPr lang="en-GB" i="1" dirty="0"/>
              <a:t>abstract or final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Thou shalt write </a:t>
            </a:r>
            <a:r>
              <a:rPr lang="en-GB" i="1" dirty="0"/>
              <a:t>unit tests for every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Thou shalt keep thy methods </a:t>
            </a:r>
            <a:r>
              <a:rPr lang="en-GB" i="1" dirty="0"/>
              <a:t>short &amp; sweet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Thou shalt </a:t>
            </a:r>
            <a:r>
              <a:rPr lang="en-GB" i="1" dirty="0"/>
              <a:t>refactor</a:t>
            </a:r>
            <a:r>
              <a:rPr lang="en-GB" dirty="0"/>
              <a:t> thy code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Thou shalt </a:t>
            </a:r>
            <a:r>
              <a:rPr lang="en-GB" i="1" dirty="0"/>
              <a:t>separate thy concerns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821231-8F20-961B-FE4B-421CF94CA10E}"/>
              </a:ext>
            </a:extLst>
          </p:cNvPr>
          <p:cNvGrpSpPr/>
          <p:nvPr/>
        </p:nvGrpSpPr>
        <p:grpSpPr>
          <a:xfrm>
            <a:off x="9829800" y="1825625"/>
            <a:ext cx="1956816" cy="2397316"/>
            <a:chOff x="9829800" y="1825625"/>
            <a:chExt cx="1956816" cy="2397316"/>
          </a:xfrm>
        </p:grpSpPr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010C0D07-DA9A-AAD8-403C-A7EBB9C1713D}"/>
                </a:ext>
              </a:extLst>
            </p:cNvPr>
            <p:cNvSpPr/>
            <p:nvPr/>
          </p:nvSpPr>
          <p:spPr>
            <a:xfrm>
              <a:off x="9829800" y="1825625"/>
              <a:ext cx="658368" cy="2397316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0F96E5A-5D7E-68A8-D9B3-6AF36750C50B}"/>
                </a:ext>
              </a:extLst>
            </p:cNvPr>
            <p:cNvSpPr txBox="1"/>
            <p:nvPr/>
          </p:nvSpPr>
          <p:spPr>
            <a:xfrm>
              <a:off x="10579608" y="2424118"/>
              <a:ext cx="12070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/>
                <a:t>Enforced</a:t>
              </a:r>
              <a:r>
                <a:rPr lang="en-GB" dirty="0"/>
                <a:t> by Elan </a:t>
              </a:r>
              <a:br>
                <a:rPr lang="en-GB" dirty="0"/>
              </a:br>
              <a:r>
                <a:rPr lang="en-GB" dirty="0"/>
                <a:t>for all languages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6DE5CB-1734-3A95-B975-B7E756E3BB1E}"/>
              </a:ext>
            </a:extLst>
          </p:cNvPr>
          <p:cNvGrpSpPr/>
          <p:nvPr/>
        </p:nvGrpSpPr>
        <p:grpSpPr>
          <a:xfrm>
            <a:off x="9829800" y="4222941"/>
            <a:ext cx="2167128" cy="1583499"/>
            <a:chOff x="9829800" y="4222941"/>
            <a:chExt cx="2167128" cy="1583499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348B4638-DA3B-27C2-5ACE-93A265866F28}"/>
                </a:ext>
              </a:extLst>
            </p:cNvPr>
            <p:cNvSpPr/>
            <p:nvPr/>
          </p:nvSpPr>
          <p:spPr>
            <a:xfrm>
              <a:off x="9829800" y="4222941"/>
              <a:ext cx="658368" cy="158349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8F98D6F-636A-F098-F60D-0E0086CC22D7}"/>
                </a:ext>
              </a:extLst>
            </p:cNvPr>
            <p:cNvSpPr txBox="1"/>
            <p:nvPr/>
          </p:nvSpPr>
          <p:spPr>
            <a:xfrm>
              <a:off x="10579608" y="4414525"/>
              <a:ext cx="14173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/>
                <a:t>Encouraged</a:t>
              </a:r>
              <a:r>
                <a:rPr lang="en-GB" dirty="0"/>
                <a:t> by Elan </a:t>
              </a:r>
              <a:br>
                <a:rPr lang="en-GB" dirty="0"/>
              </a:br>
              <a:r>
                <a:rPr lang="en-GB" dirty="0"/>
                <a:t>for all languages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636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B2B25-B3A1-4A40-3D4E-55B8EEC3D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Thou shalt not define any global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28276-0DDB-421C-C1B2-D0F2549D9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If the idea that global variables are </a:t>
            </a:r>
            <a:r>
              <a:rPr lang="en-GB" i="1" dirty="0"/>
              <a:t>bad</a:t>
            </a:r>
            <a:r>
              <a:rPr lang="en-GB" dirty="0"/>
              <a:t> is new to you:</a:t>
            </a:r>
          </a:p>
          <a:p>
            <a:pPr lvl="1"/>
            <a:r>
              <a:rPr lang="en-GB" dirty="0"/>
              <a:t>read: </a:t>
            </a:r>
            <a:r>
              <a:rPr lang="en-GB" dirty="0">
                <a:hlinkClick r:id="rId2"/>
              </a:rPr>
              <a:t>https://wiki.c2.com/?GlobalVariablesAreBad</a:t>
            </a:r>
            <a:r>
              <a:rPr lang="en-GB" dirty="0"/>
              <a:t> </a:t>
            </a:r>
          </a:p>
          <a:p>
            <a:r>
              <a:rPr lang="en-GB" dirty="0"/>
              <a:t>And if not, why teach pupils to write them at all?</a:t>
            </a:r>
          </a:p>
          <a:p>
            <a:pPr lvl="1"/>
            <a:r>
              <a:rPr lang="en-GB" dirty="0"/>
              <a:t>reluctance to force pupils to create a ‘main’ method</a:t>
            </a:r>
          </a:p>
          <a:p>
            <a:pPr lvl="1"/>
            <a:r>
              <a:rPr lang="en-GB" dirty="0"/>
              <a:t>because the exam boards still use them!</a:t>
            </a:r>
          </a:p>
          <a:p>
            <a:r>
              <a:rPr lang="en-GB" dirty="0"/>
              <a:t>Coding with Elan (in any language)</a:t>
            </a:r>
          </a:p>
          <a:p>
            <a:pPr lvl="1"/>
            <a:r>
              <a:rPr lang="en-GB" dirty="0"/>
              <a:t>Empty </a:t>
            </a:r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</a:rPr>
              <a:t>main</a:t>
            </a:r>
            <a:r>
              <a:rPr lang="en-GB" dirty="0"/>
              <a:t> routine is auto-created in a new file</a:t>
            </a:r>
          </a:p>
          <a:p>
            <a:pPr lvl="1"/>
            <a:r>
              <a:rPr lang="en-GB" dirty="0"/>
              <a:t>Variables may only be defined within a method</a:t>
            </a:r>
          </a:p>
          <a:p>
            <a:pPr lvl="2"/>
            <a:r>
              <a:rPr lang="en-GB" dirty="0"/>
              <a:t>Constants must be global</a:t>
            </a:r>
          </a:p>
          <a:p>
            <a:pPr lvl="2"/>
            <a:r>
              <a:rPr lang="en-GB" dirty="0"/>
              <a:t>Elan enforces the distinction even when the language doesn’t</a:t>
            </a:r>
          </a:p>
        </p:txBody>
      </p:sp>
    </p:spTree>
    <p:extLst>
      <p:ext uri="{BB962C8B-B14F-4D97-AF65-F5344CB8AC3E}">
        <p14:creationId xmlns:p14="http://schemas.microsoft.com/office/powerpoint/2010/main" val="78847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3CEF5-87A2-A54B-F985-5E99BFF2B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Thou shalt fix the </a:t>
            </a:r>
            <a:r>
              <a:rPr lang="en-GB" i="1" dirty="0"/>
              <a:t>type</a:t>
            </a:r>
            <a:r>
              <a:rPr lang="en-GB" dirty="0"/>
              <a:t> of every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F1296-8D11-8717-EE70-C0E134CD4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Most languages are statically typed or </a:t>
            </a:r>
            <a:r>
              <a:rPr lang="en-GB" i="1" dirty="0"/>
              <a:t>support</a:t>
            </a:r>
            <a:r>
              <a:rPr lang="en-GB" dirty="0"/>
              <a:t> static typing</a:t>
            </a:r>
          </a:p>
          <a:p>
            <a:pPr lvl="1"/>
            <a:r>
              <a:rPr lang="en-GB" dirty="0"/>
              <a:t>Python introduced ‘type hints’ in v 3.5</a:t>
            </a:r>
          </a:p>
          <a:p>
            <a:pPr lvl="1"/>
            <a:r>
              <a:rPr lang="en-GB" dirty="0"/>
              <a:t>TypeScript has almost completely displaced JavaScript in prof. circles</a:t>
            </a:r>
          </a:p>
          <a:p>
            <a:r>
              <a:rPr lang="en-GB" dirty="0"/>
              <a:t>Why </a:t>
            </a:r>
            <a:r>
              <a:rPr lang="en-GB" i="1" dirty="0"/>
              <a:t>not</a:t>
            </a:r>
            <a:r>
              <a:rPr lang="en-GB" dirty="0"/>
              <a:t> dynamic typing?</a:t>
            </a:r>
          </a:p>
          <a:p>
            <a:pPr lvl="1"/>
            <a:r>
              <a:rPr lang="en-GB" dirty="0"/>
              <a:t>It  </a:t>
            </a:r>
            <a:r>
              <a:rPr lang="en-GB" i="1" dirty="0"/>
              <a:t>adds no value</a:t>
            </a:r>
          </a:p>
          <a:p>
            <a:pPr lvl="1"/>
            <a:r>
              <a:rPr lang="en-GB" dirty="0"/>
              <a:t>It leaves students with a weak understanding of types</a:t>
            </a:r>
          </a:p>
          <a:p>
            <a:pPr lvl="1"/>
            <a:r>
              <a:rPr lang="en-GB" dirty="0"/>
              <a:t>It does not scale up for complexity </a:t>
            </a:r>
          </a:p>
          <a:p>
            <a:r>
              <a:rPr lang="en-GB" dirty="0"/>
              <a:t>Coding with Elan (in any language)</a:t>
            </a:r>
          </a:p>
          <a:p>
            <a:pPr lvl="1"/>
            <a:r>
              <a:rPr lang="en-GB" dirty="0"/>
              <a:t>Every variable must be given initial value, and that fixes its type</a:t>
            </a:r>
          </a:p>
          <a:p>
            <a:pPr lvl="1"/>
            <a:r>
              <a:rPr lang="en-GB" dirty="0"/>
              <a:t>Parameters and function return types, must be explicit</a:t>
            </a:r>
          </a:p>
          <a:p>
            <a:pPr lvl="1"/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D15083-C9FF-0750-5726-D836DBE57F97}"/>
              </a:ext>
            </a:extLst>
          </p:cNvPr>
          <p:cNvGrpSpPr/>
          <p:nvPr/>
        </p:nvGrpSpPr>
        <p:grpSpPr>
          <a:xfrm>
            <a:off x="10544175" y="256033"/>
            <a:ext cx="1619250" cy="2862513"/>
            <a:chOff x="10544175" y="256033"/>
            <a:chExt cx="1619250" cy="286251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5521595-3FAD-3E1E-8CFF-6949D9347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96040" y="256033"/>
              <a:ext cx="1274162" cy="184685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86CCB4F-993F-B275-F22C-A4B05DDEE4E7}"/>
                </a:ext>
              </a:extLst>
            </p:cNvPr>
            <p:cNvSpPr txBox="1"/>
            <p:nvPr/>
          </p:nvSpPr>
          <p:spPr>
            <a:xfrm>
              <a:off x="10544175" y="2102883"/>
              <a:ext cx="161925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dirty="0"/>
                <a:t>Anders Hejlsberg:</a:t>
              </a:r>
              <a:br>
                <a:rPr lang="en-GB" sz="1200" dirty="0"/>
              </a:br>
              <a:r>
                <a:rPr lang="en-GB" sz="1200" dirty="0">
                  <a:hlinkClick r:id="rId3"/>
                </a:rPr>
                <a:t>www.youtube.com/</a:t>
              </a:r>
              <a:br>
                <a:rPr lang="en-GB" sz="1200" dirty="0">
                  <a:hlinkClick r:id="rId3"/>
                </a:rPr>
              </a:br>
              <a:r>
                <a:rPr lang="en-GB" sz="1200" dirty="0">
                  <a:hlinkClick r:id="rId3"/>
                </a:rPr>
                <a:t>shorts/NzaNeWeI31Y</a:t>
              </a:r>
              <a:endParaRPr lang="en-GB" sz="1200" dirty="0"/>
            </a:p>
            <a:p>
              <a:endParaRPr lang="en-GB" sz="1200" dirty="0"/>
            </a:p>
            <a:p>
              <a:pPr marL="0" indent="0">
                <a:buNone/>
              </a:pP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48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49613-2513-7269-0E72-A4C397BC3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Thou shalt not permit any null 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0681D-ACD9-5A09-20A0-0C89A33F3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Why?</a:t>
            </a:r>
          </a:p>
          <a:p>
            <a:pPr lvl="1"/>
            <a:r>
              <a:rPr lang="en-GB" dirty="0"/>
              <a:t>Tony Hoare described </a:t>
            </a:r>
            <a:r>
              <a:rPr lang="en-GB" i="1" dirty="0"/>
              <a:t>null references </a:t>
            </a:r>
            <a:r>
              <a:rPr lang="en-GB" dirty="0"/>
              <a:t>as his ‘Billion dollar mistake’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Coding with Elan (in any language)</a:t>
            </a:r>
          </a:p>
          <a:p>
            <a:pPr lvl="1"/>
            <a:r>
              <a:rPr lang="en-GB" dirty="0"/>
              <a:t>A null reference </a:t>
            </a:r>
            <a:r>
              <a:rPr lang="en-GB" i="1" dirty="0"/>
              <a:t>cannot arise</a:t>
            </a:r>
            <a:endParaRPr lang="en-GB" dirty="0"/>
          </a:p>
          <a:p>
            <a:pPr lvl="1"/>
            <a:r>
              <a:rPr lang="en-GB" dirty="0"/>
              <a:t>Every variable, and every property (OOP) must be initialised to a value</a:t>
            </a:r>
          </a:p>
          <a:p>
            <a:pPr lvl="1"/>
            <a:r>
              <a:rPr lang="en-GB" dirty="0"/>
              <a:t>Cannot be reassigned to null </a:t>
            </a:r>
          </a:p>
          <a:p>
            <a:pPr lvl="2"/>
            <a:r>
              <a:rPr lang="en-GB" dirty="0"/>
              <a:t>because </a:t>
            </a:r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</a:rPr>
              <a:t>null</a:t>
            </a:r>
            <a:r>
              <a:rPr lang="en-GB" dirty="0"/>
              <a:t> (or equivalent) is not recognised</a:t>
            </a:r>
          </a:p>
          <a:p>
            <a:pPr lvl="1"/>
            <a:r>
              <a:rPr lang="en-GB" dirty="0"/>
              <a:t>(in OOP </a:t>
            </a:r>
            <a:r>
              <a:rPr lang="en-GB" i="1" dirty="0"/>
              <a:t>optional</a:t>
            </a:r>
            <a:r>
              <a:rPr lang="en-GB" dirty="0"/>
              <a:t> associations are handled through the 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Maybe</a:t>
            </a:r>
            <a:r>
              <a:rPr lang="en-GB" dirty="0"/>
              <a:t> type)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6686679-51F9-08EB-5D0E-100E5A57B30D}"/>
              </a:ext>
            </a:extLst>
          </p:cNvPr>
          <p:cNvGrpSpPr/>
          <p:nvPr/>
        </p:nvGrpSpPr>
        <p:grpSpPr>
          <a:xfrm>
            <a:off x="10429630" y="1414319"/>
            <a:ext cx="1762370" cy="2744672"/>
            <a:chOff x="10429630" y="1414319"/>
            <a:chExt cx="1762370" cy="274467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2A3B04-39FE-E603-E370-7CD5D97FC837}"/>
                </a:ext>
              </a:extLst>
            </p:cNvPr>
            <p:cNvSpPr txBox="1"/>
            <p:nvPr/>
          </p:nvSpPr>
          <p:spPr>
            <a:xfrm>
              <a:off x="10429630" y="3512660"/>
              <a:ext cx="176237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dirty="0"/>
                <a:t>Tony Hoare video:</a:t>
              </a:r>
              <a:br>
                <a:rPr lang="en-GB" sz="1200" dirty="0"/>
              </a:br>
              <a:r>
                <a:rPr lang="en-GB" sz="1200" dirty="0">
                  <a:hlinkClick r:id="rId2"/>
                </a:rPr>
                <a:t>tinyurl.com/keeed24k</a:t>
              </a:r>
              <a:r>
                <a:rPr lang="en-GB" sz="1200" dirty="0"/>
                <a:t> </a:t>
              </a:r>
            </a:p>
            <a:p>
              <a:pPr marL="0" indent="0">
                <a:buNone/>
              </a:pPr>
              <a:endParaRPr lang="en-GB" sz="1200" dirty="0"/>
            </a:p>
          </p:txBody>
        </p:sp>
        <p:pic>
          <p:nvPicPr>
            <p:cNvPr id="7" name="Picture 6" descr="Tony Hoare - Wikipedia">
              <a:extLst>
                <a:ext uri="{FF2B5EF4-FFF2-40B4-BE49-F238E27FC236}">
                  <a16:creationId xmlns:a16="http://schemas.microsoft.com/office/drawing/2014/main" id="{C1BFDB1E-91F6-08D1-4E7C-6C9D6228C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1156" r="10978"/>
            <a:stretch>
              <a:fillRect/>
            </a:stretch>
          </p:blipFill>
          <p:spPr>
            <a:xfrm>
              <a:off x="10461562" y="1414319"/>
              <a:ext cx="1503622" cy="19310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760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FF5F6-663B-68AE-AE44-96977C470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Thou shalt not exit any loop, nor method</a:t>
            </a:r>
            <a:r>
              <a:rPr lang="en-GB" i="1" dirty="0"/>
              <a:t>, before the end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5E975-FE66-A1DD-9AF6-D59BBA358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Why?</a:t>
            </a:r>
          </a:p>
          <a:p>
            <a:pPr lvl="1"/>
            <a:r>
              <a:rPr lang="en-GB" dirty="0"/>
              <a:t>Every block of code should have one entry and one exit</a:t>
            </a:r>
          </a:p>
          <a:p>
            <a:pPr lvl="2"/>
            <a:r>
              <a:rPr lang="en-GB" dirty="0">
                <a:hlinkClick r:id="rId3"/>
              </a:rPr>
              <a:t>https://www.cs.man.ac.uk/~pjj/cs2111/ho/node11.html</a:t>
            </a:r>
            <a:r>
              <a:rPr lang="en-GB" dirty="0"/>
              <a:t> </a:t>
            </a:r>
          </a:p>
          <a:p>
            <a:pPr lvl="1"/>
            <a:r>
              <a:rPr lang="en-GB" sz="2300" dirty="0">
                <a:solidFill>
                  <a:srgbClr val="0000FF"/>
                </a:solidFill>
                <a:latin typeface="Consolas" panose="020B0609020204030204" pitchFamily="49" charset="0"/>
              </a:rPr>
              <a:t>break</a:t>
            </a:r>
            <a:r>
              <a:rPr lang="en-GB" sz="2600" dirty="0"/>
              <a:t> </a:t>
            </a:r>
            <a:r>
              <a:rPr lang="en-GB" dirty="0"/>
              <a:t>goes back to when there were no </a:t>
            </a:r>
            <a:r>
              <a:rPr lang="en-GB" i="1" dirty="0"/>
              <a:t>conditional</a:t>
            </a:r>
            <a:r>
              <a:rPr lang="en-GB" dirty="0"/>
              <a:t> loops</a:t>
            </a:r>
          </a:p>
          <a:p>
            <a:pPr lvl="1"/>
            <a:r>
              <a:rPr lang="en-GB" dirty="0"/>
              <a:t>Structured programming </a:t>
            </a:r>
            <a:r>
              <a:rPr lang="en-GB"/>
              <a:t>languages made </a:t>
            </a:r>
            <a:r>
              <a:rPr lang="en-GB" dirty="0"/>
              <a:t>it redundant</a:t>
            </a:r>
          </a:p>
          <a:p>
            <a:pPr lvl="1"/>
            <a:r>
              <a:rPr lang="en-GB" dirty="0"/>
              <a:t>Having multiple exits makes changes riskier…and debugging harder</a:t>
            </a:r>
          </a:p>
          <a:p>
            <a:r>
              <a:rPr lang="en-GB" dirty="0"/>
              <a:t>Coding with Elan (in any language)</a:t>
            </a:r>
          </a:p>
          <a:p>
            <a:pPr lvl="1"/>
            <a:r>
              <a:rPr lang="en-GB" dirty="0"/>
              <a:t>No </a:t>
            </a:r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</a:rPr>
              <a:t>break</a:t>
            </a:r>
            <a:r>
              <a:rPr lang="en-GB" dirty="0"/>
              <a:t> instruction</a:t>
            </a:r>
          </a:p>
          <a:p>
            <a:pPr lvl="1"/>
            <a:r>
              <a:rPr lang="en-GB" dirty="0"/>
              <a:t>You cannot add a </a:t>
            </a:r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GB" dirty="0"/>
              <a:t> instruction anywhere</a:t>
            </a:r>
          </a:p>
          <a:p>
            <a:pPr lvl="2"/>
            <a:r>
              <a:rPr lang="en-GB" dirty="0"/>
              <a:t>procedures always run to the end</a:t>
            </a:r>
          </a:p>
          <a:p>
            <a:pPr lvl="2"/>
            <a:r>
              <a:rPr lang="en-GB" dirty="0"/>
              <a:t>functions are created with </a:t>
            </a:r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GB" dirty="0"/>
              <a:t> as the last (immovable) instruction</a:t>
            </a:r>
          </a:p>
          <a:p>
            <a:pPr lvl="2"/>
            <a:r>
              <a:rPr lang="en-GB" dirty="0"/>
              <a:t>this often requires a </a:t>
            </a:r>
            <a:r>
              <a:rPr lang="en-GB" dirty="0">
                <a:solidFill>
                  <a:srgbClr val="CC00FF"/>
                </a:solidFill>
                <a:latin typeface="Consolas" panose="020B0609020204030204" pitchFamily="49" charset="0"/>
              </a:rPr>
              <a:t>result</a:t>
            </a:r>
            <a:r>
              <a:rPr lang="en-GB" dirty="0"/>
              <a:t> variable to be defined up-front – which aids readability</a:t>
            </a:r>
          </a:p>
        </p:txBody>
      </p:sp>
    </p:spTree>
    <p:extLst>
      <p:ext uri="{BB962C8B-B14F-4D97-AF65-F5344CB8AC3E}">
        <p14:creationId xmlns:p14="http://schemas.microsoft.com/office/powerpoint/2010/main" val="410906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A23994980294FB0F60FF1E1053E79" ma:contentTypeVersion="16" ma:contentTypeDescription="Create a new document." ma:contentTypeScope="" ma:versionID="654f02d26b1c1c7d5625d5d88c96006e">
  <xsd:schema xmlns:xsd="http://www.w3.org/2001/XMLSchema" xmlns:xs="http://www.w3.org/2001/XMLSchema" xmlns:p="http://schemas.microsoft.com/office/2006/metadata/properties" xmlns:ns2="0596a6cb-d8b5-417b-9d9a-24df8a1dc5ad" xmlns:ns3="ab65be31-62c5-4dd7-b090-2dcd9fed406f" targetNamespace="http://schemas.microsoft.com/office/2006/metadata/properties" ma:root="true" ma:fieldsID="797e9a06418e769bd99fc0ab9b6613cb" ns2:_="" ns3:_="">
    <xsd:import namespace="0596a6cb-d8b5-417b-9d9a-24df8a1dc5ad"/>
    <xsd:import namespace="ab65be31-62c5-4dd7-b090-2dcd9fed40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6a6cb-d8b5-417b-9d9a-24df8a1dc5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5f7c9674-b15e-4854-b78e-f873e0bd21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65be31-62c5-4dd7-b090-2dcd9fed406f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605c6b0-0e02-4dc7-a6b3-f3dbaab54185}" ma:internalName="TaxCatchAll" ma:showField="CatchAllData" ma:web="ab65be31-62c5-4dd7-b090-2dcd9fed40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96a6cb-d8b5-417b-9d9a-24df8a1dc5ad">
      <Terms xmlns="http://schemas.microsoft.com/office/infopath/2007/PartnerControls"/>
    </lcf76f155ced4ddcb4097134ff3c332f>
    <TaxCatchAll xmlns="ab65be31-62c5-4dd7-b090-2dcd9fed406f" xsi:nil="true"/>
  </documentManagement>
</p:properties>
</file>

<file path=customXml/itemProps1.xml><?xml version="1.0" encoding="utf-8"?>
<ds:datastoreItem xmlns:ds="http://schemas.openxmlformats.org/officeDocument/2006/customXml" ds:itemID="{6C408F68-D8DC-43AF-9F2C-F8E5E7C5540B}"/>
</file>

<file path=customXml/itemProps2.xml><?xml version="1.0" encoding="utf-8"?>
<ds:datastoreItem xmlns:ds="http://schemas.openxmlformats.org/officeDocument/2006/customXml" ds:itemID="{8605B050-3E54-4740-ADB8-3B604331B0D2}"/>
</file>

<file path=customXml/itemProps3.xml><?xml version="1.0" encoding="utf-8"?>
<ds:datastoreItem xmlns:ds="http://schemas.openxmlformats.org/officeDocument/2006/customXml" ds:itemID="{D3291260-0D3C-48AC-BBD5-42C8E157AAB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1383</Words>
  <Application>Microsoft Office PowerPoint</Application>
  <PresentationFormat>Widescreen</PresentationFormat>
  <Paragraphs>176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Consolas</vt:lpstr>
      <vt:lpstr>Office Theme</vt:lpstr>
      <vt:lpstr>The 10  commandments of good programming</vt:lpstr>
      <vt:lpstr>The 10 commandments of good programming</vt:lpstr>
      <vt:lpstr>PowerPoint Presentation</vt:lpstr>
      <vt:lpstr>PowerPoint Presentation</vt:lpstr>
      <vt:lpstr>The 10 commandments of good programming</vt:lpstr>
      <vt:lpstr>Thou shalt not define any global variable</vt:lpstr>
      <vt:lpstr>Thou shalt fix the type of every variable</vt:lpstr>
      <vt:lpstr>Thou shalt not permit any null reference</vt:lpstr>
      <vt:lpstr>Thou shalt not exit any loop, nor method, before the end</vt:lpstr>
      <vt:lpstr>Thou shalt create only pure functions</vt:lpstr>
      <vt:lpstr>Thou shalt make all classes, and methods, abstract or final</vt:lpstr>
      <vt:lpstr>Thou shalt write unit tests for every function</vt:lpstr>
      <vt:lpstr>Thou shalt keep thy methods short &amp; sweet</vt:lpstr>
      <vt:lpstr>Thou shalt refactor thy code</vt:lpstr>
      <vt:lpstr>Thou shalt separate thy concerns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Richard Pawson</dc:creator>
  <cp:lastModifiedBy>Richard Pawson</cp:lastModifiedBy>
  <cp:revision>3</cp:revision>
  <cp:lastPrinted>2026-06-25T13:37:22Z</cp:lastPrinted>
  <dcterms:created xsi:type="dcterms:W3CDTF">2026-01-04T15:13:30Z</dcterms:created>
  <dcterms:modified xsi:type="dcterms:W3CDTF">2026-06-26T13:07:04Z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0x010100A0EA23994980294FB0F60FF1E1053E79</vt:lpwstr>
  </property>
</Properties>
</file>