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08" r:id="rId5"/>
    <p:sldMasterId id="2147483809" r:id="rId6"/>
    <p:sldMasterId id="2147483810" r:id="rId7"/>
    <p:sldMasterId id="2147483811" r:id="rId8"/>
    <p:sldMasterId id="2147483812"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y="5143500" cx="9144000"/>
  <p:notesSz cx="6858000" cy="9144000"/>
  <p:embeddedFontLst>
    <p:embeddedFont>
      <p:font typeface="Roboto Medium"/>
      <p:regular r:id="rId43"/>
      <p:bold r:id="rId44"/>
      <p:italic r:id="rId45"/>
      <p:boldItalic r:id="rId46"/>
    </p:embeddedFont>
    <p:embeddedFont>
      <p:font typeface="Roboto"/>
      <p:regular r:id="rId47"/>
      <p:bold r:id="rId48"/>
      <p:italic r:id="rId49"/>
      <p:boldItalic r:id="rId50"/>
    </p:embeddedFont>
    <p:embeddedFont>
      <p:font typeface="Quicksand"/>
      <p:regular r:id="rId51"/>
      <p:bold r:id="rId52"/>
    </p:embeddedFont>
    <p:embeddedFont>
      <p:font typeface="Roboto SemiBold"/>
      <p:regular r:id="rId53"/>
      <p:bold r:id="rId54"/>
      <p:italic r:id="rId55"/>
      <p:boldItalic r:id="rId56"/>
    </p:embeddedFont>
    <p:embeddedFont>
      <p:font typeface="Roboto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A7E3A6-9080-4067-BB34-866F2979CCE0}">
  <a:tblStyle styleId="{3EA7E3A6-9080-4067-BB34-866F2979CCE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29.xml"/><Relationship Id="rId26" Type="http://schemas.openxmlformats.org/officeDocument/2006/relationships/slide" Target="slides/slide16.xml"/><Relationship Id="rId13" Type="http://schemas.openxmlformats.org/officeDocument/2006/relationships/slide" Target="slides/slide3.xml"/><Relationship Id="rId18" Type="http://schemas.openxmlformats.org/officeDocument/2006/relationships/slide" Target="slides/slide8.xml"/><Relationship Id="rId42" Type="http://schemas.openxmlformats.org/officeDocument/2006/relationships/slide" Target="slides/slide32.xml"/><Relationship Id="rId47" Type="http://schemas.openxmlformats.org/officeDocument/2006/relationships/font" Target="fonts/Roboto-regular.fntdata"/><Relationship Id="rId34" Type="http://schemas.openxmlformats.org/officeDocument/2006/relationships/slide" Target="slides/slide24.xml"/><Relationship Id="rId21" Type="http://schemas.openxmlformats.org/officeDocument/2006/relationships/slide" Target="slides/slide11.xml"/><Relationship Id="rId50" Type="http://schemas.openxmlformats.org/officeDocument/2006/relationships/font" Target="fonts/Roboto-boldItalic.fntdata"/><Relationship Id="rId55" Type="http://schemas.openxmlformats.org/officeDocument/2006/relationships/font" Target="fonts/RobotoSemiBold-italic.fntdata"/><Relationship Id="rId63" Type="http://schemas.openxmlformats.org/officeDocument/2006/relationships/customXml" Target="../customXml/item3.xml"/><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slide" Target="slides/slide19.xml"/><Relationship Id="rId16" Type="http://schemas.openxmlformats.org/officeDocument/2006/relationships/slide" Target="slides/slide6.xml"/><Relationship Id="rId40" Type="http://schemas.openxmlformats.org/officeDocument/2006/relationships/slide" Target="slides/slide30.xml"/><Relationship Id="rId45" Type="http://schemas.openxmlformats.org/officeDocument/2006/relationships/font" Target="fonts/RobotoMedium-italic.fntdata"/><Relationship Id="rId32" Type="http://schemas.openxmlformats.org/officeDocument/2006/relationships/slide" Target="slides/slide22.xml"/><Relationship Id="rId37" Type="http://schemas.openxmlformats.org/officeDocument/2006/relationships/slide" Target="slides/slide27.xml"/><Relationship Id="rId24" Type="http://schemas.openxmlformats.org/officeDocument/2006/relationships/slide" Target="slides/slide14.xml"/><Relationship Id="rId53" Type="http://schemas.openxmlformats.org/officeDocument/2006/relationships/font" Target="fonts/RobotoSemiBold-regular.fntdata"/><Relationship Id="rId11" Type="http://schemas.openxmlformats.org/officeDocument/2006/relationships/slide" Target="slides/slide1.xml"/><Relationship Id="rId58" Type="http://schemas.openxmlformats.org/officeDocument/2006/relationships/font" Target="fonts/RobotoLight-bold.fntdata"/><Relationship Id="rId5" Type="http://schemas.openxmlformats.org/officeDocument/2006/relationships/slideMaster" Target="slideMasters/slideMaster1.xml"/><Relationship Id="rId61" Type="http://schemas.openxmlformats.org/officeDocument/2006/relationships/customXml" Target="../customXml/item1.xml"/><Relationship Id="rId19" Type="http://schemas.openxmlformats.org/officeDocument/2006/relationships/slide" Target="slides/slide9.xml"/><Relationship Id="rId43" Type="http://schemas.openxmlformats.org/officeDocument/2006/relationships/font" Target="fonts/RobotoMedium-regular.fntdata"/><Relationship Id="rId48" Type="http://schemas.openxmlformats.org/officeDocument/2006/relationships/font" Target="fonts/Roboto-bold.fntdata"/><Relationship Id="rId30" Type="http://schemas.openxmlformats.org/officeDocument/2006/relationships/slide" Target="slides/slide20.xml"/><Relationship Id="rId35" Type="http://schemas.openxmlformats.org/officeDocument/2006/relationships/slide" Target="slides/slide25.xml"/><Relationship Id="rId22" Type="http://schemas.openxmlformats.org/officeDocument/2006/relationships/slide" Target="slides/slide12.xml"/><Relationship Id="rId27" Type="http://schemas.openxmlformats.org/officeDocument/2006/relationships/slide" Target="slides/slide17.xml"/><Relationship Id="rId56" Type="http://schemas.openxmlformats.org/officeDocument/2006/relationships/font" Target="fonts/RobotoSemiBold-boldItalic.fntdata"/><Relationship Id="rId14" Type="http://schemas.openxmlformats.org/officeDocument/2006/relationships/slide" Target="slides/slide4.xml"/><Relationship Id="rId8" Type="http://schemas.openxmlformats.org/officeDocument/2006/relationships/slideMaster" Target="slideMasters/slideMaster4.xml"/><Relationship Id="rId51" Type="http://schemas.openxmlformats.org/officeDocument/2006/relationships/font" Target="fonts/Quicksand-regular.fntdata"/><Relationship Id="rId3" Type="http://schemas.openxmlformats.org/officeDocument/2006/relationships/presProps" Target="presProps.xml"/><Relationship Id="rId46" Type="http://schemas.openxmlformats.org/officeDocument/2006/relationships/font" Target="fonts/RobotoMedium-boldItalic.fntdata"/><Relationship Id="rId33" Type="http://schemas.openxmlformats.org/officeDocument/2006/relationships/slide" Target="slides/slide23.xml"/><Relationship Id="rId38" Type="http://schemas.openxmlformats.org/officeDocument/2006/relationships/slide" Target="slides/slide28.xml"/><Relationship Id="rId25" Type="http://schemas.openxmlformats.org/officeDocument/2006/relationships/slide" Target="slides/slide15.xml"/><Relationship Id="rId12" Type="http://schemas.openxmlformats.org/officeDocument/2006/relationships/slide" Target="slides/slide2.xml"/><Relationship Id="rId59" Type="http://schemas.openxmlformats.org/officeDocument/2006/relationships/font" Target="fonts/RobotoLight-italic.fntdata"/><Relationship Id="rId17" Type="http://schemas.openxmlformats.org/officeDocument/2006/relationships/slide" Target="slides/slide7.xml"/><Relationship Id="rId41" Type="http://schemas.openxmlformats.org/officeDocument/2006/relationships/slide" Target="slides/slide31.xml"/><Relationship Id="rId20" Type="http://schemas.openxmlformats.org/officeDocument/2006/relationships/slide" Target="slides/slide10.xml"/><Relationship Id="rId54" Type="http://schemas.openxmlformats.org/officeDocument/2006/relationships/font" Target="fonts/RobotoSemiBold-bold.fntdata"/><Relationship Id="rId62" Type="http://schemas.openxmlformats.org/officeDocument/2006/relationships/customXml" Target="../customXml/item2.xml"/><Relationship Id="rId1" Type="http://schemas.openxmlformats.org/officeDocument/2006/relationships/theme" Target="theme/theme5.xml"/><Relationship Id="rId6" Type="http://schemas.openxmlformats.org/officeDocument/2006/relationships/slideMaster" Target="slideMasters/slideMaster2.xml"/><Relationship Id="rId49" Type="http://schemas.openxmlformats.org/officeDocument/2006/relationships/font" Target="fonts/Roboto-italic.fntdata"/><Relationship Id="rId36" Type="http://schemas.openxmlformats.org/officeDocument/2006/relationships/slide" Target="slides/slide26.xml"/><Relationship Id="rId23" Type="http://schemas.openxmlformats.org/officeDocument/2006/relationships/slide" Target="slides/slide13.xml"/><Relationship Id="rId28" Type="http://schemas.openxmlformats.org/officeDocument/2006/relationships/slide" Target="slides/slide18.xml"/><Relationship Id="rId57" Type="http://schemas.openxmlformats.org/officeDocument/2006/relationships/font" Target="fonts/RobotoLight-regular.fntdata"/><Relationship Id="rId15" Type="http://schemas.openxmlformats.org/officeDocument/2006/relationships/slide" Target="slides/slide5.xml"/><Relationship Id="rId44" Type="http://schemas.openxmlformats.org/officeDocument/2006/relationships/font" Target="fonts/RobotoMedium-bold.fntdata"/><Relationship Id="rId31" Type="http://schemas.openxmlformats.org/officeDocument/2006/relationships/slide" Target="slides/slide21.xml"/><Relationship Id="rId60" Type="http://schemas.openxmlformats.org/officeDocument/2006/relationships/font" Target="fonts/RobotoLight-boldItalic.fntdata"/><Relationship Id="rId52" Type="http://schemas.openxmlformats.org/officeDocument/2006/relationships/font" Target="fonts/Quicksand-bold.fntdata"/><Relationship Id="rId10" Type="http://schemas.openxmlformats.org/officeDocument/2006/relationships/notesMaster" Target="notesMasters/notesMaster1.xml"/><Relationship Id="rId4" Type="http://schemas.openxmlformats.org/officeDocument/2006/relationships/tableStyles" Target="tableStyles.xml"/><Relationship Id="rId9"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N_7jdJqQhNMOOeCa7vByWJHFCBE7j54D6L0yowp_J0/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raspberrypi.org/files/curriculum/quickreads/24-Pedagogy_Summary_Levels_Of_Abstraction_2025.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s124.org/educators#teaching_conversational_programm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eeexplore.ieee.org/stamp/stamp.jsp?tp=&amp;arnumber=11390990"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eeexplore.ieee.org/stamp/stamp.jsp?tp=&amp;arnumber=11390990"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a467ed42b7_0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2a467ed42b7_0_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rPr>
              <a:t>Plan </a:t>
            </a:r>
            <a:r>
              <a:rPr lang="en-GB" sz="1000" u="sng">
                <a:solidFill>
                  <a:schemeClr val="hlink"/>
                </a:solidFill>
                <a:hlinkClick r:id="rId2"/>
              </a:rPr>
              <a:t>https://docs.google.com/document/d/1FN_7jdJqQhNMOOeCa7vByWJHFCBE7j54D6L0yowp_J0/edit?usp=sharing</a:t>
            </a:r>
            <a:r>
              <a:rPr lang="en-GB" sz="1000">
                <a:solidFill>
                  <a:schemeClr val="dk1"/>
                </a:solidFill>
              </a:rPr>
              <a:t>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4097454606f_1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4097454606f_1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4097454606f_1_1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4097454606f_1_1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levels of abstraction, discuss the differences between </a:t>
            </a:r>
            <a:r>
              <a:rPr lang="en-GB">
                <a:solidFill>
                  <a:schemeClr val="dk1"/>
                </a:solidFill>
              </a:rPr>
              <a:t>running a step-by-step execution in an IDE </a:t>
            </a:r>
            <a:r>
              <a:rPr lang="en-GB"/>
              <a:t>or prompt an LLM to generate a trace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 LLM does not execute code. It just predicts what the output, based on common patterns of words, programs, code traces, etc.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In programming, we can predict with certainty what a code snippet will do. Even if we are not sure, there is one right answer. It is deterministic. </a:t>
            </a:r>
            <a:endParaRPr sz="1000">
              <a:solidFill>
                <a:schemeClr val="dk1"/>
              </a:solidFill>
              <a:latin typeface="Quicksand"/>
              <a:ea typeface="Quicksand"/>
              <a:cs typeface="Quicksand"/>
              <a:sym typeface="Quicksand"/>
            </a:endParaRPr>
          </a:p>
          <a:p>
            <a:pPr indent="0" lvl="0" marL="0" rtl="0" algn="l">
              <a:spcBef>
                <a:spcPts val="0"/>
              </a:spcBef>
              <a:spcAft>
                <a:spcPts val="0"/>
              </a:spcAft>
              <a:buNone/>
            </a:pPr>
            <a:r>
              <a:rPr lang="en-GB" sz="1000">
                <a:solidFill>
                  <a:schemeClr val="dk1"/>
                </a:solidFill>
                <a:latin typeface="Quicksand"/>
                <a:ea typeface="Quicksand"/>
                <a:cs typeface="Quicksand"/>
                <a:sym typeface="Quicksand"/>
              </a:rPr>
              <a:t>When an LLM generates text, it is predicting based on probability. This means that there is uncertainty about the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https://static.raspberrypi.org/files/curriculum/quickreads/24-Pedagogy_Summary_Levels_Of_Abstraction_2025.pdf</a:t>
            </a: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4097a8c7bd0_0_4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6" name="Google Shape;1156;g4097a8c7bd0_0_4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As per the Ada platform guidance. Edit as appropriate based on your own trace table teaching.</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4097454606f_1_1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5" name="Google Shape;1165;g4097454606f_1_1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4097cf1bce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4097cf1bce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4097454606f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4097454606f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chemeClr val="dk1"/>
              </a:solidFill>
              <a:highlight>
                <a:srgbClr val="F5F5F5"/>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4097454606f_1_1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4097454606f_1_1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https://dl.acm.org/doi/10.1145/3713043.3727051#fig1</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4097a8c7bd0_0_4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4097a8c7bd0_0_4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Only 18 participants</a:t>
            </a:r>
            <a:endParaRPr sz="1800">
              <a:solidFill>
                <a:srgbClr val="595959"/>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4097454606f_1_1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4097454606f_1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333333"/>
                </a:solidFill>
                <a:highlight>
                  <a:srgbClr val="FFFFFF"/>
                </a:highlight>
              </a:rPr>
              <a:t>Examples of AI failure included:</a:t>
            </a:r>
            <a:endParaRPr sz="1200">
              <a:solidFill>
                <a:srgbClr val="333333"/>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rPr lang="en-GB" sz="1200">
                <a:solidFill>
                  <a:srgbClr val="333333"/>
                </a:solidFill>
                <a:highlight>
                  <a:srgbClr val="FFFFFF"/>
                </a:highlight>
              </a:rPr>
              <a:t>(1)</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200">
                <a:solidFill>
                  <a:srgbClr val="333333"/>
                </a:solidFill>
                <a:highlight>
                  <a:srgbClr val="FFFFFF"/>
                </a:highlight>
              </a:rPr>
              <a:t>Misunderstanding Intent: The AI Copilot Tool often struggled with understanding the user’s underlying intention, especially with vague questions</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200">
                <a:solidFill>
                  <a:srgbClr val="333333"/>
                </a:solidFill>
                <a:highlight>
                  <a:srgbClr val="FFFFFF"/>
                </a:highlight>
              </a:rPr>
              <a:t>Generating unusable or unexpected images: At times, the AI generated images that did not align with the user’s expectations, such as creating a maze with portals, even after the child tried to get the maze to be less complex, or generating an image of a character that looked like a Minecraft world, instead of a Roblox avatar:</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GB" sz="1200">
                <a:solidFill>
                  <a:srgbClr val="333333"/>
                </a:solidFill>
                <a:highlight>
                  <a:srgbClr val="FFFFFF"/>
                </a:highlight>
              </a:rPr>
              <a:t>“Generate image of Roblox”</a:t>
            </a:r>
            <a:r>
              <a:rPr lang="en-GB" sz="1200">
                <a:solidFill>
                  <a:srgbClr val="333333"/>
                </a:solidFill>
                <a:highlight>
                  <a:srgbClr val="FFFFFF"/>
                </a:highlight>
              </a:rPr>
              <a:t> — L., age 7 (Jamaica)</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200">
                <a:solidFill>
                  <a:srgbClr val="333333"/>
                </a:solidFill>
                <a:highlight>
                  <a:srgbClr val="FFFFFF"/>
                </a:highlight>
              </a:rPr>
              <a:t>(3)</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200">
                <a:solidFill>
                  <a:srgbClr val="333333"/>
                </a:solidFill>
                <a:highlight>
                  <a:srgbClr val="FFFFFF"/>
                </a:highlight>
              </a:rPr>
              <a:t>Incomplete responses: Although AI Copilot Tool provided helpful solutions, it sometimes gave incomplete instructions on how to achieve that specific step.</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GB" sz="1200">
                <a:solidFill>
                  <a:srgbClr val="333333"/>
                </a:solidFill>
                <a:highlight>
                  <a:srgbClr val="FFFFFF"/>
                </a:highlight>
              </a:rPr>
              <a:t>“I don’t know where the “hide” block is."</a:t>
            </a:r>
            <a:r>
              <a:rPr lang="en-GB" sz="1200">
                <a:solidFill>
                  <a:srgbClr val="333333"/>
                </a:solidFill>
                <a:highlight>
                  <a:srgbClr val="FFFFFF"/>
                </a:highlight>
              </a:rPr>
              <a:t>— T., age 7 (Romania)</a:t>
            </a:r>
            <a:endParaRPr sz="1200">
              <a:solidFill>
                <a:srgbClr val="333333"/>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4097454606f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4097454606f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Cursor, claude code, </a:t>
            </a:r>
            <a:endParaRPr/>
          </a:p>
          <a:p>
            <a:pPr indent="0" lvl="0" marL="0" rtl="0" algn="l">
              <a:spcBef>
                <a:spcPts val="0"/>
              </a:spcBef>
              <a:spcAft>
                <a:spcPts val="0"/>
              </a:spcAft>
              <a:buNone/>
            </a:pPr>
            <a:r>
              <a:rPr lang="en-GB">
                <a:solidFill>
                  <a:schemeClr val="dk1"/>
                </a:solidFill>
              </a:rPr>
              <a:t>The </a:t>
            </a:r>
            <a:r>
              <a:rPr lang="en-GB" sz="1200">
                <a:solidFill>
                  <a:schemeClr val="dk1"/>
                </a:solidFill>
              </a:rPr>
              <a:t>Faros platform</a:t>
            </a:r>
            <a:r>
              <a:rPr lang="en-GB">
                <a:solidFill>
                  <a:schemeClr val="dk1"/>
                </a:solidFill>
              </a:rPr>
              <a:t> (Faros AI) is </a:t>
            </a:r>
            <a:r>
              <a:rPr lang="en-GB" sz="1200">
                <a:solidFill>
                  <a:schemeClr val="dk1"/>
                </a:solidFill>
              </a:rPr>
              <a:t>an engineering operations and intelligence platform designed to centralize, normalize, and analyze data across the entire software development lifecycle (SDLC)</a:t>
            </a:r>
            <a:r>
              <a:rPr lang="en-GB">
                <a:solidFill>
                  <a:schemeClr val="dk1"/>
                </a:solidFill>
              </a:rPr>
              <a:t>  - includes GIT, Jira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Token efficiency</a:t>
            </a:r>
            <a:endParaRPr/>
          </a:p>
          <a:p>
            <a:pPr indent="0" lvl="0" marL="0" rtl="0" algn="l">
              <a:spcBef>
                <a:spcPts val="0"/>
              </a:spcBef>
              <a:spcAft>
                <a:spcPts val="0"/>
              </a:spcAft>
              <a:buNone/>
            </a:pPr>
            <a:r>
              <a:rPr lang="en-GB"/>
              <a:t>Productivity</a:t>
            </a:r>
            <a:endParaRPr/>
          </a:p>
          <a:p>
            <a:pPr indent="0" lvl="0" marL="0" rtl="0" algn="l">
              <a:spcBef>
                <a:spcPts val="0"/>
              </a:spcBef>
              <a:spcAft>
                <a:spcPts val="0"/>
              </a:spcAft>
              <a:buNone/>
            </a:pPr>
            <a:r>
              <a:rPr lang="en-GB"/>
              <a:t>Code quality</a:t>
            </a:r>
            <a:endParaRPr/>
          </a:p>
          <a:p>
            <a:pPr indent="0" lvl="0" marL="0" rtl="0" algn="l">
              <a:spcBef>
                <a:spcPts val="0"/>
              </a:spcBef>
              <a:spcAft>
                <a:spcPts val="0"/>
              </a:spcAft>
              <a:buNone/>
            </a:pPr>
            <a:r>
              <a:rPr lang="en-GB"/>
              <a:t>Context window and report understanding</a:t>
            </a:r>
            <a:endParaRPr/>
          </a:p>
          <a:p>
            <a:pPr indent="0" lvl="0" marL="0" rtl="0" algn="l">
              <a:spcBef>
                <a:spcPts val="0"/>
              </a:spcBef>
              <a:spcAft>
                <a:spcPts val="0"/>
              </a:spcAft>
              <a:buNone/>
            </a:pPr>
            <a:r>
              <a:rPr lang="en-GB"/>
              <a:t>Privacy security and data control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2a467ed42b7_0_10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6" name="Google Shape;1036;g2a467ed42b7_0_10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a:p>
            <a:pPr indent="0" lvl="0" marL="228600" rtl="0" algn="l">
              <a:lnSpc>
                <a:spcPct val="100000"/>
              </a:lnSpc>
              <a:spcBef>
                <a:spcPts val="0"/>
              </a:spcBef>
              <a:spcAft>
                <a:spcPts val="0"/>
              </a:spcAft>
              <a:buSzPts val="1100"/>
              <a:buNone/>
            </a:pPr>
            <a:r>
              <a:rPr lang="en-GB"/>
              <a:t>I always start with my pancakes … its a good way to make sure we are all on the same page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4097454606f_1_1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4097454606f_1_1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Lovable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4097bb29a6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4097bb29a6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4097bb29a6f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4097bb29a6f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222222"/>
              </a:buClr>
              <a:buSzPts val="1500"/>
              <a:buChar char="●"/>
            </a:pPr>
            <a:r>
              <a:rPr b="1" lang="en-GB" sz="1500">
                <a:solidFill>
                  <a:srgbClr val="222222"/>
                </a:solidFill>
                <a:highlight>
                  <a:schemeClr val="lt1"/>
                </a:highlight>
              </a:rPr>
              <a:t>Problem decomposition</a:t>
            </a:r>
            <a:r>
              <a:rPr lang="en-GB" sz="1500">
                <a:solidFill>
                  <a:srgbClr val="222222"/>
                </a:solidFill>
                <a:highlight>
                  <a:schemeClr val="lt1"/>
                </a:highlight>
              </a:rPr>
              <a:t>: Breaking down large projects into smaller functions is essential. For instance, when designing a text-based game, students might separate tasks into input handling, game state updates, and rendering functions.</a:t>
            </a:r>
            <a:endParaRPr b="1" sz="1500">
              <a:solidFill>
                <a:srgbClr val="222222"/>
              </a:solidFill>
              <a:highlight>
                <a:schemeClr val="lt1"/>
              </a:highlight>
            </a:endParaRPr>
          </a:p>
          <a:p>
            <a:pPr indent="-323850" lvl="0" marL="457200" rtl="0" algn="l">
              <a:lnSpc>
                <a:spcPct val="150000"/>
              </a:lnSpc>
              <a:spcBef>
                <a:spcPts val="0"/>
              </a:spcBef>
              <a:spcAft>
                <a:spcPts val="0"/>
              </a:spcAft>
              <a:buClr>
                <a:srgbClr val="222222"/>
              </a:buClr>
              <a:buSzPts val="1500"/>
              <a:buChar char="●"/>
            </a:pPr>
            <a:r>
              <a:rPr b="1" lang="en-GB" sz="1500">
                <a:solidFill>
                  <a:srgbClr val="222222"/>
                </a:solidFill>
                <a:highlight>
                  <a:schemeClr val="lt1"/>
                </a:highlight>
              </a:rPr>
              <a:t>Prompting and function design</a:t>
            </a:r>
            <a:r>
              <a:rPr lang="en-GB" sz="1500">
                <a:solidFill>
                  <a:srgbClr val="222222"/>
                </a:solidFill>
                <a:highlight>
                  <a:schemeClr val="lt1"/>
                </a:highlight>
              </a:rPr>
              <a:t>: Students learn to articulate precise prompts for AI tools, honing their ability to describe a function’s purpose, inputs, and outputs, for instance. This clarity improves the output from the AI tool and reinforces students’ understanding of task requirements.</a:t>
            </a:r>
            <a:endParaRPr sz="1500">
              <a:solidFill>
                <a:srgbClr val="222222"/>
              </a:solidFill>
              <a:highlight>
                <a:schemeClr val="lt1"/>
              </a:highlight>
            </a:endParaRPr>
          </a:p>
          <a:p>
            <a:pPr indent="-323850" lvl="0" marL="457200" rtl="0" algn="l">
              <a:lnSpc>
                <a:spcPct val="150000"/>
              </a:lnSpc>
              <a:spcBef>
                <a:spcPts val="0"/>
              </a:spcBef>
              <a:spcAft>
                <a:spcPts val="0"/>
              </a:spcAft>
              <a:buClr>
                <a:srgbClr val="222222"/>
              </a:buClr>
              <a:buSzPts val="1500"/>
              <a:buChar char="●"/>
            </a:pPr>
            <a:r>
              <a:rPr b="1" lang="en-GB" sz="1500">
                <a:solidFill>
                  <a:srgbClr val="222222"/>
                </a:solidFill>
                <a:highlight>
                  <a:schemeClr val="lt1"/>
                </a:highlight>
              </a:rPr>
              <a:t>Code reading and evaluation/selection</a:t>
            </a:r>
            <a:r>
              <a:rPr lang="en-GB" sz="1500">
                <a:solidFill>
                  <a:srgbClr val="222222"/>
                </a:solidFill>
                <a:highlight>
                  <a:schemeClr val="lt1"/>
                </a:highlight>
              </a:rPr>
              <a:t>: AI tools can produce any number of solutions, and each will be different, requiring students to evaluate the options critically. Students are taught to identify which solution is most likely to solve their problem effectively.</a:t>
            </a:r>
            <a:endParaRPr sz="1500">
              <a:solidFill>
                <a:srgbClr val="222222"/>
              </a:solidFill>
              <a:highlight>
                <a:schemeClr val="lt1"/>
              </a:highlight>
            </a:endParaRPr>
          </a:p>
          <a:p>
            <a:pPr indent="-323850" lvl="0" marL="457200" rtl="0" algn="l">
              <a:lnSpc>
                <a:spcPct val="150000"/>
              </a:lnSpc>
              <a:spcBef>
                <a:spcPts val="0"/>
              </a:spcBef>
              <a:spcAft>
                <a:spcPts val="0"/>
              </a:spcAft>
              <a:buClr>
                <a:srgbClr val="222222"/>
              </a:buClr>
              <a:buSzPts val="1500"/>
              <a:buChar char="●"/>
            </a:pPr>
            <a:r>
              <a:rPr b="1" lang="en-GB" sz="1500">
                <a:solidFill>
                  <a:srgbClr val="222222"/>
                </a:solidFill>
                <a:highlight>
                  <a:schemeClr val="lt1"/>
                </a:highlight>
              </a:rPr>
              <a:t>Discover patterns for reuse</a:t>
            </a:r>
            <a:r>
              <a:rPr lang="en-GB" sz="1500">
                <a:solidFill>
                  <a:srgbClr val="222222"/>
                </a:solidFill>
                <a:highlight>
                  <a:schemeClr val="lt1"/>
                </a:highlight>
              </a:rPr>
              <a:t>: Students explore new programming domains and identify useful libraries through interactions with Copilot. This prepares them to solve problems efficiently and creatively. </a:t>
            </a:r>
            <a:endParaRPr sz="1500">
              <a:solidFill>
                <a:srgbClr val="222222"/>
              </a:solidFill>
              <a:highlight>
                <a:schemeClr val="lt1"/>
              </a:highlight>
            </a:endParaRPr>
          </a:p>
          <a:p>
            <a:pPr indent="-323850" lvl="0" marL="457200" rtl="0" algn="l">
              <a:lnSpc>
                <a:spcPct val="150000"/>
              </a:lnSpc>
              <a:spcBef>
                <a:spcPts val="0"/>
              </a:spcBef>
              <a:spcAft>
                <a:spcPts val="0"/>
              </a:spcAft>
              <a:buClr>
                <a:srgbClr val="222222"/>
              </a:buClr>
              <a:buSzPts val="1500"/>
              <a:buChar char="●"/>
            </a:pPr>
            <a:r>
              <a:rPr b="1" lang="en-GB" sz="1500">
                <a:solidFill>
                  <a:srgbClr val="222222"/>
                </a:solidFill>
                <a:highlight>
                  <a:schemeClr val="lt1"/>
                </a:highlight>
              </a:rPr>
              <a:t>Code testing and debugging</a:t>
            </a:r>
            <a:r>
              <a:rPr lang="en-GB" sz="1500">
                <a:solidFill>
                  <a:srgbClr val="222222"/>
                </a:solidFill>
                <a:highlight>
                  <a:schemeClr val="lt1"/>
                </a:highlight>
              </a:rPr>
              <a:t>: Students practise open- and closed-box testing, learning to identify edge cases and debug code using tools like doctest and the VS Code debugger.</a:t>
            </a:r>
            <a:endParaRPr sz="1500">
              <a:solidFill>
                <a:srgbClr val="222222"/>
              </a:solidFill>
              <a:highlight>
                <a:schemeClr val="lt1"/>
              </a:highlight>
            </a:endParaRPr>
          </a:p>
          <a:p>
            <a:pPr indent="-323850" lvl="0" marL="457200" rtl="0" algn="l">
              <a:lnSpc>
                <a:spcPct val="150000"/>
              </a:lnSpc>
              <a:spcBef>
                <a:spcPts val="0"/>
              </a:spcBef>
              <a:spcAft>
                <a:spcPts val="0"/>
              </a:spcAft>
              <a:buClr>
                <a:srgbClr val="222222"/>
              </a:buClr>
              <a:buSzPts val="1500"/>
              <a:buChar char="●"/>
            </a:pPr>
            <a:r>
              <a:rPr b="1" lang="en-GB" sz="1500">
                <a:solidFill>
                  <a:srgbClr val="222222"/>
                </a:solidFill>
                <a:highlight>
                  <a:schemeClr val="lt1"/>
                </a:highlight>
              </a:rPr>
              <a:t>Develop ethical and metacognitive skills</a:t>
            </a:r>
            <a:r>
              <a:rPr lang="en-GB" sz="1500">
                <a:solidFill>
                  <a:srgbClr val="222222"/>
                </a:solidFill>
                <a:highlight>
                  <a:schemeClr val="lt1"/>
                </a:highlight>
              </a:rPr>
              <a:t>: Students engage in discussions about responsible AI use and reflect on the decisions they make when collaborating with AI tools.</a:t>
            </a:r>
            <a:endParaRPr sz="1500">
              <a:solidFill>
                <a:srgbClr val="222222"/>
              </a:solidFill>
              <a:highlight>
                <a:schemeClr val="lt1"/>
              </a:highlight>
            </a:endParaRPr>
          </a:p>
          <a:p>
            <a:pPr indent="0" lvl="0" marL="0" rtl="0" algn="l">
              <a:lnSpc>
                <a:spcPct val="150000"/>
              </a:lnSpc>
              <a:spcBef>
                <a:spcPts val="150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15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4097bb29a6f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6" name="Google Shape;1266;g4097bb29a6f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https://www.cs124.org/educators#teaching_conversational_programming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GB" sz="1400">
                <a:solidFill>
                  <a:srgbClr val="555555"/>
                </a:solidFill>
                <a:highlight>
                  <a:srgbClr val="FBFBFB"/>
                </a:highlight>
              </a:rPr>
              <a:t>Claude Code records detailed session logs (timestamped JSONL files) that students commit alongside their code. An LLM (GPT-52) reads each week’s session transcript and estimates active development hours—time the student spent thinking, prompting, and reviewing, not idle wall-clock time. Each estimate averages three independent samples and is constrained by computed active time as a sanity check.</a:t>
            </a:r>
            <a:r>
              <a:rPr i="1" lang="en-GB" sz="1400">
                <a:solidFill>
                  <a:schemeClr val="dk1"/>
                </a:solidFill>
              </a:rPr>
              <a:t>  </a:t>
            </a:r>
            <a:endParaRPr i="1" sz="1400">
              <a:solidFill>
                <a:schemeClr val="dk1"/>
              </a:solidFill>
            </a:endParaRPr>
          </a:p>
          <a:p>
            <a:pPr indent="0" lvl="0" marL="0" rtl="0" algn="l">
              <a:spcBef>
                <a:spcPts val="0"/>
              </a:spcBef>
              <a:spcAft>
                <a:spcPts val="0"/>
              </a:spcAft>
              <a:buClr>
                <a:schemeClr val="dk1"/>
              </a:buClr>
              <a:buSzPts val="1100"/>
              <a:buFont typeface="Arial"/>
              <a:buNone/>
            </a:pPr>
            <a:r>
              <a:t/>
            </a:r>
            <a:endParaRPr i="1" sz="1400">
              <a:solidFill>
                <a:schemeClr val="dk1"/>
              </a:solidFill>
            </a:endParaRPr>
          </a:p>
          <a:p>
            <a:pPr indent="0" lvl="0" marL="0" rtl="0" algn="l">
              <a:spcBef>
                <a:spcPts val="0"/>
              </a:spcBef>
              <a:spcAft>
                <a:spcPts val="0"/>
              </a:spcAft>
              <a:buClr>
                <a:schemeClr val="dk1"/>
              </a:buClr>
              <a:buSzPts val="1100"/>
              <a:buFont typeface="Arial"/>
              <a:buNone/>
            </a:pPr>
            <a:r>
              <a:rPr i="1" lang="en-GB" sz="1400">
                <a:solidFill>
                  <a:srgbClr val="555555"/>
                </a:solidFill>
                <a:highlight>
                  <a:srgbClr val="FBFBFB"/>
                </a:highlight>
              </a:rPr>
              <a:t>Students earn full project credit by accumulating 20 hours of estimated effort across the semester, with a target pace of roughly 4 hours per week and a cap of 8 credited hours per week. The weekly cap discourages cramming and encourages sustained engagement. Students control the process: push logs, request a new estimate, and immediately see a bar chart of weekly hours with target and cap lines, plus a history of estimation runs. The grading criteria are completely transparent—invest the time, earn the credit.</a:t>
            </a:r>
            <a:r>
              <a:rPr i="1" lang="en-GB" sz="1400">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4097bb29a6f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g4097bb29a6f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523"/>
              <a:buFont typeface="Arial"/>
              <a:buNone/>
            </a:pPr>
            <a:r>
              <a:rPr b="1" lang="en-GB" sz="1160">
                <a:solidFill>
                  <a:srgbClr val="555555"/>
                </a:solidFill>
                <a:highlight>
                  <a:srgbClr val="FBFBFB"/>
                </a:highlight>
              </a:rPr>
              <a:t>Some of the targeted tasks included in the lessons - that get students to think critically about output they have created with AI assistance</a:t>
            </a:r>
            <a:endParaRPr b="1" sz="1160">
              <a:solidFill>
                <a:srgbClr val="555555"/>
              </a:solidFill>
              <a:highlight>
                <a:srgbClr val="FBFBFB"/>
              </a:highlight>
            </a:endParaRPr>
          </a:p>
          <a:p>
            <a:pPr indent="0" lvl="0" marL="0" rtl="0" algn="l">
              <a:spcBef>
                <a:spcPts val="1200"/>
              </a:spcBef>
              <a:spcAft>
                <a:spcPts val="0"/>
              </a:spcAft>
              <a:buClr>
                <a:schemeClr val="dk1"/>
              </a:buClr>
              <a:buSzPts val="523"/>
              <a:buFont typeface="Arial"/>
              <a:buNone/>
            </a:pPr>
            <a:r>
              <a:rPr b="1" lang="en-GB" sz="1160">
                <a:solidFill>
                  <a:srgbClr val="555555"/>
                </a:solidFill>
                <a:highlight>
                  <a:srgbClr val="FBFBFB"/>
                </a:highlight>
              </a:rPr>
              <a:t>Design:  </a:t>
            </a:r>
            <a:endParaRPr b="1" sz="1160">
              <a:solidFill>
                <a:srgbClr val="555555"/>
              </a:solidFill>
              <a:highlight>
                <a:srgbClr val="FBFBFB"/>
              </a:highlight>
            </a:endParaRPr>
          </a:p>
          <a:p>
            <a:pPr indent="-302260" lvl="0" marL="457200" rtl="0" algn="l">
              <a:spcBef>
                <a:spcPts val="1200"/>
              </a:spcBef>
              <a:spcAft>
                <a:spcPts val="0"/>
              </a:spcAft>
              <a:buClr>
                <a:srgbClr val="555555"/>
              </a:buClr>
              <a:buSzPts val="1160"/>
              <a:buFont typeface="Arial"/>
              <a:buChar char="●"/>
            </a:pPr>
            <a:r>
              <a:rPr b="1" lang="en-GB" sz="1160">
                <a:solidFill>
                  <a:srgbClr val="555555"/>
                </a:solidFill>
                <a:highlight>
                  <a:srgbClr val="FBFBFB"/>
                </a:highlight>
              </a:rPr>
              <a:t>Simplify Something</a:t>
            </a:r>
            <a:r>
              <a:rPr lang="en-GB" sz="1160">
                <a:solidFill>
                  <a:srgbClr val="555555"/>
                </a:solidFill>
                <a:highlight>
                  <a:srgbClr val="FBFBFB"/>
                </a:highlight>
              </a:rPr>
              <a:t>: Identify the most complex or cluttered part of your app. Simplify it—remove unnecessary options, combine steps, or break it into something clearer. Explain what you removed and why the app is better without it. </a:t>
            </a:r>
            <a:endParaRPr sz="1160">
              <a:solidFill>
                <a:srgbClr val="555555"/>
              </a:solidFill>
              <a:highlight>
                <a:srgbClr val="FBFBFB"/>
              </a:highlight>
            </a:endParaRPr>
          </a:p>
          <a:p>
            <a:pPr indent="-302260" lvl="0" marL="457200" rtl="0" algn="l">
              <a:spcBef>
                <a:spcPts val="0"/>
              </a:spcBef>
              <a:spcAft>
                <a:spcPts val="0"/>
              </a:spcAft>
              <a:buClr>
                <a:srgbClr val="555555"/>
              </a:buClr>
              <a:buSzPts val="1160"/>
              <a:buFont typeface="Arial"/>
              <a:buChar char="●"/>
            </a:pPr>
            <a:r>
              <a:rPr b="1" lang="en-GB" sz="1160">
                <a:solidFill>
                  <a:srgbClr val="555555"/>
                </a:solidFill>
                <a:highlight>
                  <a:srgbClr val="FBFBFB"/>
                </a:highlight>
              </a:rPr>
              <a:t>Screen Flow Redesign</a:t>
            </a:r>
            <a:r>
              <a:rPr lang="en-GB" sz="1160">
                <a:solidFill>
                  <a:srgbClr val="555555"/>
                </a:solidFill>
                <a:highlight>
                  <a:srgbClr val="FBFBFB"/>
                </a:highlight>
              </a:rPr>
              <a:t>: Map out every screen and tap in your app’s main workflow. Find at least one way to reduce the number of steps needed to complete a common task. Implement the improvement. </a:t>
            </a:r>
            <a:endParaRPr sz="1160">
              <a:solidFill>
                <a:srgbClr val="555555"/>
              </a:solidFill>
              <a:highlight>
                <a:srgbClr val="FBFBFB"/>
              </a:highlight>
            </a:endParaRPr>
          </a:p>
          <a:p>
            <a:pPr indent="-302260" lvl="0" marL="457200" rtl="0" algn="l">
              <a:spcBef>
                <a:spcPts val="0"/>
              </a:spcBef>
              <a:spcAft>
                <a:spcPts val="0"/>
              </a:spcAft>
              <a:buClr>
                <a:srgbClr val="555555"/>
              </a:buClr>
              <a:buSzPts val="1160"/>
              <a:buFont typeface="Arial"/>
              <a:buChar char="●"/>
            </a:pPr>
            <a:r>
              <a:rPr b="1" lang="en-GB" sz="1160">
                <a:solidFill>
                  <a:srgbClr val="555555"/>
                </a:solidFill>
                <a:highlight>
                  <a:srgbClr val="FBFBFB"/>
                </a:highlight>
              </a:rPr>
              <a:t>UI Style Exploration</a:t>
            </a:r>
            <a:r>
              <a:rPr lang="en-GB" sz="1160">
                <a:solidFill>
                  <a:srgbClr val="555555"/>
                </a:solidFill>
                <a:highlight>
                  <a:srgbClr val="FBFBFB"/>
                </a:highlight>
              </a:rPr>
              <a:t>: Create 2–3 visual variations of your main screen. Show them to at least 2 people, get their preference, and keep the winner. Document what you tried and why you chose what you chose.</a:t>
            </a:r>
            <a:endParaRPr sz="1160">
              <a:solidFill>
                <a:srgbClr val="555555"/>
              </a:solidFill>
              <a:highlight>
                <a:srgbClr val="FBFBFB"/>
              </a:highlight>
            </a:endParaRPr>
          </a:p>
          <a:p>
            <a:pPr indent="0" lvl="0" marL="0" rtl="0" algn="l">
              <a:spcBef>
                <a:spcPts val="1200"/>
              </a:spcBef>
              <a:spcAft>
                <a:spcPts val="0"/>
              </a:spcAft>
              <a:buClr>
                <a:schemeClr val="dk1"/>
              </a:buClr>
              <a:buSzPts val="523"/>
              <a:buFont typeface="Arial"/>
              <a:buNone/>
            </a:pPr>
            <a:r>
              <a:rPr b="1" lang="en-GB" sz="1160">
                <a:solidFill>
                  <a:srgbClr val="555555"/>
                </a:solidFill>
                <a:highlight>
                  <a:srgbClr val="FBFBFB"/>
                </a:highlight>
              </a:rPr>
              <a:t>Development:</a:t>
            </a:r>
            <a:endParaRPr b="1" sz="1160">
              <a:solidFill>
                <a:srgbClr val="555555"/>
              </a:solidFill>
              <a:highlight>
                <a:srgbClr val="FBFBFB"/>
              </a:highlight>
            </a:endParaRPr>
          </a:p>
          <a:p>
            <a:pPr indent="-302260" lvl="0" marL="457200" rtl="0" algn="l">
              <a:spcBef>
                <a:spcPts val="1200"/>
              </a:spcBef>
              <a:spcAft>
                <a:spcPts val="0"/>
              </a:spcAft>
              <a:buClr>
                <a:srgbClr val="555555"/>
              </a:buClr>
              <a:buSzPts val="1160"/>
              <a:buFont typeface="Arial"/>
              <a:buChar char="●"/>
            </a:pPr>
            <a:r>
              <a:rPr b="1" lang="en-GB" sz="1160">
                <a:solidFill>
                  <a:srgbClr val="555555"/>
                </a:solidFill>
                <a:highlight>
                  <a:srgbClr val="FBFBFB"/>
                </a:highlight>
              </a:rPr>
              <a:t>Error State Design</a:t>
            </a:r>
            <a:r>
              <a:rPr lang="en-GB" sz="1160">
                <a:solidFill>
                  <a:srgbClr val="555555"/>
                </a:solidFill>
                <a:highlight>
                  <a:srgbClr val="FBFBFB"/>
                </a:highlight>
              </a:rPr>
              <a:t>: Identify 3 things that could go wrong when someone uses your app (no network, invalid input, empty data, missing permissions). Design and implement graceful handling for each—no crashes, no blank screens. </a:t>
            </a:r>
            <a:endParaRPr sz="1160">
              <a:solidFill>
                <a:srgbClr val="555555"/>
              </a:solidFill>
              <a:highlight>
                <a:srgbClr val="FBFBFB"/>
              </a:highlight>
            </a:endParaRPr>
          </a:p>
          <a:p>
            <a:pPr indent="-302260" lvl="0" marL="457200" rtl="0" algn="l">
              <a:spcBef>
                <a:spcPts val="0"/>
              </a:spcBef>
              <a:spcAft>
                <a:spcPts val="0"/>
              </a:spcAft>
              <a:buClr>
                <a:srgbClr val="555555"/>
              </a:buClr>
              <a:buSzPts val="1160"/>
              <a:buFont typeface="Arial"/>
              <a:buChar char="●"/>
            </a:pPr>
            <a:r>
              <a:rPr b="1" lang="en-GB" sz="1160">
                <a:solidFill>
                  <a:srgbClr val="555555"/>
                </a:solidFill>
                <a:highlight>
                  <a:srgbClr val="FBFBFB"/>
                </a:highlight>
              </a:rPr>
              <a:t>Deploy Your App</a:t>
            </a:r>
            <a:r>
              <a:rPr lang="en-GB" sz="1160">
                <a:solidFill>
                  <a:srgbClr val="555555"/>
                </a:solidFill>
                <a:highlight>
                  <a:srgbClr val="FBFBFB"/>
                </a:highlight>
              </a:rPr>
              <a:t>: Deploy your app and any backend it requires so that it can run on another person’s device—not just your emulator. Document your deployment setup and have at least one other person successfully run your app. </a:t>
            </a:r>
            <a:endParaRPr sz="1160">
              <a:solidFill>
                <a:srgbClr val="555555"/>
              </a:solidFill>
              <a:highlight>
                <a:srgbClr val="FBFBFB"/>
              </a:highlight>
            </a:endParaRPr>
          </a:p>
          <a:p>
            <a:pPr indent="0" lvl="0" marL="0" rtl="0" algn="l">
              <a:spcBef>
                <a:spcPts val="1200"/>
              </a:spcBef>
              <a:spcAft>
                <a:spcPts val="0"/>
              </a:spcAft>
              <a:buClr>
                <a:schemeClr val="dk1"/>
              </a:buClr>
              <a:buSzPts val="523"/>
              <a:buFont typeface="Arial"/>
              <a:buNone/>
            </a:pPr>
            <a:r>
              <a:rPr b="1" lang="en-GB" sz="1160">
                <a:solidFill>
                  <a:srgbClr val="555555"/>
                </a:solidFill>
                <a:highlight>
                  <a:srgbClr val="FBFBFB"/>
                </a:highlight>
              </a:rPr>
              <a:t>Evaluation: </a:t>
            </a:r>
            <a:endParaRPr b="1" sz="1160">
              <a:solidFill>
                <a:srgbClr val="555555"/>
              </a:solidFill>
              <a:highlight>
                <a:srgbClr val="FBFBFB"/>
              </a:highlight>
            </a:endParaRPr>
          </a:p>
          <a:p>
            <a:pPr indent="-302260" lvl="0" marL="457200" rtl="0" algn="l">
              <a:spcBef>
                <a:spcPts val="1200"/>
              </a:spcBef>
              <a:spcAft>
                <a:spcPts val="0"/>
              </a:spcAft>
              <a:buClr>
                <a:srgbClr val="555555"/>
              </a:buClr>
              <a:buSzPts val="1160"/>
              <a:buFont typeface="Arial"/>
              <a:buChar char="●"/>
            </a:pPr>
            <a:r>
              <a:rPr b="1" lang="en-GB" sz="1160">
                <a:solidFill>
                  <a:srgbClr val="555555"/>
                </a:solidFill>
                <a:highlight>
                  <a:srgbClr val="FBFBFB"/>
                </a:highlight>
              </a:rPr>
              <a:t>Security Audit</a:t>
            </a:r>
            <a:r>
              <a:rPr lang="en-GB" sz="1160">
                <a:solidFill>
                  <a:srgbClr val="555555"/>
                </a:solidFill>
                <a:highlight>
                  <a:srgbClr val="FBFBFB"/>
                </a:highlight>
              </a:rPr>
              <a:t>: Review your app for common security issues: hardcoded secrets, missing input validation, cleartext network traffic, sensitive data in logs, or insecure storage. Identify and fix at least 3 issues.</a:t>
            </a:r>
            <a:endParaRPr sz="1160">
              <a:solidFill>
                <a:srgbClr val="555555"/>
              </a:solidFill>
              <a:highlight>
                <a:srgbClr val="FBFBFB"/>
              </a:highlight>
            </a:endParaRPr>
          </a:p>
          <a:p>
            <a:pPr indent="-302260" lvl="0" marL="457200" rtl="0" algn="l">
              <a:spcBef>
                <a:spcPts val="0"/>
              </a:spcBef>
              <a:spcAft>
                <a:spcPts val="0"/>
              </a:spcAft>
              <a:buClr>
                <a:srgbClr val="555555"/>
              </a:buClr>
              <a:buSzPts val="1160"/>
              <a:buFont typeface="Arial"/>
              <a:buChar char="●"/>
            </a:pPr>
            <a:r>
              <a:rPr lang="en-GB" sz="1160">
                <a:solidFill>
                  <a:srgbClr val="555555"/>
                </a:solidFill>
                <a:highlight>
                  <a:srgbClr val="FBFBFB"/>
                </a:highlight>
              </a:rPr>
              <a:t> </a:t>
            </a:r>
            <a:r>
              <a:rPr b="1" lang="en-GB" sz="1160">
                <a:solidFill>
                  <a:srgbClr val="555555"/>
                </a:solidFill>
                <a:highlight>
                  <a:srgbClr val="FBFBFB"/>
                </a:highlight>
              </a:rPr>
              <a:t>Outside Tester</a:t>
            </a:r>
            <a:r>
              <a:rPr lang="en-GB" sz="1160">
                <a:solidFill>
                  <a:srgbClr val="555555"/>
                </a:solidFill>
                <a:highlight>
                  <a:srgbClr val="FBFBFB"/>
                </a:highlight>
              </a:rPr>
              <a:t>: Have someone outside CS 124 try your app without any instructions from you. Document what happened—where they got stuck, what they misunderstood, what surprised you. Implement at least one change based on what you observed. </a:t>
            </a:r>
            <a:endParaRPr sz="1255">
              <a:solidFill>
                <a:srgbClr val="595959"/>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4097a8c7bd0_0_3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4097a8c7bd0_0_3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So I am going to finish there, we have a whole set of other research activities that we are now working on related to this area, and if anyone would like to find out more about resources and research - please come and chat with me in the conference.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But for now, I am very much looking forward to your questions and let me leave you on the SEAME slide.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i="1" lang="en-GB">
                <a:solidFill>
                  <a:schemeClr val="dk1"/>
                </a:solidFill>
              </a:rPr>
              <a:t>15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4097454606f_1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1" name="Google Shape;1291;g4097454606f_1_4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Based on this framework we’ve developed a questionnaire that you can use to self-assess your own agency to learn when using AI. At the start of the lesson we asked you to self-assess against one aspect of the framework.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Now we’re asking you to self-assess against all aspects by completing the questionnaire above.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This is not a test for us to measure your agency. This is designed as a self-assessment tool to help you become more aware of what it means to have agency over your own learning when using LLM tools.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2a467ed42b7_0_1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9" name="Google Shape;1299;g2a467ed42b7_0_1381:notes"/>
          <p:cNvSpPr txBox="1"/>
          <p:nvPr>
            <p:ph idx="1" type="body"/>
          </p:nvPr>
        </p:nvSpPr>
        <p:spPr>
          <a:xfrm>
            <a:off x="685801" y="4400555"/>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0" name="Google Shape;1300;g2a467ed42b7_0_1381:notes"/>
          <p:cNvSpPr txBox="1"/>
          <p:nvPr>
            <p:ph idx="12" type="sldNum"/>
          </p:nvPr>
        </p:nvSpPr>
        <p:spPr>
          <a:xfrm>
            <a:off x="3884613" y="8685225"/>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2a467ed42b7_0_139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6" name="Google Shape;1306;g2a467ed42b7_0_1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4097454606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7" name="Google Shape;1317;g4097454606f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800">
                <a:solidFill>
                  <a:srgbClr val="595959"/>
                </a:solidFill>
                <a:latin typeface="Roboto"/>
                <a:ea typeface="Roboto"/>
                <a:cs typeface="Roboto"/>
                <a:sym typeface="Roboto"/>
              </a:rPr>
              <a:t>Framework that students can use to self-assess their agency to learn using AI tools.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2a467ed42b7_0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2025, I spoke here about teacher </a:t>
            </a:r>
            <a:r>
              <a:rPr lang="en-GB"/>
              <a:t>productivity</a:t>
            </a:r>
            <a:r>
              <a:rPr lang="en-GB"/>
              <a:t>, teaching about AI and the bubble on using AI to help teach programming, I am focusing just on the the help teach programming and I have some new research and ideas to share with you.</a:t>
            </a:r>
            <a:endParaRPr/>
          </a:p>
          <a:p>
            <a:pPr indent="0" lvl="0" marL="0" rtl="0" algn="l">
              <a:spcBef>
                <a:spcPts val="0"/>
              </a:spcBef>
              <a:spcAft>
                <a:spcPts val="0"/>
              </a:spcAft>
              <a:buNone/>
            </a:pPr>
            <a:r>
              <a:t/>
            </a:r>
            <a:endParaRPr/>
          </a:p>
        </p:txBody>
      </p:sp>
      <p:sp>
        <p:nvSpPr>
          <p:cNvPr id="1043" name="Google Shape;1043;g2a467ed42b7_0_1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4097454606f_1_1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4097454606f_1_1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https://ieeexplore.ieee.org/stamp/stamp.jsp?tp=&amp;arnumber=11390990</a:t>
            </a:r>
            <a:r>
              <a:rPr lang="en-GB"/>
              <a:t>  </a:t>
            </a:r>
            <a:endParaRPr/>
          </a:p>
          <a:p>
            <a:pPr indent="0" lvl="0" marL="0" rtl="0" algn="l">
              <a:spcBef>
                <a:spcPts val="0"/>
              </a:spcBef>
              <a:spcAft>
                <a:spcPts val="0"/>
              </a:spcAft>
              <a:buNone/>
            </a:pPr>
            <a:r>
              <a:rPr lang="en-GB" sz="1050">
                <a:solidFill>
                  <a:srgbClr val="FFFFFF"/>
                </a:solidFill>
                <a:highlight>
                  <a:srgbClr val="3C3C3C"/>
                </a:highlight>
              </a:rPr>
              <a:t>Towards the Integration of Large Language Models into the Software Development Life Cycle</a:t>
            </a: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sz="1000">
                <a:solidFill>
                  <a:srgbClr val="333333"/>
                </a:solidFill>
                <a:highlight>
                  <a:srgbClr val="FFFFFF"/>
                </a:highlight>
              </a:rPr>
              <a:t>M. Madani, K. Neumann, A. Nahhas, M. Chernigovskaya, D. S. Walia and K. Turowski, "Towards the Integration of Large Language Models into the Software Development Life Cycle: A Systematic Literature Review," </a:t>
            </a:r>
            <a:r>
              <a:rPr i="1" lang="en-GB" sz="1000">
                <a:solidFill>
                  <a:srgbClr val="333333"/>
                </a:solidFill>
                <a:highlight>
                  <a:srgbClr val="FFFFFF"/>
                </a:highlight>
              </a:rPr>
              <a:t>2025 3rd International Conference on Foundation and Large Language Models (FLLM)</a:t>
            </a:r>
            <a:r>
              <a:rPr lang="en-GB" sz="1000">
                <a:solidFill>
                  <a:srgbClr val="333333"/>
                </a:solidFill>
                <a:highlight>
                  <a:srgbClr val="FFFFFF"/>
                </a:highlight>
              </a:rPr>
              <a:t>, Vienna, Austria, 2025, pp. 773-781, doi: 10.1109/FLLM67465.2025.11390990.</a:t>
            </a:r>
            <a:r>
              <a:rPr lang="en-GB">
                <a:solidFill>
                  <a:schemeClr val="dk1"/>
                </a:solidFill>
              </a:rPr>
              <a:t>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4097454606f_1_1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4097454606f_1_1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https://ieeexplore.ieee.org/stamp/stamp.jsp?tp=&amp;arnumber=11390990</a:t>
            </a:r>
            <a:r>
              <a:rPr lang="en-GB"/>
              <a:t>  </a:t>
            </a:r>
            <a:endParaRPr/>
          </a:p>
          <a:p>
            <a:pPr indent="0" lvl="0" marL="0" rtl="0" algn="l">
              <a:spcBef>
                <a:spcPts val="0"/>
              </a:spcBef>
              <a:spcAft>
                <a:spcPts val="0"/>
              </a:spcAft>
              <a:buNone/>
            </a:pPr>
            <a:r>
              <a:rPr lang="en-GB" sz="1050">
                <a:solidFill>
                  <a:srgbClr val="FFFFFF"/>
                </a:solidFill>
                <a:highlight>
                  <a:srgbClr val="3C3C3C"/>
                </a:highlight>
              </a:rPr>
              <a:t>Towards the Integration of Large Language Models into the Software Development Life Cycle</a:t>
            </a: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sz="1000">
                <a:solidFill>
                  <a:srgbClr val="333333"/>
                </a:solidFill>
                <a:highlight>
                  <a:srgbClr val="FFFFFF"/>
                </a:highlight>
              </a:rPr>
              <a:t>M. Madani, K. Neumann, A. Nahhas, M. Chernigovskaya, D. S. Walia and K. Turowski, "Towards the Integration of Large Language Models into the Software Development Life Cycle: A Systematic Literature Review," </a:t>
            </a:r>
            <a:r>
              <a:rPr i="1" lang="en-GB" sz="1000">
                <a:solidFill>
                  <a:srgbClr val="333333"/>
                </a:solidFill>
                <a:highlight>
                  <a:srgbClr val="FFFFFF"/>
                </a:highlight>
              </a:rPr>
              <a:t>2025 3rd International Conference on Foundation and Large Language Models (FLLM)</a:t>
            </a:r>
            <a:r>
              <a:rPr lang="en-GB" sz="1000">
                <a:solidFill>
                  <a:srgbClr val="333333"/>
                </a:solidFill>
                <a:highlight>
                  <a:srgbClr val="FFFFFF"/>
                </a:highlight>
              </a:rPr>
              <a:t>, Vienna, Austria, 2025, pp. 773-781, doi: 10.1109/FLLM67465.2025.11390990.</a:t>
            </a: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1800"/>
              </a:spcBef>
              <a:spcAft>
                <a:spcPts val="0"/>
              </a:spcAft>
              <a:buClr>
                <a:schemeClr val="dk1"/>
              </a:buClr>
              <a:buSzPts val="1100"/>
              <a:buFont typeface="Arial"/>
              <a:buNone/>
            </a:pPr>
            <a:r>
              <a:rPr lang="en-GB" sz="1400">
                <a:solidFill>
                  <a:schemeClr val="dk1"/>
                </a:solidFill>
              </a:rPr>
              <a:t>Further work needed to integrate LLMs into the SDLC</a:t>
            </a:r>
            <a:endParaRPr sz="1400">
              <a:solidFill>
                <a:schemeClr val="dk1"/>
              </a:solidFill>
            </a:endParaRPr>
          </a:p>
          <a:p>
            <a:pPr indent="-317500" lvl="0" marL="457200" rtl="0" algn="l">
              <a:lnSpc>
                <a:spcPct val="150000"/>
              </a:lnSpc>
              <a:spcBef>
                <a:spcPts val="900"/>
              </a:spcBef>
              <a:spcAft>
                <a:spcPts val="0"/>
              </a:spcAft>
              <a:buClr>
                <a:schemeClr val="dk1"/>
              </a:buClr>
              <a:buSzPts val="1400"/>
              <a:buChar char="●"/>
            </a:pPr>
            <a:r>
              <a:rPr lang="en-GB" sz="1400">
                <a:solidFill>
                  <a:schemeClr val="dk1"/>
                </a:solidFill>
              </a:rPr>
              <a:t>Customisation and Fine-Tuning</a:t>
            </a:r>
            <a:endParaRPr sz="1400">
              <a:solidFill>
                <a:schemeClr val="dk1"/>
              </a:solidFill>
            </a:endParaRPr>
          </a:p>
          <a:p>
            <a:pPr indent="-317500" lvl="1" marL="914400" rtl="0" algn="l">
              <a:lnSpc>
                <a:spcPct val="150000"/>
              </a:lnSpc>
              <a:spcBef>
                <a:spcPts val="0"/>
              </a:spcBef>
              <a:spcAft>
                <a:spcPts val="0"/>
              </a:spcAft>
              <a:buClr>
                <a:schemeClr val="dk1"/>
              </a:buClr>
              <a:buSzPts val="1400"/>
              <a:buChar char="○"/>
            </a:pPr>
            <a:r>
              <a:rPr lang="en-GB" sz="1400">
                <a:solidFill>
                  <a:schemeClr val="dk1"/>
                </a:solidFill>
              </a:rPr>
              <a:t>Tailored datasets and iterative refinement to increase contextual accuracy and reliability of outputs</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GB" sz="1400">
                <a:solidFill>
                  <a:schemeClr val="dk1"/>
                </a:solidFill>
              </a:rPr>
              <a:t>Lightweight Architectures</a:t>
            </a:r>
            <a:endParaRPr sz="1400">
              <a:solidFill>
                <a:schemeClr val="dk1"/>
              </a:solidFill>
            </a:endParaRPr>
          </a:p>
          <a:p>
            <a:pPr indent="-317500" lvl="1" marL="914400" rtl="0" algn="l">
              <a:lnSpc>
                <a:spcPct val="150000"/>
              </a:lnSpc>
              <a:spcBef>
                <a:spcPts val="0"/>
              </a:spcBef>
              <a:spcAft>
                <a:spcPts val="0"/>
              </a:spcAft>
              <a:buClr>
                <a:schemeClr val="dk1"/>
              </a:buClr>
              <a:buSzPts val="1400"/>
              <a:buChar char="○"/>
            </a:pPr>
            <a:r>
              <a:rPr lang="en-GB" sz="1400">
                <a:solidFill>
                  <a:schemeClr val="dk1"/>
                </a:solidFill>
              </a:rPr>
              <a:t>Pruned/quantised models to improve scalability and accessibility for smaller teams.</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GB" sz="1400">
                <a:solidFill>
                  <a:schemeClr val="dk1"/>
                </a:solidFill>
              </a:rPr>
              <a:t>Ethical Governance</a:t>
            </a:r>
            <a:endParaRPr sz="1400">
              <a:solidFill>
                <a:schemeClr val="dk1"/>
              </a:solidFill>
            </a:endParaRPr>
          </a:p>
          <a:p>
            <a:pPr indent="-317500" lvl="1" marL="914400" rtl="0" algn="l">
              <a:lnSpc>
                <a:spcPct val="150000"/>
              </a:lnSpc>
              <a:spcBef>
                <a:spcPts val="0"/>
              </a:spcBef>
              <a:spcAft>
                <a:spcPts val="0"/>
              </a:spcAft>
              <a:buClr>
                <a:schemeClr val="dk1"/>
              </a:buClr>
              <a:buSzPts val="1400"/>
              <a:buChar char="○"/>
            </a:pPr>
            <a:r>
              <a:rPr lang="en-GB" sz="1400">
                <a:solidFill>
                  <a:schemeClr val="dk1"/>
                </a:solidFill>
              </a:rPr>
              <a:t>Policies, bias checks, and fairness audits to build trust and accountability.</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GB" sz="1400">
                <a:solidFill>
                  <a:schemeClr val="dk1"/>
                </a:solidFill>
              </a:rPr>
              <a:t>Training and Development</a:t>
            </a:r>
            <a:endParaRPr sz="1400">
              <a:solidFill>
                <a:schemeClr val="dk1"/>
              </a:solidFill>
            </a:endParaRPr>
          </a:p>
          <a:p>
            <a:pPr indent="-317500" lvl="1" marL="914400" rtl="0" algn="l">
              <a:lnSpc>
                <a:spcPct val="150000"/>
              </a:lnSpc>
              <a:spcBef>
                <a:spcPts val="0"/>
              </a:spcBef>
              <a:spcAft>
                <a:spcPts val="0"/>
              </a:spcAft>
              <a:buClr>
                <a:schemeClr val="dk1"/>
              </a:buClr>
              <a:buSzPts val="1400"/>
              <a:buChar char="○"/>
            </a:pPr>
            <a:r>
              <a:rPr lang="en-GB" sz="1400">
                <a:solidFill>
                  <a:schemeClr val="dk1"/>
                </a:solidFill>
              </a:rPr>
              <a:t>Upskilling in prompting, evaluation, and responsible use to support effective integration.</a:t>
            </a:r>
            <a:endParaRPr sz="1400">
              <a:solidFill>
                <a:schemeClr val="dk1"/>
              </a:solidFill>
            </a:endParaRPr>
          </a:p>
          <a:p>
            <a:pPr indent="0" lvl="0" marL="0" rtl="0" algn="l">
              <a:spcBef>
                <a:spcPts val="420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4097bb29a6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0" name="Google Shape;1340;g4097bb29a6f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100"/>
              <a:buNone/>
            </a:pPr>
            <a:r>
              <a:t/>
            </a:r>
            <a:endParaRPr sz="180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409774c50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409774c50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out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409774c50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409774c50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 out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4097a8c7b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4097a8c7b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am starting with some very hot off the press 2026 research. I’d like you to consider this research findings.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4097a8c7bd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4097a8c7bd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Click through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4097454606f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8" name="Google Shape;1098;g4097454606f_1_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Clr>
                <a:schemeClr val="dk1"/>
              </a:buClr>
              <a:buSzPts val="1100"/>
              <a:buFont typeface="Arial"/>
              <a:buNone/>
            </a:pPr>
            <a:r>
              <a:rPr lang="en-GB">
                <a:solidFill>
                  <a:schemeClr val="dk1"/>
                </a:solidFill>
              </a:rPr>
              <a:t>We are starting to teach students about the difference between completing a task and learning with AI tools.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I have created a little activity for you to learn about this - based on some of the research we are doing.</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4097cf1bce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g4097cf1bce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 - 4 </a:t>
            </a:r>
            <a:endParaRPr/>
          </a:p>
          <a:p>
            <a:pPr indent="0" lvl="0" marL="0" rtl="0" algn="l">
              <a:lnSpc>
                <a:spcPct val="100000"/>
              </a:lnSpc>
              <a:spcBef>
                <a:spcPts val="0"/>
              </a:spcBef>
              <a:spcAft>
                <a:spcPts val="0"/>
              </a:spcAft>
              <a:buSzPts val="1100"/>
              <a:buNone/>
            </a:pPr>
            <a:r>
              <a:rPr lang="en-GB"/>
              <a:t>B - 1</a:t>
            </a:r>
            <a:endParaRPr/>
          </a:p>
          <a:p>
            <a:pPr indent="0" lvl="0" marL="0" rtl="0" algn="l">
              <a:lnSpc>
                <a:spcPct val="100000"/>
              </a:lnSpc>
              <a:spcBef>
                <a:spcPts val="0"/>
              </a:spcBef>
              <a:spcAft>
                <a:spcPts val="0"/>
              </a:spcAft>
              <a:buSzPts val="1100"/>
              <a:buNone/>
            </a:pPr>
            <a:r>
              <a:rPr lang="en-GB"/>
              <a:t>C - 5</a:t>
            </a:r>
            <a:endParaRPr/>
          </a:p>
          <a:p>
            <a:pPr indent="0" lvl="0" marL="0" rtl="0" algn="l">
              <a:lnSpc>
                <a:spcPct val="100000"/>
              </a:lnSpc>
              <a:spcBef>
                <a:spcPts val="0"/>
              </a:spcBef>
              <a:spcAft>
                <a:spcPts val="0"/>
              </a:spcAft>
              <a:buSzPts val="1100"/>
              <a:buNone/>
            </a:pPr>
            <a:r>
              <a:rPr lang="en-GB"/>
              <a:t>D - 3</a:t>
            </a:r>
            <a:endParaRPr/>
          </a:p>
          <a:p>
            <a:pPr indent="0" lvl="0" marL="0" rtl="0" algn="l">
              <a:lnSpc>
                <a:spcPct val="100000"/>
              </a:lnSpc>
              <a:spcBef>
                <a:spcPts val="0"/>
              </a:spcBef>
              <a:spcAft>
                <a:spcPts val="0"/>
              </a:spcAft>
              <a:buSzPts val="1100"/>
              <a:buNone/>
            </a:pPr>
            <a:r>
              <a:rPr lang="en-GB"/>
              <a:t>E - 2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6.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2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6.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2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 Id="rId3" Type="http://schemas.openxmlformats.org/officeDocument/2006/relationships/image" Target="../media/image30.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jpg"/><Relationship Id="rId3" Type="http://schemas.openxmlformats.org/officeDocument/2006/relationships/image" Target="../media/image30.png"/><Relationship Id="rId4" Type="http://schemas.openxmlformats.org/officeDocument/2006/relationships/image" Target="../media/image1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2.jpg"/><Relationship Id="rId3" Type="http://schemas.openxmlformats.org/officeDocument/2006/relationships/image" Target="../media/image30.pn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 Id="rId3" Type="http://schemas.openxmlformats.org/officeDocument/2006/relationships/image" Target="../media/image30.pn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20.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5.png"/><Relationship Id="rId7" Type="http://schemas.openxmlformats.org/officeDocument/2006/relationships/image" Target="../media/image2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with logos">
  <p:cSld name="TITLE SLIDE 1">
    <p:spTree>
      <p:nvGrpSpPr>
        <p:cNvPr id="8" name="Shape 8"/>
        <p:cNvGrpSpPr/>
        <p:nvPr/>
      </p:nvGrpSpPr>
      <p:grpSpPr>
        <a:xfrm>
          <a:off x="0" y="0"/>
          <a:ext cx="0" cy="0"/>
          <a:chOff x="0" y="0"/>
          <a:chExt cx="0" cy="0"/>
        </a:xfrm>
      </p:grpSpPr>
      <p:sp>
        <p:nvSpPr>
          <p:cNvPr id="9" name="Google Shape;9;p2"/>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69E62"/>
              </a:solidFill>
              <a:latin typeface="Calibri"/>
              <a:ea typeface="Calibri"/>
              <a:cs typeface="Calibri"/>
              <a:sym typeface="Calibri"/>
            </a:endParaRPr>
          </a:p>
        </p:txBody>
      </p:sp>
      <p:pic>
        <p:nvPicPr>
          <p:cNvPr id="10" name="Google Shape;10;p2"/>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11" name="Google Shape;11;p2"/>
          <p:cNvGrpSpPr/>
          <p:nvPr/>
        </p:nvGrpSpPr>
        <p:grpSpPr>
          <a:xfrm>
            <a:off x="1658637" y="4309916"/>
            <a:ext cx="1187280" cy="611091"/>
            <a:chOff x="1658637" y="4309916"/>
            <a:chExt cx="1187280" cy="611091"/>
          </a:xfrm>
        </p:grpSpPr>
        <p:pic>
          <p:nvPicPr>
            <p:cNvPr id="12" name="Google Shape;12;p2"/>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14" name="Google Shape;14;p2"/>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sp>
        <p:nvSpPr>
          <p:cNvPr id="16" name="Google Shape;16;p2"/>
          <p:cNvSpPr txBox="1"/>
          <p:nvPr>
            <p:ph type="title"/>
          </p:nvPr>
        </p:nvSpPr>
        <p:spPr>
          <a:xfrm>
            <a:off x="755500" y="1537875"/>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3500"/>
              <a:buNone/>
              <a:defRPr sz="35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17" name="Google Shape;17;p2"/>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lvl1pPr lvl="0">
              <a:spcBef>
                <a:spcPts val="640"/>
              </a:spcBef>
              <a:spcAft>
                <a:spcPts val="0"/>
              </a:spcAft>
              <a:buSzPts val="2200"/>
              <a:buNone/>
              <a:defRPr sz="2200"/>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Content">
  <p:cSld name="Content 3">
    <p:spTree>
      <p:nvGrpSpPr>
        <p:cNvPr id="76" name="Shape 76"/>
        <p:cNvGrpSpPr/>
        <p:nvPr/>
      </p:nvGrpSpPr>
      <p:grpSpPr>
        <a:xfrm>
          <a:off x="0" y="0"/>
          <a:ext cx="0" cy="0"/>
          <a:chOff x="0" y="0"/>
          <a:chExt cx="0" cy="0"/>
        </a:xfrm>
      </p:grpSpPr>
      <p:sp>
        <p:nvSpPr>
          <p:cNvPr id="77" name="Google Shape;77;p11"/>
          <p:cNvSpPr/>
          <p:nvPr>
            <p:ph idx="2" type="pic"/>
          </p:nvPr>
        </p:nvSpPr>
        <p:spPr>
          <a:xfrm>
            <a:off x="5298000" y="1436173"/>
            <a:ext cx="3465000" cy="3543000"/>
          </a:xfrm>
          <a:prstGeom prst="rect">
            <a:avLst/>
          </a:prstGeom>
          <a:noFill/>
          <a:ln>
            <a:noFill/>
          </a:ln>
        </p:spPr>
      </p:sp>
      <p:pic>
        <p:nvPicPr>
          <p:cNvPr id="78" name="Google Shape;78;p11"/>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79" name="Google Shape;79;p11"/>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80" name="Google Shape;80;p11"/>
          <p:cNvSpPr txBox="1"/>
          <p:nvPr>
            <p:ph type="title"/>
          </p:nvPr>
        </p:nvSpPr>
        <p:spPr>
          <a:xfrm>
            <a:off x="411475" y="822950"/>
            <a:ext cx="8348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 type="body"/>
          </p:nvPr>
        </p:nvSpPr>
        <p:spPr>
          <a:xfrm>
            <a:off x="411475" y="1436175"/>
            <a:ext cx="4762500" cy="35430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no logos">
  <p:cSld name="TITLE SLIDE 1_1">
    <p:spTree>
      <p:nvGrpSpPr>
        <p:cNvPr id="646" name="Shape 646"/>
        <p:cNvGrpSpPr/>
        <p:nvPr/>
      </p:nvGrpSpPr>
      <p:grpSpPr>
        <a:xfrm>
          <a:off x="0" y="0"/>
          <a:ext cx="0" cy="0"/>
          <a:chOff x="0" y="0"/>
          <a:chExt cx="0" cy="0"/>
        </a:xfrm>
      </p:grpSpPr>
      <p:sp>
        <p:nvSpPr>
          <p:cNvPr id="647" name="Google Shape;647;p104"/>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69E62"/>
              </a:solidFill>
              <a:latin typeface="Calibri"/>
              <a:ea typeface="Calibri"/>
              <a:cs typeface="Calibri"/>
              <a:sym typeface="Calibri"/>
            </a:endParaRPr>
          </a:p>
        </p:txBody>
      </p:sp>
      <p:pic>
        <p:nvPicPr>
          <p:cNvPr id="648" name="Google Shape;648;p104"/>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649" name="Google Shape;649;p104"/>
          <p:cNvGrpSpPr/>
          <p:nvPr/>
        </p:nvGrpSpPr>
        <p:grpSpPr>
          <a:xfrm>
            <a:off x="1658637" y="4309916"/>
            <a:ext cx="1187280" cy="611091"/>
            <a:chOff x="1658637" y="4309916"/>
            <a:chExt cx="1187280" cy="611091"/>
          </a:xfrm>
        </p:grpSpPr>
        <p:pic>
          <p:nvPicPr>
            <p:cNvPr id="650" name="Google Shape;650;p104"/>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651" name="Google Shape;651;p104"/>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sp>
        <p:nvSpPr>
          <p:cNvPr id="652" name="Google Shape;652;p104"/>
          <p:cNvSpPr txBox="1"/>
          <p:nvPr>
            <p:ph type="title"/>
          </p:nvPr>
        </p:nvSpPr>
        <p:spPr>
          <a:xfrm>
            <a:off x="755500" y="1537875"/>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3500"/>
              <a:buNone/>
              <a:defRPr sz="35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653" name="Google Shape;653;p104"/>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lvl1pPr lvl="0">
              <a:spcBef>
                <a:spcPts val="640"/>
              </a:spcBef>
              <a:spcAft>
                <a:spcPts val="0"/>
              </a:spcAft>
              <a:buSzPts val="2200"/>
              <a:buNone/>
              <a:defRPr sz="2200"/>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p:cSld name="Content 1_1_3">
    <p:spTree>
      <p:nvGrpSpPr>
        <p:cNvPr id="654" name="Shape 654"/>
        <p:cNvGrpSpPr/>
        <p:nvPr/>
      </p:nvGrpSpPr>
      <p:grpSpPr>
        <a:xfrm>
          <a:off x="0" y="0"/>
          <a:ext cx="0" cy="0"/>
          <a:chOff x="0" y="0"/>
          <a:chExt cx="0" cy="0"/>
        </a:xfrm>
      </p:grpSpPr>
      <p:pic>
        <p:nvPicPr>
          <p:cNvPr id="655" name="Google Shape;655;p105"/>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pic>
        <p:nvPicPr>
          <p:cNvPr id="656" name="Google Shape;656;p105"/>
          <p:cNvPicPr preferRelativeResize="0"/>
          <p:nvPr/>
        </p:nvPicPr>
        <p:blipFill rotWithShape="1">
          <a:blip r:embed="rId3">
            <a:alphaModFix/>
          </a:blip>
          <a:srcRect b="0" l="0" r="17614" t="17587"/>
          <a:stretch/>
        </p:blipFill>
        <p:spPr>
          <a:xfrm rot="10800000">
            <a:off x="-2" y="4117191"/>
            <a:ext cx="2147704" cy="1026308"/>
          </a:xfrm>
          <a:prstGeom prst="rect">
            <a:avLst/>
          </a:prstGeom>
          <a:noFill/>
          <a:ln>
            <a:noFill/>
          </a:ln>
        </p:spPr>
      </p:pic>
      <p:sp>
        <p:nvSpPr>
          <p:cNvPr id="657" name="Google Shape;657;p105"/>
          <p:cNvSpPr/>
          <p:nvPr/>
        </p:nvSpPr>
        <p:spPr>
          <a:xfrm>
            <a:off x="381000" y="956855"/>
            <a:ext cx="8382000" cy="3229800"/>
          </a:xfrm>
          <a:prstGeom prst="roundRect">
            <a:avLst>
              <a:gd fmla="val 16667" name="adj"/>
            </a:avLst>
          </a:prstGeom>
          <a:solidFill>
            <a:srgbClr val="F7F7F7"/>
          </a:solidFill>
          <a:ln cap="flat" cmpd="sng" w="28575">
            <a:solidFill>
              <a:srgbClr val="F7F7F7"/>
            </a:solidFill>
            <a:prstDash val="solid"/>
            <a:round/>
            <a:headEnd len="sm" w="sm" type="none"/>
            <a:tailEnd len="sm" w="sm" type="none"/>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58" name="Google Shape;658;p105"/>
          <p:cNvSpPr txBox="1"/>
          <p:nvPr>
            <p:ph type="title"/>
          </p:nvPr>
        </p:nvSpPr>
        <p:spPr>
          <a:xfrm>
            <a:off x="396300" y="1860450"/>
            <a:ext cx="8351400" cy="461100"/>
          </a:xfrm>
          <a:prstGeom prst="rect">
            <a:avLst/>
          </a:prstGeom>
        </p:spPr>
        <p:txBody>
          <a:bodyPr anchorCtr="0" anchor="t" bIns="45700" lIns="91425" spcFirstLastPara="1" rIns="91425" wrap="square" tIns="45700">
            <a:normAutofit/>
          </a:bodyPr>
          <a:lstStyle>
            <a:lvl1pPr lvl="0" algn="ctr">
              <a:spcBef>
                <a:spcPts val="0"/>
              </a:spcBef>
              <a:spcAft>
                <a:spcPts val="0"/>
              </a:spcAft>
              <a:buSzPts val="3000"/>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9" name="Google Shape;659;p105"/>
          <p:cNvSpPr txBox="1"/>
          <p:nvPr>
            <p:ph idx="1" type="subTitle"/>
          </p:nvPr>
        </p:nvSpPr>
        <p:spPr>
          <a:xfrm>
            <a:off x="420000" y="2763363"/>
            <a:ext cx="8304000" cy="912000"/>
          </a:xfrm>
          <a:prstGeom prst="rect">
            <a:avLst/>
          </a:prstGeom>
        </p:spPr>
        <p:txBody>
          <a:bodyPr anchorCtr="0" anchor="t" bIns="45700" lIns="91425" spcFirstLastPara="1" rIns="91425" wrap="square" tIns="45700">
            <a:normAutofit/>
          </a:bodyPr>
          <a:lstStyle>
            <a:lvl1pPr lvl="0" algn="ctr">
              <a:spcBef>
                <a:spcPts val="640"/>
              </a:spcBef>
              <a:spcAft>
                <a:spcPts val="0"/>
              </a:spcAft>
              <a:buSzPts val="1800"/>
              <a:buNone/>
              <a:defRPr/>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mage">
  <p:cSld name="Content 1_1_3_1">
    <p:spTree>
      <p:nvGrpSpPr>
        <p:cNvPr id="660" name="Shape 660"/>
        <p:cNvGrpSpPr/>
        <p:nvPr/>
      </p:nvGrpSpPr>
      <p:grpSpPr>
        <a:xfrm>
          <a:off x="0" y="0"/>
          <a:ext cx="0" cy="0"/>
          <a:chOff x="0" y="0"/>
          <a:chExt cx="0" cy="0"/>
        </a:xfrm>
      </p:grpSpPr>
      <p:sp>
        <p:nvSpPr>
          <p:cNvPr id="661" name="Google Shape;661;p106"/>
          <p:cNvSpPr/>
          <p:nvPr>
            <p:ph idx="2" type="pic"/>
          </p:nvPr>
        </p:nvSpPr>
        <p:spPr>
          <a:xfrm>
            <a:off x="420000" y="838300"/>
            <a:ext cx="9677400" cy="3615300"/>
          </a:xfrm>
          <a:prstGeom prst="roundRect">
            <a:avLst>
              <a:gd fmla="val 16667" name="adj"/>
            </a:avLst>
          </a:prstGeom>
          <a:solidFill>
            <a:srgbClr val="F7F7F7"/>
          </a:solidFill>
          <a:ln>
            <a:noFill/>
          </a:ln>
        </p:spPr>
      </p:sp>
      <p:pic>
        <p:nvPicPr>
          <p:cNvPr id="662" name="Google Shape;662;p106"/>
          <p:cNvPicPr preferRelativeResize="0"/>
          <p:nvPr/>
        </p:nvPicPr>
        <p:blipFill>
          <a:blip r:embed="rId2">
            <a:alphaModFix/>
          </a:blip>
          <a:stretch>
            <a:fillRect/>
          </a:stretch>
        </p:blipFill>
        <p:spPr>
          <a:xfrm>
            <a:off x="3234300" y="660400"/>
            <a:ext cx="965200" cy="368650"/>
          </a:xfrm>
          <a:prstGeom prst="rect">
            <a:avLst/>
          </a:prstGeom>
          <a:solidFill>
            <a:srgbClr val="F7F7F7"/>
          </a:solidFill>
          <a:ln>
            <a:noFill/>
          </a:ln>
        </p:spPr>
      </p:pic>
      <p:pic>
        <p:nvPicPr>
          <p:cNvPr id="663" name="Google Shape;663;p106"/>
          <p:cNvPicPr preferRelativeResize="0"/>
          <p:nvPr/>
        </p:nvPicPr>
        <p:blipFill>
          <a:blip r:embed="rId3">
            <a:alphaModFix/>
          </a:blip>
          <a:stretch>
            <a:fillRect/>
          </a:stretch>
        </p:blipFill>
        <p:spPr>
          <a:xfrm>
            <a:off x="152425" y="3234275"/>
            <a:ext cx="368650" cy="368650"/>
          </a:xfrm>
          <a:prstGeom prst="rect">
            <a:avLst/>
          </a:prstGeom>
          <a:solidFill>
            <a:srgbClr val="F7F7F7"/>
          </a:solidFill>
          <a:ln>
            <a:noFill/>
          </a:ln>
        </p:spPr>
      </p:pic>
      <p:pic>
        <p:nvPicPr>
          <p:cNvPr id="664" name="Google Shape;664;p106"/>
          <p:cNvPicPr preferRelativeResize="0"/>
          <p:nvPr/>
        </p:nvPicPr>
        <p:blipFill>
          <a:blip r:embed="rId4">
            <a:alphaModFix/>
          </a:blip>
          <a:stretch>
            <a:fillRect/>
          </a:stretch>
        </p:blipFill>
        <p:spPr>
          <a:xfrm>
            <a:off x="4944575" y="4233325"/>
            <a:ext cx="368650" cy="516105"/>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Content">
  <p:cSld name="Content 1_1_2">
    <p:spTree>
      <p:nvGrpSpPr>
        <p:cNvPr id="665" name="Shape 665"/>
        <p:cNvGrpSpPr/>
        <p:nvPr/>
      </p:nvGrpSpPr>
      <p:grpSpPr>
        <a:xfrm>
          <a:off x="0" y="0"/>
          <a:ext cx="0" cy="0"/>
          <a:chOff x="0" y="0"/>
          <a:chExt cx="0" cy="0"/>
        </a:xfrm>
      </p:grpSpPr>
      <p:pic>
        <p:nvPicPr>
          <p:cNvPr id="666" name="Google Shape;666;p107"/>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667" name="Google Shape;667;p107"/>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68" name="Google Shape;668;p107"/>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107"/>
          <p:cNvSpPr txBox="1"/>
          <p:nvPr>
            <p:ph idx="1" type="body"/>
          </p:nvPr>
        </p:nvSpPr>
        <p:spPr>
          <a:xfrm>
            <a:off x="381000" y="1440200"/>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p:cSld name="Content 1_1_2_1">
    <p:spTree>
      <p:nvGrpSpPr>
        <p:cNvPr id="670" name="Shape 670"/>
        <p:cNvGrpSpPr/>
        <p:nvPr/>
      </p:nvGrpSpPr>
      <p:grpSpPr>
        <a:xfrm>
          <a:off x="0" y="0"/>
          <a:ext cx="0" cy="0"/>
          <a:chOff x="0" y="0"/>
          <a:chExt cx="0" cy="0"/>
        </a:xfrm>
      </p:grpSpPr>
      <p:pic>
        <p:nvPicPr>
          <p:cNvPr id="671" name="Google Shape;671;p108"/>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672" name="Google Shape;672;p108"/>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73" name="Google Shape;673;p108"/>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108"/>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p:cSld name="Content 1_1_2_1_1">
    <p:spTree>
      <p:nvGrpSpPr>
        <p:cNvPr id="675" name="Shape 675"/>
        <p:cNvGrpSpPr/>
        <p:nvPr/>
      </p:nvGrpSpPr>
      <p:grpSpPr>
        <a:xfrm>
          <a:off x="0" y="0"/>
          <a:ext cx="0" cy="0"/>
          <a:chOff x="0" y="0"/>
          <a:chExt cx="0" cy="0"/>
        </a:xfrm>
      </p:grpSpPr>
      <p:pic>
        <p:nvPicPr>
          <p:cNvPr id="676" name="Google Shape;676;p109"/>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677" name="Google Shape;677;p109"/>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78" name="Google Shape;678;p109"/>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9" name="Google Shape;679;p109"/>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1">
  <p:cSld name="Content 1_1_2_1_1_1">
    <p:spTree>
      <p:nvGrpSpPr>
        <p:cNvPr id="680" name="Shape 680"/>
        <p:cNvGrpSpPr/>
        <p:nvPr/>
      </p:nvGrpSpPr>
      <p:grpSpPr>
        <a:xfrm>
          <a:off x="0" y="0"/>
          <a:ext cx="0" cy="0"/>
          <a:chOff x="0" y="0"/>
          <a:chExt cx="0" cy="0"/>
        </a:xfrm>
      </p:grpSpPr>
      <p:pic>
        <p:nvPicPr>
          <p:cNvPr id="681" name="Google Shape;681;p110"/>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682" name="Google Shape;682;p110"/>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83" name="Google Shape;683;p110"/>
          <p:cNvSpPr txBox="1"/>
          <p:nvPr>
            <p:ph type="title"/>
          </p:nvPr>
        </p:nvSpPr>
        <p:spPr>
          <a:xfrm>
            <a:off x="396300" y="226500"/>
            <a:ext cx="7686000" cy="461100"/>
          </a:xfrm>
          <a:prstGeom prst="rect">
            <a:avLst/>
          </a:prstGeom>
          <a:solidFill>
            <a:srgbClr val="EFCBF5"/>
          </a:solidFill>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4" name="Google Shape;684;p110"/>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1 1">
  <p:cSld name="Content 1_1_2_1_1_1_1">
    <p:spTree>
      <p:nvGrpSpPr>
        <p:cNvPr id="685" name="Shape 685"/>
        <p:cNvGrpSpPr/>
        <p:nvPr/>
      </p:nvGrpSpPr>
      <p:grpSpPr>
        <a:xfrm>
          <a:off x="0" y="0"/>
          <a:ext cx="0" cy="0"/>
          <a:chOff x="0" y="0"/>
          <a:chExt cx="0" cy="0"/>
        </a:xfrm>
      </p:grpSpPr>
      <p:pic>
        <p:nvPicPr>
          <p:cNvPr id="686" name="Google Shape;686;p111"/>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687" name="Google Shape;687;p111"/>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88" name="Google Shape;688;p111"/>
          <p:cNvSpPr txBox="1"/>
          <p:nvPr>
            <p:ph type="title"/>
          </p:nvPr>
        </p:nvSpPr>
        <p:spPr>
          <a:xfrm>
            <a:off x="396300" y="226500"/>
            <a:ext cx="7686000" cy="461100"/>
          </a:xfrm>
          <a:prstGeom prst="rect">
            <a:avLst/>
          </a:prstGeom>
          <a:solidFill>
            <a:schemeClr val="accent6"/>
          </a:solidFill>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9" name="Google Shape;689;p111"/>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Content">
  <p:cSld name="Content 1_1_1">
    <p:spTree>
      <p:nvGrpSpPr>
        <p:cNvPr id="690" name="Shape 690"/>
        <p:cNvGrpSpPr/>
        <p:nvPr/>
      </p:nvGrpSpPr>
      <p:grpSpPr>
        <a:xfrm>
          <a:off x="0" y="0"/>
          <a:ext cx="0" cy="0"/>
          <a:chOff x="0" y="0"/>
          <a:chExt cx="0" cy="0"/>
        </a:xfrm>
      </p:grpSpPr>
      <p:sp>
        <p:nvSpPr>
          <p:cNvPr id="691" name="Google Shape;691;p112"/>
          <p:cNvSpPr txBox="1"/>
          <p:nvPr>
            <p:ph idx="1" type="body"/>
          </p:nvPr>
        </p:nvSpPr>
        <p:spPr>
          <a:xfrm>
            <a:off x="381000" y="1440200"/>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692" name="Google Shape;692;p112"/>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93" name="Google Shape;693;p112"/>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94" name="Google Shape;694;p112"/>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 Content">
  <p:cSld name="Content 1_1_1_1">
    <p:spTree>
      <p:nvGrpSpPr>
        <p:cNvPr id="695" name="Shape 695"/>
        <p:cNvGrpSpPr/>
        <p:nvPr/>
      </p:nvGrpSpPr>
      <p:grpSpPr>
        <a:xfrm>
          <a:off x="0" y="0"/>
          <a:ext cx="0" cy="0"/>
          <a:chOff x="0" y="0"/>
          <a:chExt cx="0" cy="0"/>
        </a:xfrm>
      </p:grpSpPr>
      <p:pic>
        <p:nvPicPr>
          <p:cNvPr id="696" name="Google Shape;696;p113"/>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697" name="Google Shape;697;p113"/>
          <p:cNvSpPr txBox="1"/>
          <p:nvPr>
            <p:ph idx="1" type="body"/>
          </p:nvPr>
        </p:nvSpPr>
        <p:spPr>
          <a:xfrm>
            <a:off x="381000" y="1448425"/>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698" name="Google Shape;698;p113"/>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99" name="Google Shape;699;p113"/>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00" name="Google Shape;700;p113"/>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Content">
  <p:cSld name="Content 6">
    <p:spTree>
      <p:nvGrpSpPr>
        <p:cNvPr id="82" name="Shape 82"/>
        <p:cNvGrpSpPr/>
        <p:nvPr/>
      </p:nvGrpSpPr>
      <p:grpSpPr>
        <a:xfrm>
          <a:off x="0" y="0"/>
          <a:ext cx="0" cy="0"/>
          <a:chOff x="0" y="0"/>
          <a:chExt cx="0" cy="0"/>
        </a:xfrm>
      </p:grpSpPr>
      <p:sp>
        <p:nvSpPr>
          <p:cNvPr id="83" name="Google Shape;83;p12"/>
          <p:cNvSpPr/>
          <p:nvPr>
            <p:ph idx="2" type="pic"/>
          </p:nvPr>
        </p:nvSpPr>
        <p:spPr>
          <a:xfrm>
            <a:off x="5715900" y="1437125"/>
            <a:ext cx="3047100" cy="3513300"/>
          </a:xfrm>
          <a:prstGeom prst="rect">
            <a:avLst/>
          </a:prstGeom>
          <a:noFill/>
          <a:ln>
            <a:noFill/>
          </a:ln>
        </p:spPr>
      </p:sp>
      <p:pic>
        <p:nvPicPr>
          <p:cNvPr id="84" name="Google Shape;84;p12"/>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85" name="Google Shape;85;p12"/>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86" name="Google Shape;86;p12"/>
          <p:cNvSpPr txBox="1"/>
          <p:nvPr>
            <p:ph type="title"/>
          </p:nvPr>
        </p:nvSpPr>
        <p:spPr>
          <a:xfrm>
            <a:off x="411475" y="822950"/>
            <a:ext cx="83481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381000" y="1437125"/>
            <a:ext cx="5189700" cy="21504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88" name="Google Shape;88;p12"/>
          <p:cNvSpPr/>
          <p:nvPr/>
        </p:nvSpPr>
        <p:spPr>
          <a:xfrm>
            <a:off x="411475" y="3642000"/>
            <a:ext cx="5189700" cy="13083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9" name="Google Shape;89;p12"/>
          <p:cNvSpPr txBox="1"/>
          <p:nvPr>
            <p:ph idx="3" type="body"/>
          </p:nvPr>
        </p:nvSpPr>
        <p:spPr>
          <a:xfrm>
            <a:off x="411475" y="3642000"/>
            <a:ext cx="5036100" cy="13083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p:cSld name="Content 1_1_1_1_1">
    <p:spTree>
      <p:nvGrpSpPr>
        <p:cNvPr id="701" name="Shape 701"/>
        <p:cNvGrpSpPr/>
        <p:nvPr/>
      </p:nvGrpSpPr>
      <p:grpSpPr>
        <a:xfrm>
          <a:off x="0" y="0"/>
          <a:ext cx="0" cy="0"/>
          <a:chOff x="0" y="0"/>
          <a:chExt cx="0" cy="0"/>
        </a:xfrm>
      </p:grpSpPr>
      <p:pic>
        <p:nvPicPr>
          <p:cNvPr id="702" name="Google Shape;702;p114"/>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703" name="Google Shape;703;p114"/>
          <p:cNvSpPr txBox="1"/>
          <p:nvPr>
            <p:ph idx="1" type="body"/>
          </p:nvPr>
        </p:nvSpPr>
        <p:spPr>
          <a:xfrm>
            <a:off x="381000" y="1448425"/>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704" name="Google Shape;704;p114"/>
          <p:cNvSpPr/>
          <p:nvPr/>
        </p:nvSpPr>
        <p:spPr>
          <a:xfrm>
            <a:off x="179800" y="216450"/>
            <a:ext cx="78405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05" name="Google Shape;705;p114"/>
          <p:cNvSpPr txBox="1"/>
          <p:nvPr>
            <p:ph type="title"/>
          </p:nvPr>
        </p:nvSpPr>
        <p:spPr>
          <a:xfrm>
            <a:off x="411600" y="208930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06" name="Google Shape;706;p114"/>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Content">
  <p:cSld name="Content 7">
    <p:spTree>
      <p:nvGrpSpPr>
        <p:cNvPr id="707" name="Shape 707"/>
        <p:cNvGrpSpPr/>
        <p:nvPr/>
      </p:nvGrpSpPr>
      <p:grpSpPr>
        <a:xfrm>
          <a:off x="0" y="0"/>
          <a:ext cx="0" cy="0"/>
          <a:chOff x="0" y="0"/>
          <a:chExt cx="0" cy="0"/>
        </a:xfrm>
      </p:grpSpPr>
      <p:pic>
        <p:nvPicPr>
          <p:cNvPr id="708" name="Google Shape;708;p115"/>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709" name="Google Shape;709;p115"/>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10" name="Google Shape;710;p115"/>
          <p:cNvSpPr txBox="1"/>
          <p:nvPr>
            <p:ph type="title"/>
          </p:nvPr>
        </p:nvSpPr>
        <p:spPr>
          <a:xfrm>
            <a:off x="411475" y="822950"/>
            <a:ext cx="8348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15"/>
          <p:cNvSpPr/>
          <p:nvPr/>
        </p:nvSpPr>
        <p:spPr>
          <a:xfrm>
            <a:off x="3942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12" name="Google Shape;712;p115"/>
          <p:cNvSpPr/>
          <p:nvPr/>
        </p:nvSpPr>
        <p:spPr>
          <a:xfrm>
            <a:off x="46449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13" name="Google Shape;713;p115"/>
          <p:cNvSpPr/>
          <p:nvPr/>
        </p:nvSpPr>
        <p:spPr>
          <a:xfrm>
            <a:off x="46449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14" name="Google Shape;714;p115"/>
          <p:cNvSpPr/>
          <p:nvPr/>
        </p:nvSpPr>
        <p:spPr>
          <a:xfrm>
            <a:off x="3942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15" name="Google Shape;715;p115"/>
          <p:cNvSpPr txBox="1"/>
          <p:nvPr>
            <p:ph idx="1" type="body"/>
          </p:nvPr>
        </p:nvSpPr>
        <p:spPr>
          <a:xfrm>
            <a:off x="411475" y="1453275"/>
            <a:ext cx="40818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16" name="Google Shape;716;p115"/>
          <p:cNvSpPr txBox="1"/>
          <p:nvPr>
            <p:ph idx="2" type="body"/>
          </p:nvPr>
        </p:nvSpPr>
        <p:spPr>
          <a:xfrm>
            <a:off x="4681200" y="1453275"/>
            <a:ext cx="40455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17" name="Google Shape;717;p115"/>
          <p:cNvSpPr txBox="1"/>
          <p:nvPr>
            <p:ph idx="3" type="body"/>
          </p:nvPr>
        </p:nvSpPr>
        <p:spPr>
          <a:xfrm>
            <a:off x="411475" y="3335650"/>
            <a:ext cx="40818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18" name="Google Shape;718;p115"/>
          <p:cNvSpPr txBox="1"/>
          <p:nvPr>
            <p:ph idx="4" type="body"/>
          </p:nvPr>
        </p:nvSpPr>
        <p:spPr>
          <a:xfrm>
            <a:off x="4681200" y="3321650"/>
            <a:ext cx="40818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Content">
  <p:cSld name="Content 3">
    <p:spTree>
      <p:nvGrpSpPr>
        <p:cNvPr id="719" name="Shape 719"/>
        <p:cNvGrpSpPr/>
        <p:nvPr/>
      </p:nvGrpSpPr>
      <p:grpSpPr>
        <a:xfrm>
          <a:off x="0" y="0"/>
          <a:ext cx="0" cy="0"/>
          <a:chOff x="0" y="0"/>
          <a:chExt cx="0" cy="0"/>
        </a:xfrm>
      </p:grpSpPr>
      <p:sp>
        <p:nvSpPr>
          <p:cNvPr id="720" name="Google Shape;720;p116"/>
          <p:cNvSpPr/>
          <p:nvPr>
            <p:ph idx="2" type="pic"/>
          </p:nvPr>
        </p:nvSpPr>
        <p:spPr>
          <a:xfrm>
            <a:off x="5298000" y="1436173"/>
            <a:ext cx="3465000" cy="3543000"/>
          </a:xfrm>
          <a:prstGeom prst="rect">
            <a:avLst/>
          </a:prstGeom>
          <a:noFill/>
          <a:ln>
            <a:noFill/>
          </a:ln>
        </p:spPr>
      </p:sp>
      <p:pic>
        <p:nvPicPr>
          <p:cNvPr id="721" name="Google Shape;721;p116"/>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722" name="Google Shape;722;p116"/>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23" name="Google Shape;723;p116"/>
          <p:cNvSpPr txBox="1"/>
          <p:nvPr>
            <p:ph type="title"/>
          </p:nvPr>
        </p:nvSpPr>
        <p:spPr>
          <a:xfrm>
            <a:off x="411475" y="822950"/>
            <a:ext cx="8348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4" name="Google Shape;724;p116"/>
          <p:cNvSpPr txBox="1"/>
          <p:nvPr>
            <p:ph idx="1" type="body"/>
          </p:nvPr>
        </p:nvSpPr>
        <p:spPr>
          <a:xfrm>
            <a:off x="411475" y="1436175"/>
            <a:ext cx="4762500" cy="35430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Content">
  <p:cSld name="Content 6">
    <p:spTree>
      <p:nvGrpSpPr>
        <p:cNvPr id="725" name="Shape 725"/>
        <p:cNvGrpSpPr/>
        <p:nvPr/>
      </p:nvGrpSpPr>
      <p:grpSpPr>
        <a:xfrm>
          <a:off x="0" y="0"/>
          <a:ext cx="0" cy="0"/>
          <a:chOff x="0" y="0"/>
          <a:chExt cx="0" cy="0"/>
        </a:xfrm>
      </p:grpSpPr>
      <p:sp>
        <p:nvSpPr>
          <p:cNvPr id="726" name="Google Shape;726;p117"/>
          <p:cNvSpPr/>
          <p:nvPr>
            <p:ph idx="2" type="pic"/>
          </p:nvPr>
        </p:nvSpPr>
        <p:spPr>
          <a:xfrm>
            <a:off x="5715900" y="1437125"/>
            <a:ext cx="3047100" cy="3513300"/>
          </a:xfrm>
          <a:prstGeom prst="rect">
            <a:avLst/>
          </a:prstGeom>
          <a:noFill/>
          <a:ln>
            <a:noFill/>
          </a:ln>
        </p:spPr>
      </p:sp>
      <p:pic>
        <p:nvPicPr>
          <p:cNvPr id="727" name="Google Shape;727;p117"/>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728" name="Google Shape;728;p117"/>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29" name="Google Shape;729;p117"/>
          <p:cNvSpPr txBox="1"/>
          <p:nvPr>
            <p:ph type="title"/>
          </p:nvPr>
        </p:nvSpPr>
        <p:spPr>
          <a:xfrm>
            <a:off x="411475" y="822950"/>
            <a:ext cx="83481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17"/>
          <p:cNvSpPr txBox="1"/>
          <p:nvPr>
            <p:ph idx="1" type="body"/>
          </p:nvPr>
        </p:nvSpPr>
        <p:spPr>
          <a:xfrm>
            <a:off x="381000" y="1437125"/>
            <a:ext cx="5189700" cy="21504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731" name="Google Shape;731;p117"/>
          <p:cNvSpPr/>
          <p:nvPr/>
        </p:nvSpPr>
        <p:spPr>
          <a:xfrm>
            <a:off x="411475" y="3642000"/>
            <a:ext cx="5189700" cy="13083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32" name="Google Shape;732;p117"/>
          <p:cNvSpPr txBox="1"/>
          <p:nvPr>
            <p:ph idx="3" type="body"/>
          </p:nvPr>
        </p:nvSpPr>
        <p:spPr>
          <a:xfrm>
            <a:off x="411475" y="3642000"/>
            <a:ext cx="5036100" cy="13083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Content">
  <p:cSld name="Content 4">
    <p:spTree>
      <p:nvGrpSpPr>
        <p:cNvPr id="733" name="Shape 733"/>
        <p:cNvGrpSpPr/>
        <p:nvPr/>
      </p:nvGrpSpPr>
      <p:grpSpPr>
        <a:xfrm>
          <a:off x="0" y="0"/>
          <a:ext cx="0" cy="0"/>
          <a:chOff x="0" y="0"/>
          <a:chExt cx="0" cy="0"/>
        </a:xfrm>
      </p:grpSpPr>
      <p:sp>
        <p:nvSpPr>
          <p:cNvPr id="734" name="Google Shape;734;p118"/>
          <p:cNvSpPr/>
          <p:nvPr>
            <p:ph idx="2" type="pic"/>
          </p:nvPr>
        </p:nvSpPr>
        <p:spPr>
          <a:xfrm>
            <a:off x="381000" y="1445325"/>
            <a:ext cx="3047100" cy="3536700"/>
          </a:xfrm>
          <a:prstGeom prst="rect">
            <a:avLst/>
          </a:prstGeom>
          <a:noFill/>
          <a:ln>
            <a:noFill/>
          </a:ln>
        </p:spPr>
      </p:sp>
      <p:pic>
        <p:nvPicPr>
          <p:cNvPr id="735" name="Google Shape;735;p118"/>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736" name="Google Shape;736;p118"/>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37" name="Google Shape;737;p118"/>
          <p:cNvSpPr txBox="1"/>
          <p:nvPr>
            <p:ph type="title"/>
          </p:nvPr>
        </p:nvSpPr>
        <p:spPr>
          <a:xfrm>
            <a:off x="411475" y="822950"/>
            <a:ext cx="8348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8" name="Google Shape;738;p118"/>
          <p:cNvSpPr txBox="1"/>
          <p:nvPr>
            <p:ph idx="1" type="body"/>
          </p:nvPr>
        </p:nvSpPr>
        <p:spPr>
          <a:xfrm>
            <a:off x="3504600" y="1445325"/>
            <a:ext cx="5258400" cy="353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Content">
  <p:cSld name="Content 9">
    <p:spTree>
      <p:nvGrpSpPr>
        <p:cNvPr id="739" name="Shape 739"/>
        <p:cNvGrpSpPr/>
        <p:nvPr/>
      </p:nvGrpSpPr>
      <p:grpSpPr>
        <a:xfrm>
          <a:off x="0" y="0"/>
          <a:ext cx="0" cy="0"/>
          <a:chOff x="0" y="0"/>
          <a:chExt cx="0" cy="0"/>
        </a:xfrm>
      </p:grpSpPr>
      <p:pic>
        <p:nvPicPr>
          <p:cNvPr id="740" name="Google Shape;740;p119"/>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741" name="Google Shape;741;p119"/>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42" name="Google Shape;742;p119"/>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3" name="Google Shape;743;p119"/>
          <p:cNvSpPr/>
          <p:nvPr/>
        </p:nvSpPr>
        <p:spPr>
          <a:xfrm>
            <a:off x="5668975" y="1438875"/>
            <a:ext cx="30939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44" name="Google Shape;744;p119"/>
          <p:cNvSpPr txBox="1"/>
          <p:nvPr>
            <p:ph idx="1" type="body"/>
          </p:nvPr>
        </p:nvSpPr>
        <p:spPr>
          <a:xfrm>
            <a:off x="381000" y="1438875"/>
            <a:ext cx="5132400" cy="32754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745" name="Google Shape;745;p119"/>
          <p:cNvSpPr txBox="1"/>
          <p:nvPr>
            <p:ph idx="2" type="body"/>
          </p:nvPr>
        </p:nvSpPr>
        <p:spPr>
          <a:xfrm>
            <a:off x="5668975" y="1770225"/>
            <a:ext cx="30939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RPCERC Title">
  <p:cSld name="OPENING SLIDE">
    <p:spTree>
      <p:nvGrpSpPr>
        <p:cNvPr id="746" name="Shape 746"/>
        <p:cNvGrpSpPr/>
        <p:nvPr/>
      </p:nvGrpSpPr>
      <p:grpSpPr>
        <a:xfrm>
          <a:off x="0" y="0"/>
          <a:ext cx="0" cy="0"/>
          <a:chOff x="0" y="0"/>
          <a:chExt cx="0" cy="0"/>
        </a:xfrm>
      </p:grpSpPr>
      <p:sp>
        <p:nvSpPr>
          <p:cNvPr id="747" name="Google Shape;747;p120"/>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9E62"/>
              </a:solidFill>
              <a:latin typeface="Calibri"/>
              <a:ea typeface="Calibri"/>
              <a:cs typeface="Calibri"/>
              <a:sym typeface="Calibri"/>
            </a:endParaRPr>
          </a:p>
        </p:txBody>
      </p:sp>
      <p:sp>
        <p:nvSpPr>
          <p:cNvPr id="748" name="Google Shape;748;p120"/>
          <p:cNvSpPr txBox="1"/>
          <p:nvPr/>
        </p:nvSpPr>
        <p:spPr>
          <a:xfrm>
            <a:off x="833120" y="1762015"/>
            <a:ext cx="6817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0042"/>
              </a:buClr>
              <a:buSzPts val="4000"/>
              <a:buFont typeface="Roboto Light"/>
              <a:buNone/>
            </a:pPr>
            <a:r>
              <a:rPr b="0" i="0" lang="en-GB" sz="4000">
                <a:solidFill>
                  <a:srgbClr val="D40042"/>
                </a:solidFill>
                <a:latin typeface="Roboto Light"/>
                <a:ea typeface="Roboto Light"/>
                <a:cs typeface="Roboto Light"/>
                <a:sym typeface="Roboto Light"/>
              </a:rPr>
              <a:t>RASPBERRY PI</a:t>
            </a:r>
            <a:r>
              <a:rPr b="0" i="0" lang="en-GB" sz="4000">
                <a:solidFill>
                  <a:srgbClr val="000000"/>
                </a:solidFill>
                <a:latin typeface="Roboto Light"/>
                <a:ea typeface="Roboto Light"/>
                <a:cs typeface="Roboto Light"/>
                <a:sym typeface="Roboto Light"/>
              </a:rPr>
              <a:t> </a:t>
            </a:r>
            <a:endParaRPr/>
          </a:p>
          <a:p>
            <a:pPr indent="0" lvl="0" marL="0" marR="0" rtl="0" algn="l">
              <a:lnSpc>
                <a:spcPct val="100000"/>
              </a:lnSpc>
              <a:spcBef>
                <a:spcPts val="0"/>
              </a:spcBef>
              <a:spcAft>
                <a:spcPts val="0"/>
              </a:spcAft>
              <a:buClr>
                <a:srgbClr val="000000"/>
              </a:buClr>
              <a:buSzPts val="4000"/>
              <a:buFont typeface="Roboto"/>
              <a:buNone/>
            </a:pPr>
            <a:r>
              <a:rPr lang="en-GB" sz="4000">
                <a:solidFill>
                  <a:srgbClr val="000000"/>
                </a:solidFill>
                <a:latin typeface="Roboto"/>
                <a:ea typeface="Roboto"/>
                <a:cs typeface="Roboto"/>
                <a:sym typeface="Roboto"/>
              </a:rPr>
              <a:t>COMPUTING EDUCATION RESEARCH CENTRE </a:t>
            </a:r>
            <a:endParaRPr/>
          </a:p>
        </p:txBody>
      </p:sp>
      <p:pic>
        <p:nvPicPr>
          <p:cNvPr id="749" name="Google Shape;749;p120"/>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750" name="Google Shape;750;p120"/>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751" name="Google Shape;751;p120"/>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752" name="Google Shape;752;p120"/>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Alternative title slide">
  <p:cSld name="OPENING SLIDE_1">
    <p:spTree>
      <p:nvGrpSpPr>
        <p:cNvPr id="753" name="Shape 753"/>
        <p:cNvGrpSpPr/>
        <p:nvPr/>
      </p:nvGrpSpPr>
      <p:grpSpPr>
        <a:xfrm>
          <a:off x="0" y="0"/>
          <a:ext cx="0" cy="0"/>
          <a:chOff x="0" y="0"/>
          <a:chExt cx="0" cy="0"/>
        </a:xfrm>
      </p:grpSpPr>
      <p:sp>
        <p:nvSpPr>
          <p:cNvPr id="754" name="Google Shape;754;p121"/>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9E62"/>
              </a:solidFill>
              <a:latin typeface="Calibri"/>
              <a:ea typeface="Calibri"/>
              <a:cs typeface="Calibri"/>
              <a:sym typeface="Calibri"/>
            </a:endParaRPr>
          </a:p>
        </p:txBody>
      </p:sp>
      <p:pic>
        <p:nvPicPr>
          <p:cNvPr id="755" name="Google Shape;755;p121"/>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756" name="Google Shape;756;p121"/>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757" name="Google Shape;757;p121"/>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758" name="Google Shape;758;p121"/>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
        <p:nvSpPr>
          <p:cNvPr id="759" name="Google Shape;759;p121"/>
          <p:cNvSpPr txBox="1"/>
          <p:nvPr>
            <p:ph type="title"/>
          </p:nvPr>
        </p:nvSpPr>
        <p:spPr>
          <a:xfrm>
            <a:off x="704675" y="1788050"/>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4000"/>
              <a:buNone/>
              <a:defRPr sz="40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0 Content">
  <p:cSld name="Content 5">
    <p:spTree>
      <p:nvGrpSpPr>
        <p:cNvPr id="760" name="Shape 760"/>
        <p:cNvGrpSpPr/>
        <p:nvPr/>
      </p:nvGrpSpPr>
      <p:grpSpPr>
        <a:xfrm>
          <a:off x="0" y="0"/>
          <a:ext cx="0" cy="0"/>
          <a:chOff x="0" y="0"/>
          <a:chExt cx="0" cy="0"/>
        </a:xfrm>
      </p:grpSpPr>
      <p:pic>
        <p:nvPicPr>
          <p:cNvPr id="761" name="Google Shape;761;p122"/>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762" name="Google Shape;762;p122"/>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63" name="Google Shape;763;p122"/>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4" name="Google Shape;764;p122"/>
          <p:cNvSpPr/>
          <p:nvPr/>
        </p:nvSpPr>
        <p:spPr>
          <a:xfrm>
            <a:off x="37775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5" name="Google Shape;765;p122"/>
          <p:cNvSpPr txBox="1"/>
          <p:nvPr>
            <p:ph idx="1" type="body"/>
          </p:nvPr>
        </p:nvSpPr>
        <p:spPr>
          <a:xfrm>
            <a:off x="411350"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66" name="Google Shape;766;p122"/>
          <p:cNvSpPr/>
          <p:nvPr/>
        </p:nvSpPr>
        <p:spPr>
          <a:xfrm>
            <a:off x="3253013"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7" name="Google Shape;767;p122"/>
          <p:cNvSpPr/>
          <p:nvPr/>
        </p:nvSpPr>
        <p:spPr>
          <a:xfrm>
            <a:off x="612830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8" name="Google Shape;768;p122"/>
          <p:cNvSpPr txBox="1"/>
          <p:nvPr>
            <p:ph idx="2" type="body"/>
          </p:nvPr>
        </p:nvSpPr>
        <p:spPr>
          <a:xfrm>
            <a:off x="3261425"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69" name="Google Shape;769;p122"/>
          <p:cNvSpPr txBox="1"/>
          <p:nvPr>
            <p:ph idx="3" type="body"/>
          </p:nvPr>
        </p:nvSpPr>
        <p:spPr>
          <a:xfrm>
            <a:off x="6178675"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orange">
  <p:cSld name="Content 5_1">
    <p:spTree>
      <p:nvGrpSpPr>
        <p:cNvPr id="770" name="Shape 770"/>
        <p:cNvGrpSpPr/>
        <p:nvPr/>
      </p:nvGrpSpPr>
      <p:grpSpPr>
        <a:xfrm>
          <a:off x="0" y="0"/>
          <a:ext cx="0" cy="0"/>
          <a:chOff x="0" y="0"/>
          <a:chExt cx="0" cy="0"/>
        </a:xfrm>
      </p:grpSpPr>
      <p:pic>
        <p:nvPicPr>
          <p:cNvPr id="771" name="Google Shape;771;p123"/>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772" name="Google Shape;772;p123"/>
          <p:cNvSpPr/>
          <p:nvPr/>
        </p:nvSpPr>
        <p:spPr>
          <a:xfrm>
            <a:off x="283719" y="2292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73" name="Google Shape;773;p123"/>
          <p:cNvSpPr txBox="1"/>
          <p:nvPr>
            <p:ph type="title"/>
          </p:nvPr>
        </p:nvSpPr>
        <p:spPr>
          <a:xfrm>
            <a:off x="229075" y="239275"/>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4" name="Google Shape;774;p123"/>
          <p:cNvSpPr/>
          <p:nvPr/>
        </p:nvSpPr>
        <p:spPr>
          <a:xfrm>
            <a:off x="37775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75" name="Google Shape;775;p123"/>
          <p:cNvSpPr txBox="1"/>
          <p:nvPr>
            <p:ph idx="1" type="body"/>
          </p:nvPr>
        </p:nvSpPr>
        <p:spPr>
          <a:xfrm>
            <a:off x="411350"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76" name="Google Shape;776;p123"/>
          <p:cNvSpPr/>
          <p:nvPr/>
        </p:nvSpPr>
        <p:spPr>
          <a:xfrm>
            <a:off x="3253013"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77" name="Google Shape;777;p123"/>
          <p:cNvSpPr/>
          <p:nvPr/>
        </p:nvSpPr>
        <p:spPr>
          <a:xfrm>
            <a:off x="612830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78" name="Google Shape;778;p123"/>
          <p:cNvSpPr txBox="1"/>
          <p:nvPr>
            <p:ph idx="2" type="body"/>
          </p:nvPr>
        </p:nvSpPr>
        <p:spPr>
          <a:xfrm>
            <a:off x="3261425"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79" name="Google Shape;779;p123"/>
          <p:cNvSpPr txBox="1"/>
          <p:nvPr>
            <p:ph idx="3" type="body"/>
          </p:nvPr>
        </p:nvSpPr>
        <p:spPr>
          <a:xfrm>
            <a:off x="6178675"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Content">
  <p:cSld name="Content 4">
    <p:spTree>
      <p:nvGrpSpPr>
        <p:cNvPr id="90" name="Shape 90"/>
        <p:cNvGrpSpPr/>
        <p:nvPr/>
      </p:nvGrpSpPr>
      <p:grpSpPr>
        <a:xfrm>
          <a:off x="0" y="0"/>
          <a:ext cx="0" cy="0"/>
          <a:chOff x="0" y="0"/>
          <a:chExt cx="0" cy="0"/>
        </a:xfrm>
      </p:grpSpPr>
      <p:sp>
        <p:nvSpPr>
          <p:cNvPr id="91" name="Google Shape;91;p13"/>
          <p:cNvSpPr/>
          <p:nvPr>
            <p:ph idx="2" type="pic"/>
          </p:nvPr>
        </p:nvSpPr>
        <p:spPr>
          <a:xfrm>
            <a:off x="381000" y="1445325"/>
            <a:ext cx="3047100" cy="3536700"/>
          </a:xfrm>
          <a:prstGeom prst="rect">
            <a:avLst/>
          </a:prstGeom>
          <a:noFill/>
          <a:ln>
            <a:noFill/>
          </a:ln>
        </p:spPr>
      </p:sp>
      <p:pic>
        <p:nvPicPr>
          <p:cNvPr id="92" name="Google Shape;92;p13"/>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93" name="Google Shape;93;p13"/>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94" name="Google Shape;94;p13"/>
          <p:cNvSpPr txBox="1"/>
          <p:nvPr>
            <p:ph type="title"/>
          </p:nvPr>
        </p:nvSpPr>
        <p:spPr>
          <a:xfrm>
            <a:off x="411475" y="822950"/>
            <a:ext cx="8348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3"/>
          <p:cNvSpPr txBox="1"/>
          <p:nvPr>
            <p:ph idx="1" type="body"/>
          </p:nvPr>
        </p:nvSpPr>
        <p:spPr>
          <a:xfrm>
            <a:off x="3504600" y="1445325"/>
            <a:ext cx="5258400" cy="353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Content">
  <p:cSld name="Content 8">
    <p:spTree>
      <p:nvGrpSpPr>
        <p:cNvPr id="780" name="Shape 780"/>
        <p:cNvGrpSpPr/>
        <p:nvPr/>
      </p:nvGrpSpPr>
      <p:grpSpPr>
        <a:xfrm>
          <a:off x="0" y="0"/>
          <a:ext cx="0" cy="0"/>
          <a:chOff x="0" y="0"/>
          <a:chExt cx="0" cy="0"/>
        </a:xfrm>
      </p:grpSpPr>
      <p:sp>
        <p:nvSpPr>
          <p:cNvPr id="781" name="Google Shape;781;p124"/>
          <p:cNvSpPr/>
          <p:nvPr>
            <p:ph idx="2" type="pic"/>
          </p:nvPr>
        </p:nvSpPr>
        <p:spPr>
          <a:xfrm>
            <a:off x="5780060" y="1437126"/>
            <a:ext cx="2979600" cy="3536700"/>
          </a:xfrm>
          <a:prstGeom prst="rect">
            <a:avLst/>
          </a:prstGeom>
          <a:noFill/>
          <a:ln>
            <a:noFill/>
          </a:ln>
        </p:spPr>
      </p:sp>
      <p:pic>
        <p:nvPicPr>
          <p:cNvPr id="782" name="Google Shape;782;p124"/>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783" name="Google Shape;783;p124"/>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784" name="Google Shape;784;p124"/>
          <p:cNvSpPr txBox="1"/>
          <p:nvPr>
            <p:ph type="title"/>
          </p:nvPr>
        </p:nvSpPr>
        <p:spPr>
          <a:xfrm>
            <a:off x="411475" y="822950"/>
            <a:ext cx="83481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5" name="Google Shape;785;p124"/>
          <p:cNvSpPr txBox="1"/>
          <p:nvPr>
            <p:ph idx="1" type="body"/>
          </p:nvPr>
        </p:nvSpPr>
        <p:spPr>
          <a:xfrm>
            <a:off x="3080525" y="1437125"/>
            <a:ext cx="2549700" cy="353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786" name="Google Shape;786;p124"/>
          <p:cNvSpPr txBox="1"/>
          <p:nvPr>
            <p:ph idx="3" type="body"/>
          </p:nvPr>
        </p:nvSpPr>
        <p:spPr>
          <a:xfrm>
            <a:off x="381000" y="1437125"/>
            <a:ext cx="2549700" cy="353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bg>
      <p:bgPr>
        <a:solidFill>
          <a:srgbClr val="F7F7F7"/>
        </a:solidFill>
      </p:bgPr>
    </p:bg>
    <p:spTree>
      <p:nvGrpSpPr>
        <p:cNvPr id="787" name="Shape 787"/>
        <p:cNvGrpSpPr/>
        <p:nvPr/>
      </p:nvGrpSpPr>
      <p:grpSpPr>
        <a:xfrm>
          <a:off x="0" y="0"/>
          <a:ext cx="0" cy="0"/>
          <a:chOff x="0" y="0"/>
          <a:chExt cx="0" cy="0"/>
        </a:xfrm>
      </p:grpSpPr>
      <p:sp>
        <p:nvSpPr>
          <p:cNvPr id="788" name="Google Shape;788;p125"/>
          <p:cNvSpPr txBox="1"/>
          <p:nvPr>
            <p:ph idx="1" type="body"/>
          </p:nvPr>
        </p:nvSpPr>
        <p:spPr>
          <a:xfrm>
            <a:off x="310900" y="1170124"/>
            <a:ext cx="4096500" cy="3659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89" name="Google Shape;789;p125"/>
          <p:cNvSpPr txBox="1"/>
          <p:nvPr>
            <p:ph type="title"/>
          </p:nvPr>
        </p:nvSpPr>
        <p:spPr>
          <a:xfrm>
            <a:off x="310900" y="319600"/>
            <a:ext cx="8521200" cy="69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latin typeface="Roboto"/>
                <a:ea typeface="Roboto"/>
                <a:cs typeface="Roboto"/>
                <a:sym typeface="Roboto"/>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790" name="Google Shape;790;p125"/>
          <p:cNvSpPr txBox="1"/>
          <p:nvPr>
            <p:ph idx="2" type="body"/>
          </p:nvPr>
        </p:nvSpPr>
        <p:spPr>
          <a:xfrm>
            <a:off x="4736600" y="1170100"/>
            <a:ext cx="4096500" cy="3659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91" name="Google Shape;791;p125"/>
          <p:cNvSpPr txBox="1"/>
          <p:nvPr>
            <p:ph idx="3"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bg>
      <p:bgPr>
        <a:solidFill>
          <a:srgbClr val="F7F7F7"/>
        </a:solidFill>
      </p:bgPr>
    </p:bg>
    <p:spTree>
      <p:nvGrpSpPr>
        <p:cNvPr id="792" name="Shape 792"/>
        <p:cNvGrpSpPr/>
        <p:nvPr/>
      </p:nvGrpSpPr>
      <p:grpSpPr>
        <a:xfrm>
          <a:off x="0" y="0"/>
          <a:ext cx="0" cy="0"/>
          <a:chOff x="0" y="0"/>
          <a:chExt cx="0" cy="0"/>
        </a:xfrm>
      </p:grpSpPr>
      <p:sp>
        <p:nvSpPr>
          <p:cNvPr id="793" name="Google Shape;793;p126"/>
          <p:cNvSpPr txBox="1"/>
          <p:nvPr>
            <p:ph type="title"/>
          </p:nvPr>
        </p:nvSpPr>
        <p:spPr>
          <a:xfrm>
            <a:off x="526875" y="576775"/>
            <a:ext cx="8095800" cy="20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4" name="Google Shape;794;p126"/>
          <p:cNvSpPr txBox="1"/>
          <p:nvPr>
            <p:ph idx="1" type="subTitle"/>
          </p:nvPr>
        </p:nvSpPr>
        <p:spPr>
          <a:xfrm>
            <a:off x="532725" y="2665400"/>
            <a:ext cx="8095800" cy="731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795" name="Google Shape;795;p126"/>
          <p:cNvSpPr txBox="1"/>
          <p:nvPr>
            <p:ph idx="2"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pic>
        <p:nvPicPr>
          <p:cNvPr id="796" name="Google Shape;796;p126"/>
          <p:cNvPicPr preferRelativeResize="0"/>
          <p:nvPr/>
        </p:nvPicPr>
        <p:blipFill rotWithShape="1">
          <a:blip r:embed="rId2">
            <a:alphaModFix/>
          </a:blip>
          <a:srcRect b="0" l="0" r="0" t="0"/>
          <a:stretch/>
        </p:blipFill>
        <p:spPr>
          <a:xfrm>
            <a:off x="7455500" y="4491500"/>
            <a:ext cx="1407075" cy="42525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bg>
      <p:bgPr>
        <a:solidFill>
          <a:srgbClr val="F7F7F7"/>
        </a:solidFill>
      </p:bgPr>
    </p:bg>
    <p:spTree>
      <p:nvGrpSpPr>
        <p:cNvPr id="797" name="Shape 797"/>
        <p:cNvGrpSpPr/>
        <p:nvPr/>
      </p:nvGrpSpPr>
      <p:grpSpPr>
        <a:xfrm>
          <a:off x="0" y="0"/>
          <a:ext cx="0" cy="0"/>
          <a:chOff x="0" y="0"/>
          <a:chExt cx="0" cy="0"/>
        </a:xfrm>
      </p:grpSpPr>
      <p:sp>
        <p:nvSpPr>
          <p:cNvPr id="798" name="Google Shape;798;p127"/>
          <p:cNvSpPr/>
          <p:nvPr/>
        </p:nvSpPr>
        <p:spPr>
          <a:xfrm>
            <a:off x="7478300" y="0"/>
            <a:ext cx="1665600" cy="462600"/>
          </a:xfrm>
          <a:prstGeom prst="rect">
            <a:avLst/>
          </a:prstGeom>
          <a:solidFill>
            <a:srgbClr val="C31C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27"/>
          <p:cNvSpPr txBox="1"/>
          <p:nvPr>
            <p:ph idx="1" type="body"/>
          </p:nvPr>
        </p:nvSpPr>
        <p:spPr>
          <a:xfrm>
            <a:off x="310900" y="1017725"/>
            <a:ext cx="8522100" cy="3811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C31C4A"/>
              </a:buClr>
              <a:buSzPts val="1800"/>
              <a:buChar char="●"/>
              <a:defRPr>
                <a:solidFill>
                  <a:srgbClr val="000000"/>
                </a:solidFill>
              </a:defRPr>
            </a:lvl1pPr>
            <a:lvl2pPr indent="-317500" lvl="1" marL="914400" algn="l">
              <a:lnSpc>
                <a:spcPct val="115000"/>
              </a:lnSpc>
              <a:spcBef>
                <a:spcPts val="1600"/>
              </a:spcBef>
              <a:spcAft>
                <a:spcPts val="0"/>
              </a:spcAft>
              <a:buClr>
                <a:srgbClr val="C31C4A"/>
              </a:buClr>
              <a:buSzPts val="1400"/>
              <a:buChar char="○"/>
              <a:defRPr>
                <a:solidFill>
                  <a:srgbClr val="000000"/>
                </a:solidFill>
              </a:defRPr>
            </a:lvl2pPr>
            <a:lvl3pPr indent="-317500" lvl="2" marL="1371600" algn="l">
              <a:lnSpc>
                <a:spcPct val="115000"/>
              </a:lnSpc>
              <a:spcBef>
                <a:spcPts val="1600"/>
              </a:spcBef>
              <a:spcAft>
                <a:spcPts val="0"/>
              </a:spcAft>
              <a:buClr>
                <a:srgbClr val="C31C4A"/>
              </a:buClr>
              <a:buSzPts val="1400"/>
              <a:buChar char="■"/>
              <a:defRPr>
                <a:solidFill>
                  <a:srgbClr val="000000"/>
                </a:solidFill>
              </a:defRPr>
            </a:lvl3pPr>
            <a:lvl4pPr indent="-317500" lvl="3" marL="1828800" algn="l">
              <a:lnSpc>
                <a:spcPct val="115000"/>
              </a:lnSpc>
              <a:spcBef>
                <a:spcPts val="1600"/>
              </a:spcBef>
              <a:spcAft>
                <a:spcPts val="0"/>
              </a:spcAft>
              <a:buClr>
                <a:srgbClr val="C31C4A"/>
              </a:buClr>
              <a:buSzPts val="1400"/>
              <a:buChar char="●"/>
              <a:defRPr>
                <a:solidFill>
                  <a:srgbClr val="000000"/>
                </a:solidFill>
              </a:defRPr>
            </a:lvl4pPr>
            <a:lvl5pPr indent="-317500" lvl="4" marL="2286000" algn="l">
              <a:lnSpc>
                <a:spcPct val="115000"/>
              </a:lnSpc>
              <a:spcBef>
                <a:spcPts val="1600"/>
              </a:spcBef>
              <a:spcAft>
                <a:spcPts val="0"/>
              </a:spcAft>
              <a:buClr>
                <a:srgbClr val="C31C4A"/>
              </a:buClr>
              <a:buSzPts val="1400"/>
              <a:buChar char="○"/>
              <a:defRPr>
                <a:solidFill>
                  <a:srgbClr val="000000"/>
                </a:solidFill>
              </a:defRPr>
            </a:lvl5pPr>
            <a:lvl6pPr indent="-317500" lvl="5" marL="2743200" algn="l">
              <a:lnSpc>
                <a:spcPct val="115000"/>
              </a:lnSpc>
              <a:spcBef>
                <a:spcPts val="1600"/>
              </a:spcBef>
              <a:spcAft>
                <a:spcPts val="0"/>
              </a:spcAft>
              <a:buClr>
                <a:srgbClr val="C31C4A"/>
              </a:buClr>
              <a:buSzPts val="1400"/>
              <a:buChar char="■"/>
              <a:defRPr>
                <a:solidFill>
                  <a:srgbClr val="000000"/>
                </a:solidFill>
              </a:defRPr>
            </a:lvl6pPr>
            <a:lvl7pPr indent="-317500" lvl="6" marL="3200400" algn="l">
              <a:lnSpc>
                <a:spcPct val="115000"/>
              </a:lnSpc>
              <a:spcBef>
                <a:spcPts val="1600"/>
              </a:spcBef>
              <a:spcAft>
                <a:spcPts val="0"/>
              </a:spcAft>
              <a:buClr>
                <a:srgbClr val="C31C4A"/>
              </a:buClr>
              <a:buSzPts val="1400"/>
              <a:buChar char="●"/>
              <a:defRPr>
                <a:solidFill>
                  <a:srgbClr val="000000"/>
                </a:solidFill>
              </a:defRPr>
            </a:lvl7pPr>
            <a:lvl8pPr indent="-317500" lvl="7" marL="3657600" algn="l">
              <a:lnSpc>
                <a:spcPct val="115000"/>
              </a:lnSpc>
              <a:spcBef>
                <a:spcPts val="1600"/>
              </a:spcBef>
              <a:spcAft>
                <a:spcPts val="0"/>
              </a:spcAft>
              <a:buClr>
                <a:srgbClr val="C31C4A"/>
              </a:buClr>
              <a:buSzPts val="1400"/>
              <a:buChar char="○"/>
              <a:defRPr>
                <a:solidFill>
                  <a:srgbClr val="000000"/>
                </a:solidFill>
              </a:defRPr>
            </a:lvl8pPr>
            <a:lvl9pPr indent="-317500" lvl="8" marL="4114800" algn="l">
              <a:lnSpc>
                <a:spcPct val="115000"/>
              </a:lnSpc>
              <a:spcBef>
                <a:spcPts val="1600"/>
              </a:spcBef>
              <a:spcAft>
                <a:spcPts val="1600"/>
              </a:spcAft>
              <a:buClr>
                <a:srgbClr val="C31C4A"/>
              </a:buClr>
              <a:buSzPts val="1400"/>
              <a:buChar char="■"/>
              <a:defRPr>
                <a:solidFill>
                  <a:srgbClr val="000000"/>
                </a:solidFill>
              </a:defRPr>
            </a:lvl9pPr>
          </a:lstStyle>
          <a:p/>
        </p:txBody>
      </p:sp>
      <p:sp>
        <p:nvSpPr>
          <p:cNvPr id="800" name="Google Shape;800;p127"/>
          <p:cNvSpPr txBox="1"/>
          <p:nvPr>
            <p:ph type="title"/>
          </p:nvPr>
        </p:nvSpPr>
        <p:spPr>
          <a:xfrm>
            <a:off x="310900" y="310900"/>
            <a:ext cx="8522100" cy="7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1" name="Google Shape;801;p127"/>
          <p:cNvSpPr txBox="1"/>
          <p:nvPr>
            <p:ph idx="2"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bg>
      <p:bgPr>
        <a:solidFill>
          <a:srgbClr val="F7F7F7"/>
        </a:solidFill>
      </p:bgPr>
    </p:bg>
    <p:spTree>
      <p:nvGrpSpPr>
        <p:cNvPr id="802" name="Shape 802"/>
        <p:cNvGrpSpPr/>
        <p:nvPr/>
      </p:nvGrpSpPr>
      <p:grpSpPr>
        <a:xfrm>
          <a:off x="0" y="0"/>
          <a:ext cx="0" cy="0"/>
          <a:chOff x="0" y="0"/>
          <a:chExt cx="0" cy="0"/>
        </a:xfrm>
      </p:grpSpPr>
      <p:sp>
        <p:nvSpPr>
          <p:cNvPr id="803" name="Google Shape;803;p128"/>
          <p:cNvSpPr txBox="1"/>
          <p:nvPr>
            <p:ph idx="1" type="body"/>
          </p:nvPr>
        </p:nvSpPr>
        <p:spPr>
          <a:xfrm>
            <a:off x="310900" y="1017725"/>
            <a:ext cx="8521200" cy="309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04" name="Google Shape;804;p128"/>
          <p:cNvSpPr txBox="1"/>
          <p:nvPr>
            <p:ph idx="2" type="body"/>
          </p:nvPr>
        </p:nvSpPr>
        <p:spPr>
          <a:xfrm>
            <a:off x="310900" y="4117599"/>
            <a:ext cx="8521200" cy="69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05" name="Google Shape;805;p128"/>
          <p:cNvSpPr txBox="1"/>
          <p:nvPr>
            <p:ph type="title"/>
          </p:nvPr>
        </p:nvSpPr>
        <p:spPr>
          <a:xfrm>
            <a:off x="310900" y="319600"/>
            <a:ext cx="8521200" cy="69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6" name="Google Shape;806;p128"/>
          <p:cNvSpPr txBox="1"/>
          <p:nvPr>
            <p:ph idx="3"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bg>
      <p:bgPr>
        <a:solidFill>
          <a:srgbClr val="F7F7F7"/>
        </a:solidFill>
      </p:bgPr>
    </p:bg>
    <p:spTree>
      <p:nvGrpSpPr>
        <p:cNvPr id="807" name="Shape 807"/>
        <p:cNvGrpSpPr/>
        <p:nvPr/>
      </p:nvGrpSpPr>
      <p:grpSpPr>
        <a:xfrm>
          <a:off x="0" y="0"/>
          <a:ext cx="0" cy="0"/>
          <a:chOff x="0" y="0"/>
          <a:chExt cx="0" cy="0"/>
        </a:xfrm>
      </p:grpSpPr>
      <p:sp>
        <p:nvSpPr>
          <p:cNvPr id="808" name="Google Shape;808;p129"/>
          <p:cNvSpPr txBox="1"/>
          <p:nvPr>
            <p:ph idx="1" type="body"/>
          </p:nvPr>
        </p:nvSpPr>
        <p:spPr>
          <a:xfrm>
            <a:off x="310900" y="1017725"/>
            <a:ext cx="8521200" cy="3811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09" name="Google Shape;809;p129"/>
          <p:cNvSpPr txBox="1"/>
          <p:nvPr>
            <p:ph type="title"/>
          </p:nvPr>
        </p:nvSpPr>
        <p:spPr>
          <a:xfrm>
            <a:off x="310900" y="319600"/>
            <a:ext cx="8521200" cy="70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0" name="Google Shape;810;p129"/>
          <p:cNvSpPr txBox="1"/>
          <p:nvPr>
            <p:ph idx="2"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2">
  <p:cSld name="Content 1_1_2_1_1_2">
    <p:spTree>
      <p:nvGrpSpPr>
        <p:cNvPr id="811" name="Shape 811"/>
        <p:cNvGrpSpPr/>
        <p:nvPr/>
      </p:nvGrpSpPr>
      <p:grpSpPr>
        <a:xfrm>
          <a:off x="0" y="0"/>
          <a:ext cx="0" cy="0"/>
          <a:chOff x="0" y="0"/>
          <a:chExt cx="0" cy="0"/>
        </a:xfrm>
      </p:grpSpPr>
      <p:pic>
        <p:nvPicPr>
          <p:cNvPr id="812" name="Google Shape;812;p130"/>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813" name="Google Shape;813;p130"/>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14" name="Google Shape;814;p130"/>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5" name="Google Shape;815;p130"/>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3">
  <p:cSld name="Content 1_1_2_1_1_3">
    <p:spTree>
      <p:nvGrpSpPr>
        <p:cNvPr id="816" name="Shape 816"/>
        <p:cNvGrpSpPr/>
        <p:nvPr/>
      </p:nvGrpSpPr>
      <p:grpSpPr>
        <a:xfrm>
          <a:off x="0" y="0"/>
          <a:ext cx="0" cy="0"/>
          <a:chOff x="0" y="0"/>
          <a:chExt cx="0" cy="0"/>
        </a:xfrm>
      </p:grpSpPr>
      <p:pic>
        <p:nvPicPr>
          <p:cNvPr id="817" name="Google Shape;817;p131"/>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818" name="Google Shape;818;p131"/>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19" name="Google Shape;819;p131"/>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0" name="Google Shape;820;p131"/>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1">
  <p:cSld name="Content 1_1_2_1_2">
    <p:spTree>
      <p:nvGrpSpPr>
        <p:cNvPr id="821" name="Shape 821"/>
        <p:cNvGrpSpPr/>
        <p:nvPr/>
      </p:nvGrpSpPr>
      <p:grpSpPr>
        <a:xfrm>
          <a:off x="0" y="0"/>
          <a:ext cx="0" cy="0"/>
          <a:chOff x="0" y="0"/>
          <a:chExt cx="0" cy="0"/>
        </a:xfrm>
      </p:grpSpPr>
      <p:pic>
        <p:nvPicPr>
          <p:cNvPr id="822" name="Google Shape;822;p132"/>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823" name="Google Shape;823;p132"/>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824" name="Google Shape;824;p132"/>
          <p:cNvSpPr txBox="1"/>
          <p:nvPr>
            <p:ph type="title"/>
          </p:nvPr>
        </p:nvSpPr>
        <p:spPr>
          <a:xfrm>
            <a:off x="396300" y="226500"/>
            <a:ext cx="7670700" cy="461100"/>
          </a:xfrm>
          <a:prstGeom prst="rect">
            <a:avLst/>
          </a:prstGeom>
          <a:solidFill>
            <a:srgbClr val="EFCBF5"/>
          </a:solidFill>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5" name="Google Shape;825;p132"/>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Title with RPCERC logo">
  <p:cSld name="TITLE SLIDE 1_2">
    <p:spTree>
      <p:nvGrpSpPr>
        <p:cNvPr id="829" name="Shape 829"/>
        <p:cNvGrpSpPr/>
        <p:nvPr/>
      </p:nvGrpSpPr>
      <p:grpSpPr>
        <a:xfrm>
          <a:off x="0" y="0"/>
          <a:ext cx="0" cy="0"/>
          <a:chOff x="0" y="0"/>
          <a:chExt cx="0" cy="0"/>
        </a:xfrm>
      </p:grpSpPr>
      <p:sp>
        <p:nvSpPr>
          <p:cNvPr id="830" name="Google Shape;830;p134"/>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831" name="Google Shape;831;p134"/>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832" name="Google Shape;832;p134"/>
          <p:cNvGrpSpPr/>
          <p:nvPr/>
        </p:nvGrpSpPr>
        <p:grpSpPr>
          <a:xfrm>
            <a:off x="1658637" y="4309916"/>
            <a:ext cx="1187280" cy="611091"/>
            <a:chOff x="1658637" y="4309916"/>
            <a:chExt cx="1187280" cy="611091"/>
          </a:xfrm>
        </p:grpSpPr>
        <p:pic>
          <p:nvPicPr>
            <p:cNvPr id="833" name="Google Shape;833;p134"/>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834" name="Google Shape;834;p134"/>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835" name="Google Shape;835;p134"/>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836" name="Google Shape;836;p134"/>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pic>
        <p:nvPicPr>
          <p:cNvPr id="837" name="Google Shape;837;p134"/>
          <p:cNvPicPr preferRelativeResize="0"/>
          <p:nvPr/>
        </p:nvPicPr>
        <p:blipFill rotWithShape="1">
          <a:blip r:embed="rId7">
            <a:alphaModFix/>
          </a:blip>
          <a:srcRect b="0" l="0" r="0" t="0"/>
          <a:stretch/>
        </p:blipFill>
        <p:spPr>
          <a:xfrm>
            <a:off x="3224138" y="150800"/>
            <a:ext cx="1711468" cy="371875"/>
          </a:xfrm>
          <a:prstGeom prst="rect">
            <a:avLst/>
          </a:prstGeom>
          <a:noFill/>
          <a:ln>
            <a:noFill/>
          </a:ln>
        </p:spPr>
      </p:pic>
      <p:sp>
        <p:nvSpPr>
          <p:cNvPr id="838" name="Google Shape;838;p134"/>
          <p:cNvSpPr txBox="1"/>
          <p:nvPr>
            <p:ph type="title"/>
          </p:nvPr>
        </p:nvSpPr>
        <p:spPr>
          <a:xfrm>
            <a:off x="755500" y="1537875"/>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3500"/>
              <a:buNone/>
              <a:defRPr sz="35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39" name="Google Shape;839;p134"/>
          <p:cNvSpPr txBox="1"/>
          <p:nvPr>
            <p:ph idx="1" type="subTitle"/>
          </p:nvPr>
        </p:nvSpPr>
        <p:spPr>
          <a:xfrm>
            <a:off x="755500" y="2868200"/>
            <a:ext cx="6295800" cy="510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200"/>
              <a:buNone/>
              <a:defRPr sz="2200"/>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Content">
  <p:cSld name="Content 9">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98" name="Google Shape;98;p14"/>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99" name="Google Shape;99;p14"/>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4"/>
          <p:cNvSpPr/>
          <p:nvPr/>
        </p:nvSpPr>
        <p:spPr>
          <a:xfrm>
            <a:off x="5668975" y="1438875"/>
            <a:ext cx="30939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14"/>
          <p:cNvSpPr txBox="1"/>
          <p:nvPr>
            <p:ph idx="1" type="body"/>
          </p:nvPr>
        </p:nvSpPr>
        <p:spPr>
          <a:xfrm>
            <a:off x="381000" y="1438875"/>
            <a:ext cx="5132400" cy="32754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102" name="Google Shape;102;p14"/>
          <p:cNvSpPr txBox="1"/>
          <p:nvPr>
            <p:ph idx="2" type="body"/>
          </p:nvPr>
        </p:nvSpPr>
        <p:spPr>
          <a:xfrm>
            <a:off x="5668975" y="1770225"/>
            <a:ext cx="30939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p:cSld name="Content 1_1_2_1">
    <p:spTree>
      <p:nvGrpSpPr>
        <p:cNvPr id="840" name="Shape 840"/>
        <p:cNvGrpSpPr/>
        <p:nvPr/>
      </p:nvGrpSpPr>
      <p:grpSpPr>
        <a:xfrm>
          <a:off x="0" y="0"/>
          <a:ext cx="0" cy="0"/>
          <a:chOff x="0" y="0"/>
          <a:chExt cx="0" cy="0"/>
        </a:xfrm>
      </p:grpSpPr>
      <p:pic>
        <p:nvPicPr>
          <p:cNvPr id="841" name="Google Shape;841;p135"/>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842" name="Google Shape;842;p135"/>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43" name="Google Shape;843;p135"/>
          <p:cNvSpPr txBox="1"/>
          <p:nvPr>
            <p:ph type="title"/>
          </p:nvPr>
        </p:nvSpPr>
        <p:spPr>
          <a:xfrm>
            <a:off x="396300" y="226500"/>
            <a:ext cx="76707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4" name="Google Shape;844;p135"/>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p:cSld name="Content 1_1_2_1_1">
    <p:spTree>
      <p:nvGrpSpPr>
        <p:cNvPr id="845" name="Shape 845"/>
        <p:cNvGrpSpPr/>
        <p:nvPr/>
      </p:nvGrpSpPr>
      <p:grpSpPr>
        <a:xfrm>
          <a:off x="0" y="0"/>
          <a:ext cx="0" cy="0"/>
          <a:chOff x="0" y="0"/>
          <a:chExt cx="0" cy="0"/>
        </a:xfrm>
      </p:grpSpPr>
      <p:pic>
        <p:nvPicPr>
          <p:cNvPr id="846" name="Google Shape;846;p136"/>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847" name="Google Shape;847;p136"/>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48" name="Google Shape;848;p136"/>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9" name="Google Shape;849;p136"/>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Content">
  <p:cSld name="Content 1_1_2">
    <p:spTree>
      <p:nvGrpSpPr>
        <p:cNvPr id="850" name="Shape 850"/>
        <p:cNvGrpSpPr/>
        <p:nvPr/>
      </p:nvGrpSpPr>
      <p:grpSpPr>
        <a:xfrm>
          <a:off x="0" y="0"/>
          <a:ext cx="0" cy="0"/>
          <a:chOff x="0" y="0"/>
          <a:chExt cx="0" cy="0"/>
        </a:xfrm>
      </p:grpSpPr>
      <p:pic>
        <p:nvPicPr>
          <p:cNvPr id="851" name="Google Shape;851;p137"/>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852" name="Google Shape;852;p137"/>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53" name="Google Shape;853;p137"/>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4" name="Google Shape;854;p137"/>
          <p:cNvSpPr txBox="1"/>
          <p:nvPr>
            <p:ph idx="1" type="body"/>
          </p:nvPr>
        </p:nvSpPr>
        <p:spPr>
          <a:xfrm>
            <a:off x="381000" y="1440200"/>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with logos">
  <p:cSld name="TITLE SLIDE 1">
    <p:spTree>
      <p:nvGrpSpPr>
        <p:cNvPr id="855" name="Shape 855"/>
        <p:cNvGrpSpPr/>
        <p:nvPr/>
      </p:nvGrpSpPr>
      <p:grpSpPr>
        <a:xfrm>
          <a:off x="0" y="0"/>
          <a:ext cx="0" cy="0"/>
          <a:chOff x="0" y="0"/>
          <a:chExt cx="0" cy="0"/>
        </a:xfrm>
      </p:grpSpPr>
      <p:sp>
        <p:nvSpPr>
          <p:cNvPr id="856" name="Google Shape;856;p138"/>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857" name="Google Shape;857;p138"/>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858" name="Google Shape;858;p138"/>
          <p:cNvGrpSpPr/>
          <p:nvPr/>
        </p:nvGrpSpPr>
        <p:grpSpPr>
          <a:xfrm>
            <a:off x="1658637" y="4309916"/>
            <a:ext cx="1187280" cy="611091"/>
            <a:chOff x="1658637" y="4309916"/>
            <a:chExt cx="1187280" cy="611091"/>
          </a:xfrm>
        </p:grpSpPr>
        <p:pic>
          <p:nvPicPr>
            <p:cNvPr id="859" name="Google Shape;859;p138"/>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860" name="Google Shape;860;p138"/>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861" name="Google Shape;861;p138"/>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862" name="Google Shape;862;p138"/>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sp>
        <p:nvSpPr>
          <p:cNvPr id="863" name="Google Shape;863;p138"/>
          <p:cNvSpPr txBox="1"/>
          <p:nvPr>
            <p:ph type="title"/>
          </p:nvPr>
        </p:nvSpPr>
        <p:spPr>
          <a:xfrm>
            <a:off x="755500" y="1537875"/>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3500"/>
              <a:buNone/>
              <a:defRPr sz="35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64" name="Google Shape;864;p138"/>
          <p:cNvSpPr txBox="1"/>
          <p:nvPr>
            <p:ph idx="1" type="subTitle"/>
          </p:nvPr>
        </p:nvSpPr>
        <p:spPr>
          <a:xfrm>
            <a:off x="755500" y="2868200"/>
            <a:ext cx="6295800" cy="510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200"/>
              <a:buNone/>
              <a:defRPr sz="2200"/>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no logos">
  <p:cSld name="TITLE SLIDE 1_1">
    <p:spTree>
      <p:nvGrpSpPr>
        <p:cNvPr id="865" name="Shape 865"/>
        <p:cNvGrpSpPr/>
        <p:nvPr/>
      </p:nvGrpSpPr>
      <p:grpSpPr>
        <a:xfrm>
          <a:off x="0" y="0"/>
          <a:ext cx="0" cy="0"/>
          <a:chOff x="0" y="0"/>
          <a:chExt cx="0" cy="0"/>
        </a:xfrm>
      </p:grpSpPr>
      <p:sp>
        <p:nvSpPr>
          <p:cNvPr id="866" name="Google Shape;866;p139"/>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867" name="Google Shape;867;p139"/>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868" name="Google Shape;868;p139"/>
          <p:cNvGrpSpPr/>
          <p:nvPr/>
        </p:nvGrpSpPr>
        <p:grpSpPr>
          <a:xfrm>
            <a:off x="1658637" y="4309916"/>
            <a:ext cx="1187280" cy="611091"/>
            <a:chOff x="1658637" y="4309916"/>
            <a:chExt cx="1187280" cy="611091"/>
          </a:xfrm>
        </p:grpSpPr>
        <p:pic>
          <p:nvPicPr>
            <p:cNvPr id="869" name="Google Shape;869;p139"/>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870" name="Google Shape;870;p139"/>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sp>
        <p:nvSpPr>
          <p:cNvPr id="871" name="Google Shape;871;p139"/>
          <p:cNvSpPr txBox="1"/>
          <p:nvPr>
            <p:ph type="title"/>
          </p:nvPr>
        </p:nvSpPr>
        <p:spPr>
          <a:xfrm>
            <a:off x="755500" y="1537875"/>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3500"/>
              <a:buNone/>
              <a:defRPr sz="35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72" name="Google Shape;872;p139"/>
          <p:cNvSpPr txBox="1"/>
          <p:nvPr>
            <p:ph idx="1" type="subTitle"/>
          </p:nvPr>
        </p:nvSpPr>
        <p:spPr>
          <a:xfrm>
            <a:off x="755500" y="2868200"/>
            <a:ext cx="6295800" cy="510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200"/>
              <a:buNone/>
              <a:defRPr sz="2200"/>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p:cSld name="Content 1_1_3">
    <p:spTree>
      <p:nvGrpSpPr>
        <p:cNvPr id="873" name="Shape 873"/>
        <p:cNvGrpSpPr/>
        <p:nvPr/>
      </p:nvGrpSpPr>
      <p:grpSpPr>
        <a:xfrm>
          <a:off x="0" y="0"/>
          <a:ext cx="0" cy="0"/>
          <a:chOff x="0" y="0"/>
          <a:chExt cx="0" cy="0"/>
        </a:xfrm>
      </p:grpSpPr>
      <p:pic>
        <p:nvPicPr>
          <p:cNvPr id="874" name="Google Shape;874;p140"/>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pic>
        <p:nvPicPr>
          <p:cNvPr id="875" name="Google Shape;875;p140"/>
          <p:cNvPicPr preferRelativeResize="0"/>
          <p:nvPr/>
        </p:nvPicPr>
        <p:blipFill rotWithShape="1">
          <a:blip r:embed="rId3">
            <a:alphaModFix/>
          </a:blip>
          <a:srcRect b="0" l="0" r="17614" t="17587"/>
          <a:stretch/>
        </p:blipFill>
        <p:spPr>
          <a:xfrm rot="10800000">
            <a:off x="-2" y="4117191"/>
            <a:ext cx="2147704" cy="1026308"/>
          </a:xfrm>
          <a:prstGeom prst="rect">
            <a:avLst/>
          </a:prstGeom>
          <a:noFill/>
          <a:ln>
            <a:noFill/>
          </a:ln>
        </p:spPr>
      </p:pic>
      <p:sp>
        <p:nvSpPr>
          <p:cNvPr id="876" name="Google Shape;876;p140"/>
          <p:cNvSpPr/>
          <p:nvPr/>
        </p:nvSpPr>
        <p:spPr>
          <a:xfrm>
            <a:off x="381000" y="956855"/>
            <a:ext cx="8382000" cy="3229800"/>
          </a:xfrm>
          <a:prstGeom prst="roundRect">
            <a:avLst>
              <a:gd fmla="val 16667" name="adj"/>
            </a:avLst>
          </a:prstGeom>
          <a:solidFill>
            <a:srgbClr val="F7F7F7"/>
          </a:solidFill>
          <a:ln cap="flat" cmpd="sng" w="28575">
            <a:solidFill>
              <a:srgbClr val="F7F7F7"/>
            </a:solidFill>
            <a:prstDash val="solid"/>
            <a:round/>
            <a:headEnd len="sm" w="sm" type="none"/>
            <a:tailEnd len="sm" w="sm" type="none"/>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77" name="Google Shape;877;p140"/>
          <p:cNvSpPr txBox="1"/>
          <p:nvPr>
            <p:ph type="title"/>
          </p:nvPr>
        </p:nvSpPr>
        <p:spPr>
          <a:xfrm>
            <a:off x="396300" y="1860450"/>
            <a:ext cx="8351400" cy="4611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8" name="Google Shape;878;p140"/>
          <p:cNvSpPr txBox="1"/>
          <p:nvPr>
            <p:ph idx="1" type="subTitle"/>
          </p:nvPr>
        </p:nvSpPr>
        <p:spPr>
          <a:xfrm>
            <a:off x="420000" y="2763363"/>
            <a:ext cx="8304000" cy="9120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1800"/>
              <a:buNone/>
              <a:defRPr/>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mage">
  <p:cSld name="Content 1_1_3_1">
    <p:spTree>
      <p:nvGrpSpPr>
        <p:cNvPr id="879" name="Shape 879"/>
        <p:cNvGrpSpPr/>
        <p:nvPr/>
      </p:nvGrpSpPr>
      <p:grpSpPr>
        <a:xfrm>
          <a:off x="0" y="0"/>
          <a:ext cx="0" cy="0"/>
          <a:chOff x="0" y="0"/>
          <a:chExt cx="0" cy="0"/>
        </a:xfrm>
      </p:grpSpPr>
      <p:sp>
        <p:nvSpPr>
          <p:cNvPr id="880" name="Google Shape;880;p141"/>
          <p:cNvSpPr/>
          <p:nvPr>
            <p:ph idx="2" type="pic"/>
          </p:nvPr>
        </p:nvSpPr>
        <p:spPr>
          <a:xfrm>
            <a:off x="420000" y="838300"/>
            <a:ext cx="9677400" cy="3615300"/>
          </a:xfrm>
          <a:prstGeom prst="roundRect">
            <a:avLst>
              <a:gd fmla="val 16667" name="adj"/>
            </a:avLst>
          </a:prstGeom>
          <a:solidFill>
            <a:srgbClr val="F7F7F7"/>
          </a:solidFill>
          <a:ln>
            <a:noFill/>
          </a:ln>
        </p:spPr>
      </p:sp>
      <p:pic>
        <p:nvPicPr>
          <p:cNvPr id="881" name="Google Shape;881;p141"/>
          <p:cNvPicPr preferRelativeResize="0"/>
          <p:nvPr/>
        </p:nvPicPr>
        <p:blipFill rotWithShape="1">
          <a:blip r:embed="rId2">
            <a:alphaModFix/>
          </a:blip>
          <a:srcRect b="0" l="0" r="0" t="0"/>
          <a:stretch/>
        </p:blipFill>
        <p:spPr>
          <a:xfrm>
            <a:off x="3234300" y="660400"/>
            <a:ext cx="965200" cy="368650"/>
          </a:xfrm>
          <a:prstGeom prst="rect">
            <a:avLst/>
          </a:prstGeom>
          <a:solidFill>
            <a:srgbClr val="F7F7F7"/>
          </a:solidFill>
          <a:ln>
            <a:noFill/>
          </a:ln>
        </p:spPr>
      </p:pic>
      <p:pic>
        <p:nvPicPr>
          <p:cNvPr id="882" name="Google Shape;882;p141"/>
          <p:cNvPicPr preferRelativeResize="0"/>
          <p:nvPr/>
        </p:nvPicPr>
        <p:blipFill rotWithShape="1">
          <a:blip r:embed="rId3">
            <a:alphaModFix/>
          </a:blip>
          <a:srcRect b="0" l="0" r="0" t="0"/>
          <a:stretch/>
        </p:blipFill>
        <p:spPr>
          <a:xfrm>
            <a:off x="152425" y="3234275"/>
            <a:ext cx="368650" cy="368650"/>
          </a:xfrm>
          <a:prstGeom prst="rect">
            <a:avLst/>
          </a:prstGeom>
          <a:solidFill>
            <a:srgbClr val="F7F7F7"/>
          </a:solidFill>
          <a:ln>
            <a:noFill/>
          </a:ln>
        </p:spPr>
      </p:pic>
      <p:pic>
        <p:nvPicPr>
          <p:cNvPr id="883" name="Google Shape;883;p141"/>
          <p:cNvPicPr preferRelativeResize="0"/>
          <p:nvPr/>
        </p:nvPicPr>
        <p:blipFill rotWithShape="1">
          <a:blip r:embed="rId4">
            <a:alphaModFix/>
          </a:blip>
          <a:srcRect b="0" l="0" r="0" t="0"/>
          <a:stretch/>
        </p:blipFill>
        <p:spPr>
          <a:xfrm>
            <a:off x="4944575" y="4233325"/>
            <a:ext cx="368650" cy="516105"/>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Content">
  <p:cSld name="Content 1_1_1">
    <p:spTree>
      <p:nvGrpSpPr>
        <p:cNvPr id="884" name="Shape 884"/>
        <p:cNvGrpSpPr/>
        <p:nvPr/>
      </p:nvGrpSpPr>
      <p:grpSpPr>
        <a:xfrm>
          <a:off x="0" y="0"/>
          <a:ext cx="0" cy="0"/>
          <a:chOff x="0" y="0"/>
          <a:chExt cx="0" cy="0"/>
        </a:xfrm>
      </p:grpSpPr>
      <p:sp>
        <p:nvSpPr>
          <p:cNvPr id="885" name="Google Shape;885;p142"/>
          <p:cNvSpPr txBox="1"/>
          <p:nvPr>
            <p:ph idx="1" type="body"/>
          </p:nvPr>
        </p:nvSpPr>
        <p:spPr>
          <a:xfrm>
            <a:off x="381000" y="1440200"/>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886" name="Google Shape;886;p142"/>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87" name="Google Shape;887;p142"/>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88" name="Google Shape;888;p142"/>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 Content">
  <p:cSld name="Content 1_1_1_1">
    <p:spTree>
      <p:nvGrpSpPr>
        <p:cNvPr id="889" name="Shape 889"/>
        <p:cNvGrpSpPr/>
        <p:nvPr/>
      </p:nvGrpSpPr>
      <p:grpSpPr>
        <a:xfrm>
          <a:off x="0" y="0"/>
          <a:ext cx="0" cy="0"/>
          <a:chOff x="0" y="0"/>
          <a:chExt cx="0" cy="0"/>
        </a:xfrm>
      </p:grpSpPr>
      <p:pic>
        <p:nvPicPr>
          <p:cNvPr id="890" name="Google Shape;890;p143"/>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891" name="Google Shape;891;p143"/>
          <p:cNvSpPr txBox="1"/>
          <p:nvPr>
            <p:ph idx="1" type="body"/>
          </p:nvPr>
        </p:nvSpPr>
        <p:spPr>
          <a:xfrm>
            <a:off x="381000" y="1448425"/>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892" name="Google Shape;892;p143"/>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93" name="Google Shape;893;p143"/>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94" name="Google Shape;894;p143"/>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p:cSld name="Content 1_1_1_1_1">
    <p:spTree>
      <p:nvGrpSpPr>
        <p:cNvPr id="895" name="Shape 895"/>
        <p:cNvGrpSpPr/>
        <p:nvPr/>
      </p:nvGrpSpPr>
      <p:grpSpPr>
        <a:xfrm>
          <a:off x="0" y="0"/>
          <a:ext cx="0" cy="0"/>
          <a:chOff x="0" y="0"/>
          <a:chExt cx="0" cy="0"/>
        </a:xfrm>
      </p:grpSpPr>
      <p:pic>
        <p:nvPicPr>
          <p:cNvPr id="896" name="Google Shape;896;p144"/>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897" name="Google Shape;897;p144"/>
          <p:cNvSpPr txBox="1"/>
          <p:nvPr>
            <p:ph idx="1" type="body"/>
          </p:nvPr>
        </p:nvSpPr>
        <p:spPr>
          <a:xfrm>
            <a:off x="381000" y="1448425"/>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898" name="Google Shape;898;p144"/>
          <p:cNvSpPr/>
          <p:nvPr/>
        </p:nvSpPr>
        <p:spPr>
          <a:xfrm>
            <a:off x="179800" y="216450"/>
            <a:ext cx="78405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899" name="Google Shape;899;p144"/>
          <p:cNvSpPr txBox="1"/>
          <p:nvPr>
            <p:ph type="title"/>
          </p:nvPr>
        </p:nvSpPr>
        <p:spPr>
          <a:xfrm>
            <a:off x="411600" y="208930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00" name="Google Shape;900;p144"/>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RPCERC Title">
  <p:cSld name="OPENING SLIDE">
    <p:spTree>
      <p:nvGrpSpPr>
        <p:cNvPr id="103" name="Shape 103"/>
        <p:cNvGrpSpPr/>
        <p:nvPr/>
      </p:nvGrpSpPr>
      <p:grpSpPr>
        <a:xfrm>
          <a:off x="0" y="0"/>
          <a:ext cx="0" cy="0"/>
          <a:chOff x="0" y="0"/>
          <a:chExt cx="0" cy="0"/>
        </a:xfrm>
      </p:grpSpPr>
      <p:sp>
        <p:nvSpPr>
          <p:cNvPr id="104" name="Google Shape;104;p15"/>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9E62"/>
              </a:solidFill>
              <a:latin typeface="Calibri"/>
              <a:ea typeface="Calibri"/>
              <a:cs typeface="Calibri"/>
              <a:sym typeface="Calibri"/>
            </a:endParaRPr>
          </a:p>
        </p:txBody>
      </p:sp>
      <p:sp>
        <p:nvSpPr>
          <p:cNvPr id="105" name="Google Shape;105;p15"/>
          <p:cNvSpPr txBox="1"/>
          <p:nvPr/>
        </p:nvSpPr>
        <p:spPr>
          <a:xfrm>
            <a:off x="833120" y="1762015"/>
            <a:ext cx="6817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0042"/>
              </a:buClr>
              <a:buSzPts val="4000"/>
              <a:buFont typeface="Roboto Light"/>
              <a:buNone/>
            </a:pPr>
            <a:r>
              <a:rPr b="0" i="0" lang="en-GB" sz="4000">
                <a:solidFill>
                  <a:srgbClr val="D40042"/>
                </a:solidFill>
                <a:latin typeface="Roboto Light"/>
                <a:ea typeface="Roboto Light"/>
                <a:cs typeface="Roboto Light"/>
                <a:sym typeface="Roboto Light"/>
              </a:rPr>
              <a:t>RASPBERRY PI</a:t>
            </a:r>
            <a:r>
              <a:rPr b="0" i="0" lang="en-GB" sz="4000">
                <a:solidFill>
                  <a:srgbClr val="000000"/>
                </a:solidFill>
                <a:latin typeface="Roboto Light"/>
                <a:ea typeface="Roboto Light"/>
                <a:cs typeface="Roboto Light"/>
                <a:sym typeface="Roboto Light"/>
              </a:rPr>
              <a:t> </a:t>
            </a:r>
            <a:endParaRPr/>
          </a:p>
          <a:p>
            <a:pPr indent="0" lvl="0" marL="0" marR="0" rtl="0" algn="l">
              <a:lnSpc>
                <a:spcPct val="100000"/>
              </a:lnSpc>
              <a:spcBef>
                <a:spcPts val="0"/>
              </a:spcBef>
              <a:spcAft>
                <a:spcPts val="0"/>
              </a:spcAft>
              <a:buClr>
                <a:srgbClr val="000000"/>
              </a:buClr>
              <a:buSzPts val="4000"/>
              <a:buFont typeface="Roboto"/>
              <a:buNone/>
            </a:pPr>
            <a:r>
              <a:rPr lang="en-GB" sz="4000">
                <a:solidFill>
                  <a:srgbClr val="000000"/>
                </a:solidFill>
                <a:latin typeface="Roboto"/>
                <a:ea typeface="Roboto"/>
                <a:cs typeface="Roboto"/>
                <a:sym typeface="Roboto"/>
              </a:rPr>
              <a:t>COMPUTING EDUCATION RESEARCH CENTRE </a:t>
            </a:r>
            <a:endParaRPr/>
          </a:p>
        </p:txBody>
      </p:sp>
      <p:pic>
        <p:nvPicPr>
          <p:cNvPr id="106" name="Google Shape;106;p15"/>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107" name="Google Shape;107;p15"/>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108" name="Google Shape;108;p15"/>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109" name="Google Shape;109;p15"/>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Content">
  <p:cSld name="Content 7">
    <p:spTree>
      <p:nvGrpSpPr>
        <p:cNvPr id="901" name="Shape 901"/>
        <p:cNvGrpSpPr/>
        <p:nvPr/>
      </p:nvGrpSpPr>
      <p:grpSpPr>
        <a:xfrm>
          <a:off x="0" y="0"/>
          <a:ext cx="0" cy="0"/>
          <a:chOff x="0" y="0"/>
          <a:chExt cx="0" cy="0"/>
        </a:xfrm>
      </p:grpSpPr>
      <p:pic>
        <p:nvPicPr>
          <p:cNvPr id="902" name="Google Shape;902;p145"/>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903" name="Google Shape;903;p145"/>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04" name="Google Shape;904;p145"/>
          <p:cNvSpPr txBox="1"/>
          <p:nvPr>
            <p:ph type="title"/>
          </p:nvPr>
        </p:nvSpPr>
        <p:spPr>
          <a:xfrm>
            <a:off x="411475" y="822950"/>
            <a:ext cx="8348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5" name="Google Shape;905;p145"/>
          <p:cNvSpPr/>
          <p:nvPr/>
        </p:nvSpPr>
        <p:spPr>
          <a:xfrm>
            <a:off x="3942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06" name="Google Shape;906;p145"/>
          <p:cNvSpPr/>
          <p:nvPr/>
        </p:nvSpPr>
        <p:spPr>
          <a:xfrm>
            <a:off x="46449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07" name="Google Shape;907;p145"/>
          <p:cNvSpPr/>
          <p:nvPr/>
        </p:nvSpPr>
        <p:spPr>
          <a:xfrm>
            <a:off x="46449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08" name="Google Shape;908;p145"/>
          <p:cNvSpPr/>
          <p:nvPr/>
        </p:nvSpPr>
        <p:spPr>
          <a:xfrm>
            <a:off x="3942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09" name="Google Shape;909;p145"/>
          <p:cNvSpPr txBox="1"/>
          <p:nvPr>
            <p:ph idx="1" type="body"/>
          </p:nvPr>
        </p:nvSpPr>
        <p:spPr>
          <a:xfrm>
            <a:off x="411475" y="1453275"/>
            <a:ext cx="40818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910" name="Google Shape;910;p145"/>
          <p:cNvSpPr txBox="1"/>
          <p:nvPr>
            <p:ph idx="2" type="body"/>
          </p:nvPr>
        </p:nvSpPr>
        <p:spPr>
          <a:xfrm>
            <a:off x="4681200" y="1453275"/>
            <a:ext cx="40455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911" name="Google Shape;911;p145"/>
          <p:cNvSpPr txBox="1"/>
          <p:nvPr>
            <p:ph idx="3" type="body"/>
          </p:nvPr>
        </p:nvSpPr>
        <p:spPr>
          <a:xfrm>
            <a:off x="411475" y="3335650"/>
            <a:ext cx="40818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912" name="Google Shape;912;p145"/>
          <p:cNvSpPr txBox="1"/>
          <p:nvPr>
            <p:ph idx="4" type="body"/>
          </p:nvPr>
        </p:nvSpPr>
        <p:spPr>
          <a:xfrm>
            <a:off x="4681200" y="3321650"/>
            <a:ext cx="40818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Content">
  <p:cSld name="Content 3">
    <p:spTree>
      <p:nvGrpSpPr>
        <p:cNvPr id="913" name="Shape 913"/>
        <p:cNvGrpSpPr/>
        <p:nvPr/>
      </p:nvGrpSpPr>
      <p:grpSpPr>
        <a:xfrm>
          <a:off x="0" y="0"/>
          <a:ext cx="0" cy="0"/>
          <a:chOff x="0" y="0"/>
          <a:chExt cx="0" cy="0"/>
        </a:xfrm>
      </p:grpSpPr>
      <p:sp>
        <p:nvSpPr>
          <p:cNvPr id="914" name="Google Shape;914;p146"/>
          <p:cNvSpPr/>
          <p:nvPr>
            <p:ph idx="2" type="pic"/>
          </p:nvPr>
        </p:nvSpPr>
        <p:spPr>
          <a:xfrm>
            <a:off x="5298000" y="1436173"/>
            <a:ext cx="3465000" cy="3543000"/>
          </a:xfrm>
          <a:prstGeom prst="rect">
            <a:avLst/>
          </a:prstGeom>
          <a:noFill/>
          <a:ln>
            <a:noFill/>
          </a:ln>
        </p:spPr>
      </p:sp>
      <p:pic>
        <p:nvPicPr>
          <p:cNvPr id="915" name="Google Shape;915;p146"/>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916" name="Google Shape;916;p146"/>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17" name="Google Shape;917;p146"/>
          <p:cNvSpPr txBox="1"/>
          <p:nvPr>
            <p:ph type="title"/>
          </p:nvPr>
        </p:nvSpPr>
        <p:spPr>
          <a:xfrm>
            <a:off x="411475" y="822950"/>
            <a:ext cx="8348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8" name="Google Shape;918;p146"/>
          <p:cNvSpPr txBox="1"/>
          <p:nvPr>
            <p:ph idx="1" type="body"/>
          </p:nvPr>
        </p:nvSpPr>
        <p:spPr>
          <a:xfrm>
            <a:off x="411475" y="1436175"/>
            <a:ext cx="4762500" cy="3543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Content">
  <p:cSld name="Content 6">
    <p:spTree>
      <p:nvGrpSpPr>
        <p:cNvPr id="919" name="Shape 919"/>
        <p:cNvGrpSpPr/>
        <p:nvPr/>
      </p:nvGrpSpPr>
      <p:grpSpPr>
        <a:xfrm>
          <a:off x="0" y="0"/>
          <a:ext cx="0" cy="0"/>
          <a:chOff x="0" y="0"/>
          <a:chExt cx="0" cy="0"/>
        </a:xfrm>
      </p:grpSpPr>
      <p:sp>
        <p:nvSpPr>
          <p:cNvPr id="920" name="Google Shape;920;p147"/>
          <p:cNvSpPr/>
          <p:nvPr>
            <p:ph idx="2" type="pic"/>
          </p:nvPr>
        </p:nvSpPr>
        <p:spPr>
          <a:xfrm>
            <a:off x="5715900" y="1437125"/>
            <a:ext cx="3047100" cy="3513300"/>
          </a:xfrm>
          <a:prstGeom prst="rect">
            <a:avLst/>
          </a:prstGeom>
          <a:noFill/>
          <a:ln>
            <a:noFill/>
          </a:ln>
        </p:spPr>
      </p:sp>
      <p:pic>
        <p:nvPicPr>
          <p:cNvPr id="921" name="Google Shape;921;p147"/>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922" name="Google Shape;922;p147"/>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23" name="Google Shape;923;p147"/>
          <p:cNvSpPr txBox="1"/>
          <p:nvPr>
            <p:ph type="title"/>
          </p:nvPr>
        </p:nvSpPr>
        <p:spPr>
          <a:xfrm>
            <a:off x="411475" y="822950"/>
            <a:ext cx="83481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4" name="Google Shape;924;p147"/>
          <p:cNvSpPr txBox="1"/>
          <p:nvPr>
            <p:ph idx="1" type="body"/>
          </p:nvPr>
        </p:nvSpPr>
        <p:spPr>
          <a:xfrm>
            <a:off x="381000" y="1437125"/>
            <a:ext cx="5189700" cy="215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925" name="Google Shape;925;p147"/>
          <p:cNvSpPr/>
          <p:nvPr/>
        </p:nvSpPr>
        <p:spPr>
          <a:xfrm>
            <a:off x="411475" y="3642000"/>
            <a:ext cx="5189700" cy="13083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26" name="Google Shape;926;p147"/>
          <p:cNvSpPr txBox="1"/>
          <p:nvPr>
            <p:ph idx="3" type="body"/>
          </p:nvPr>
        </p:nvSpPr>
        <p:spPr>
          <a:xfrm>
            <a:off x="411475" y="3642000"/>
            <a:ext cx="5036100" cy="13083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Content">
  <p:cSld name="Content 4">
    <p:spTree>
      <p:nvGrpSpPr>
        <p:cNvPr id="927" name="Shape 927"/>
        <p:cNvGrpSpPr/>
        <p:nvPr/>
      </p:nvGrpSpPr>
      <p:grpSpPr>
        <a:xfrm>
          <a:off x="0" y="0"/>
          <a:ext cx="0" cy="0"/>
          <a:chOff x="0" y="0"/>
          <a:chExt cx="0" cy="0"/>
        </a:xfrm>
      </p:grpSpPr>
      <p:sp>
        <p:nvSpPr>
          <p:cNvPr id="928" name="Google Shape;928;p148"/>
          <p:cNvSpPr/>
          <p:nvPr>
            <p:ph idx="2" type="pic"/>
          </p:nvPr>
        </p:nvSpPr>
        <p:spPr>
          <a:xfrm>
            <a:off x="381000" y="1445325"/>
            <a:ext cx="3047100" cy="3536700"/>
          </a:xfrm>
          <a:prstGeom prst="rect">
            <a:avLst/>
          </a:prstGeom>
          <a:noFill/>
          <a:ln>
            <a:noFill/>
          </a:ln>
        </p:spPr>
      </p:sp>
      <p:pic>
        <p:nvPicPr>
          <p:cNvPr id="929" name="Google Shape;929;p148"/>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930" name="Google Shape;930;p148"/>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31" name="Google Shape;931;p148"/>
          <p:cNvSpPr txBox="1"/>
          <p:nvPr>
            <p:ph type="title"/>
          </p:nvPr>
        </p:nvSpPr>
        <p:spPr>
          <a:xfrm>
            <a:off x="411475" y="822950"/>
            <a:ext cx="8348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2" name="Google Shape;932;p148"/>
          <p:cNvSpPr txBox="1"/>
          <p:nvPr>
            <p:ph idx="1" type="body"/>
          </p:nvPr>
        </p:nvSpPr>
        <p:spPr>
          <a:xfrm>
            <a:off x="3504600" y="1445325"/>
            <a:ext cx="5258400" cy="353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Content">
  <p:cSld name="Content 9">
    <p:spTree>
      <p:nvGrpSpPr>
        <p:cNvPr id="933" name="Shape 933"/>
        <p:cNvGrpSpPr/>
        <p:nvPr/>
      </p:nvGrpSpPr>
      <p:grpSpPr>
        <a:xfrm>
          <a:off x="0" y="0"/>
          <a:ext cx="0" cy="0"/>
          <a:chOff x="0" y="0"/>
          <a:chExt cx="0" cy="0"/>
        </a:xfrm>
      </p:grpSpPr>
      <p:pic>
        <p:nvPicPr>
          <p:cNvPr id="934" name="Google Shape;934;p149"/>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935" name="Google Shape;935;p149"/>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36" name="Google Shape;936;p149"/>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7" name="Google Shape;937;p149"/>
          <p:cNvSpPr/>
          <p:nvPr/>
        </p:nvSpPr>
        <p:spPr>
          <a:xfrm>
            <a:off x="5668975" y="1438875"/>
            <a:ext cx="30939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38" name="Google Shape;938;p149"/>
          <p:cNvSpPr txBox="1"/>
          <p:nvPr>
            <p:ph idx="1" type="body"/>
          </p:nvPr>
        </p:nvSpPr>
        <p:spPr>
          <a:xfrm>
            <a:off x="381000" y="1438875"/>
            <a:ext cx="5132400" cy="3275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939" name="Google Shape;939;p149"/>
          <p:cNvSpPr txBox="1"/>
          <p:nvPr>
            <p:ph idx="2" type="body"/>
          </p:nvPr>
        </p:nvSpPr>
        <p:spPr>
          <a:xfrm>
            <a:off x="5668975" y="1770225"/>
            <a:ext cx="30939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RPCERC Title">
  <p:cSld name="OPENING SLIDE">
    <p:spTree>
      <p:nvGrpSpPr>
        <p:cNvPr id="940" name="Shape 940"/>
        <p:cNvGrpSpPr/>
        <p:nvPr/>
      </p:nvGrpSpPr>
      <p:grpSpPr>
        <a:xfrm>
          <a:off x="0" y="0"/>
          <a:ext cx="0" cy="0"/>
          <a:chOff x="0" y="0"/>
          <a:chExt cx="0" cy="0"/>
        </a:xfrm>
      </p:grpSpPr>
      <p:sp>
        <p:nvSpPr>
          <p:cNvPr id="941" name="Google Shape;941;p150"/>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sp>
        <p:nvSpPr>
          <p:cNvPr id="942" name="Google Shape;942;p150"/>
          <p:cNvSpPr txBox="1"/>
          <p:nvPr/>
        </p:nvSpPr>
        <p:spPr>
          <a:xfrm>
            <a:off x="833120" y="1762015"/>
            <a:ext cx="6817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0042"/>
              </a:buClr>
              <a:buSzPts val="4000"/>
              <a:buFont typeface="Roboto Light"/>
              <a:buNone/>
            </a:pPr>
            <a:r>
              <a:rPr b="0" i="0" lang="en-GB" sz="4000" u="none" cap="none" strike="noStrike">
                <a:solidFill>
                  <a:srgbClr val="D40042"/>
                </a:solidFill>
                <a:latin typeface="Roboto Light"/>
                <a:ea typeface="Roboto Light"/>
                <a:cs typeface="Roboto Light"/>
                <a:sym typeface="Roboto Light"/>
              </a:rPr>
              <a:t>RASPBERRY PI</a:t>
            </a:r>
            <a:r>
              <a:rPr b="0" i="0" lang="en-GB" sz="4000" u="none" cap="none" strike="noStrike">
                <a:solidFill>
                  <a:srgbClr val="000000"/>
                </a:solidFill>
                <a:latin typeface="Roboto Light"/>
                <a:ea typeface="Roboto Light"/>
                <a:cs typeface="Roboto Light"/>
                <a:sym typeface="Roboto Light"/>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Roboto"/>
              <a:buNone/>
            </a:pPr>
            <a:r>
              <a:rPr b="0" i="0" lang="en-GB" sz="4000" u="none" cap="none" strike="noStrike">
                <a:solidFill>
                  <a:srgbClr val="000000"/>
                </a:solidFill>
                <a:latin typeface="Roboto"/>
                <a:ea typeface="Roboto"/>
                <a:cs typeface="Roboto"/>
                <a:sym typeface="Roboto"/>
              </a:rPr>
              <a:t>COMPUTING EDUCATION RESEARCH CENTRE </a:t>
            </a:r>
            <a:endParaRPr b="0" i="0" sz="1400" u="none" cap="none" strike="noStrike">
              <a:solidFill>
                <a:srgbClr val="000000"/>
              </a:solidFill>
              <a:latin typeface="Arial"/>
              <a:ea typeface="Arial"/>
              <a:cs typeface="Arial"/>
              <a:sym typeface="Arial"/>
            </a:endParaRPr>
          </a:p>
        </p:txBody>
      </p:sp>
      <p:pic>
        <p:nvPicPr>
          <p:cNvPr id="943" name="Google Shape;943;p150"/>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944" name="Google Shape;944;p150"/>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945" name="Google Shape;945;p150"/>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946" name="Google Shape;946;p150"/>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Alternative title slide">
  <p:cSld name="OPENING SLIDE_1">
    <p:spTree>
      <p:nvGrpSpPr>
        <p:cNvPr id="947" name="Shape 947"/>
        <p:cNvGrpSpPr/>
        <p:nvPr/>
      </p:nvGrpSpPr>
      <p:grpSpPr>
        <a:xfrm>
          <a:off x="0" y="0"/>
          <a:ext cx="0" cy="0"/>
          <a:chOff x="0" y="0"/>
          <a:chExt cx="0" cy="0"/>
        </a:xfrm>
      </p:grpSpPr>
      <p:sp>
        <p:nvSpPr>
          <p:cNvPr id="948" name="Google Shape;948;p151"/>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949" name="Google Shape;949;p151"/>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950" name="Google Shape;950;p151"/>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951" name="Google Shape;951;p151"/>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952" name="Google Shape;952;p151"/>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
        <p:nvSpPr>
          <p:cNvPr id="953" name="Google Shape;953;p151"/>
          <p:cNvSpPr txBox="1"/>
          <p:nvPr>
            <p:ph type="title"/>
          </p:nvPr>
        </p:nvSpPr>
        <p:spPr>
          <a:xfrm>
            <a:off x="704675" y="1788050"/>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None/>
              <a:defRPr sz="40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0 Content">
  <p:cSld name="Content 5">
    <p:spTree>
      <p:nvGrpSpPr>
        <p:cNvPr id="954" name="Shape 954"/>
        <p:cNvGrpSpPr/>
        <p:nvPr/>
      </p:nvGrpSpPr>
      <p:grpSpPr>
        <a:xfrm>
          <a:off x="0" y="0"/>
          <a:ext cx="0" cy="0"/>
          <a:chOff x="0" y="0"/>
          <a:chExt cx="0" cy="0"/>
        </a:xfrm>
      </p:grpSpPr>
      <p:pic>
        <p:nvPicPr>
          <p:cNvPr id="955" name="Google Shape;955;p152"/>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956" name="Google Shape;956;p152"/>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57" name="Google Shape;957;p152"/>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8" name="Google Shape;958;p152"/>
          <p:cNvSpPr/>
          <p:nvPr/>
        </p:nvSpPr>
        <p:spPr>
          <a:xfrm>
            <a:off x="37775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59" name="Google Shape;959;p152"/>
          <p:cNvSpPr txBox="1"/>
          <p:nvPr>
            <p:ph idx="1" type="body"/>
          </p:nvPr>
        </p:nvSpPr>
        <p:spPr>
          <a:xfrm>
            <a:off x="411350" y="1770250"/>
            <a:ext cx="25842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960" name="Google Shape;960;p152"/>
          <p:cNvSpPr/>
          <p:nvPr/>
        </p:nvSpPr>
        <p:spPr>
          <a:xfrm>
            <a:off x="3253013"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61" name="Google Shape;961;p152"/>
          <p:cNvSpPr/>
          <p:nvPr/>
        </p:nvSpPr>
        <p:spPr>
          <a:xfrm>
            <a:off x="612830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62" name="Google Shape;962;p152"/>
          <p:cNvSpPr txBox="1"/>
          <p:nvPr>
            <p:ph idx="2" type="body"/>
          </p:nvPr>
        </p:nvSpPr>
        <p:spPr>
          <a:xfrm>
            <a:off x="3261425" y="1770250"/>
            <a:ext cx="25842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963" name="Google Shape;963;p152"/>
          <p:cNvSpPr txBox="1"/>
          <p:nvPr>
            <p:ph idx="3" type="body"/>
          </p:nvPr>
        </p:nvSpPr>
        <p:spPr>
          <a:xfrm>
            <a:off x="6178675" y="1770250"/>
            <a:ext cx="25842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Content">
  <p:cSld name="Content 8">
    <p:spTree>
      <p:nvGrpSpPr>
        <p:cNvPr id="964" name="Shape 964"/>
        <p:cNvGrpSpPr/>
        <p:nvPr/>
      </p:nvGrpSpPr>
      <p:grpSpPr>
        <a:xfrm>
          <a:off x="0" y="0"/>
          <a:ext cx="0" cy="0"/>
          <a:chOff x="0" y="0"/>
          <a:chExt cx="0" cy="0"/>
        </a:xfrm>
      </p:grpSpPr>
      <p:sp>
        <p:nvSpPr>
          <p:cNvPr id="965" name="Google Shape;965;p153"/>
          <p:cNvSpPr/>
          <p:nvPr>
            <p:ph idx="2" type="pic"/>
          </p:nvPr>
        </p:nvSpPr>
        <p:spPr>
          <a:xfrm>
            <a:off x="5780060" y="1437126"/>
            <a:ext cx="2979600" cy="3536700"/>
          </a:xfrm>
          <a:prstGeom prst="rect">
            <a:avLst/>
          </a:prstGeom>
          <a:noFill/>
          <a:ln>
            <a:noFill/>
          </a:ln>
        </p:spPr>
      </p:sp>
      <p:pic>
        <p:nvPicPr>
          <p:cNvPr id="966" name="Google Shape;966;p153"/>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967" name="Google Shape;967;p153"/>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968" name="Google Shape;968;p153"/>
          <p:cNvSpPr txBox="1"/>
          <p:nvPr>
            <p:ph type="title"/>
          </p:nvPr>
        </p:nvSpPr>
        <p:spPr>
          <a:xfrm>
            <a:off x="411475" y="822950"/>
            <a:ext cx="83481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9" name="Google Shape;969;p153"/>
          <p:cNvSpPr txBox="1"/>
          <p:nvPr>
            <p:ph idx="1" type="body"/>
          </p:nvPr>
        </p:nvSpPr>
        <p:spPr>
          <a:xfrm>
            <a:off x="3080525" y="1437125"/>
            <a:ext cx="2549700" cy="353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970" name="Google Shape;970;p153"/>
          <p:cNvSpPr txBox="1"/>
          <p:nvPr>
            <p:ph idx="3" type="body"/>
          </p:nvPr>
        </p:nvSpPr>
        <p:spPr>
          <a:xfrm>
            <a:off x="381000" y="1437125"/>
            <a:ext cx="2549700" cy="353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bg>
      <p:bgPr>
        <a:solidFill>
          <a:srgbClr val="F7F7F7"/>
        </a:solidFill>
      </p:bgPr>
    </p:bg>
    <p:spTree>
      <p:nvGrpSpPr>
        <p:cNvPr id="971" name="Shape 971"/>
        <p:cNvGrpSpPr/>
        <p:nvPr/>
      </p:nvGrpSpPr>
      <p:grpSpPr>
        <a:xfrm>
          <a:off x="0" y="0"/>
          <a:ext cx="0" cy="0"/>
          <a:chOff x="0" y="0"/>
          <a:chExt cx="0" cy="0"/>
        </a:xfrm>
      </p:grpSpPr>
      <p:sp>
        <p:nvSpPr>
          <p:cNvPr id="972" name="Google Shape;972;p154"/>
          <p:cNvSpPr txBox="1"/>
          <p:nvPr>
            <p:ph idx="1" type="body"/>
          </p:nvPr>
        </p:nvSpPr>
        <p:spPr>
          <a:xfrm>
            <a:off x="310900" y="1170124"/>
            <a:ext cx="4096500" cy="3659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73" name="Google Shape;973;p154"/>
          <p:cNvSpPr txBox="1"/>
          <p:nvPr>
            <p:ph type="title"/>
          </p:nvPr>
        </p:nvSpPr>
        <p:spPr>
          <a:xfrm>
            <a:off x="310900" y="319600"/>
            <a:ext cx="8521200" cy="69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latin typeface="Roboto"/>
                <a:ea typeface="Roboto"/>
                <a:cs typeface="Roboto"/>
                <a:sym typeface="Roboto"/>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974" name="Google Shape;974;p154"/>
          <p:cNvSpPr txBox="1"/>
          <p:nvPr>
            <p:ph idx="2" type="body"/>
          </p:nvPr>
        </p:nvSpPr>
        <p:spPr>
          <a:xfrm>
            <a:off x="4736600" y="1170100"/>
            <a:ext cx="4096500" cy="3659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75" name="Google Shape;975;p154"/>
          <p:cNvSpPr txBox="1"/>
          <p:nvPr>
            <p:ph idx="3"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Alternative title slide">
  <p:cSld name="OPENING SLIDE_1">
    <p:spTree>
      <p:nvGrpSpPr>
        <p:cNvPr id="110" name="Shape 110"/>
        <p:cNvGrpSpPr/>
        <p:nvPr/>
      </p:nvGrpSpPr>
      <p:grpSpPr>
        <a:xfrm>
          <a:off x="0" y="0"/>
          <a:ext cx="0" cy="0"/>
          <a:chOff x="0" y="0"/>
          <a:chExt cx="0" cy="0"/>
        </a:xfrm>
      </p:grpSpPr>
      <p:sp>
        <p:nvSpPr>
          <p:cNvPr id="111" name="Google Shape;111;p16"/>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69E62"/>
              </a:solidFill>
              <a:latin typeface="Calibri"/>
              <a:ea typeface="Calibri"/>
              <a:cs typeface="Calibri"/>
              <a:sym typeface="Calibri"/>
            </a:endParaRPr>
          </a:p>
        </p:txBody>
      </p:sp>
      <p:pic>
        <p:nvPicPr>
          <p:cNvPr id="112" name="Google Shape;112;p16"/>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113" name="Google Shape;113;p16"/>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114" name="Google Shape;114;p16"/>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115" name="Google Shape;115;p16"/>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
        <p:nvSpPr>
          <p:cNvPr id="116" name="Google Shape;116;p16"/>
          <p:cNvSpPr txBox="1"/>
          <p:nvPr>
            <p:ph type="title"/>
          </p:nvPr>
        </p:nvSpPr>
        <p:spPr>
          <a:xfrm>
            <a:off x="704675" y="1788050"/>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4000"/>
              <a:buNone/>
              <a:defRPr sz="40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bg>
      <p:bgPr>
        <a:solidFill>
          <a:srgbClr val="F7F7F7"/>
        </a:solidFill>
      </p:bgPr>
    </p:bg>
    <p:spTree>
      <p:nvGrpSpPr>
        <p:cNvPr id="976" name="Shape 976"/>
        <p:cNvGrpSpPr/>
        <p:nvPr/>
      </p:nvGrpSpPr>
      <p:grpSpPr>
        <a:xfrm>
          <a:off x="0" y="0"/>
          <a:ext cx="0" cy="0"/>
          <a:chOff x="0" y="0"/>
          <a:chExt cx="0" cy="0"/>
        </a:xfrm>
      </p:grpSpPr>
      <p:sp>
        <p:nvSpPr>
          <p:cNvPr id="977" name="Google Shape;977;p155"/>
          <p:cNvSpPr txBox="1"/>
          <p:nvPr>
            <p:ph type="title"/>
          </p:nvPr>
        </p:nvSpPr>
        <p:spPr>
          <a:xfrm>
            <a:off x="526875" y="576775"/>
            <a:ext cx="8095800" cy="203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8" name="Google Shape;978;p155"/>
          <p:cNvSpPr txBox="1"/>
          <p:nvPr>
            <p:ph idx="1" type="subTitle"/>
          </p:nvPr>
        </p:nvSpPr>
        <p:spPr>
          <a:xfrm>
            <a:off x="532725" y="2665400"/>
            <a:ext cx="8095800" cy="731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979" name="Google Shape;979;p155"/>
          <p:cNvSpPr txBox="1"/>
          <p:nvPr>
            <p:ph idx="2"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pic>
        <p:nvPicPr>
          <p:cNvPr id="980" name="Google Shape;980;p155"/>
          <p:cNvPicPr preferRelativeResize="0"/>
          <p:nvPr/>
        </p:nvPicPr>
        <p:blipFill rotWithShape="1">
          <a:blip r:embed="rId2">
            <a:alphaModFix/>
          </a:blip>
          <a:srcRect b="0" l="0" r="0" t="0"/>
          <a:stretch/>
        </p:blipFill>
        <p:spPr>
          <a:xfrm>
            <a:off x="7455500" y="4491500"/>
            <a:ext cx="1407075" cy="42525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bg>
      <p:bgPr>
        <a:solidFill>
          <a:srgbClr val="F7F7F7"/>
        </a:solidFill>
      </p:bgPr>
    </p:bg>
    <p:spTree>
      <p:nvGrpSpPr>
        <p:cNvPr id="981" name="Shape 981"/>
        <p:cNvGrpSpPr/>
        <p:nvPr/>
      </p:nvGrpSpPr>
      <p:grpSpPr>
        <a:xfrm>
          <a:off x="0" y="0"/>
          <a:ext cx="0" cy="0"/>
          <a:chOff x="0" y="0"/>
          <a:chExt cx="0" cy="0"/>
        </a:xfrm>
      </p:grpSpPr>
      <p:sp>
        <p:nvSpPr>
          <p:cNvPr id="982" name="Google Shape;982;p156"/>
          <p:cNvSpPr/>
          <p:nvPr/>
        </p:nvSpPr>
        <p:spPr>
          <a:xfrm>
            <a:off x="7478300" y="0"/>
            <a:ext cx="1665600" cy="462600"/>
          </a:xfrm>
          <a:prstGeom prst="rect">
            <a:avLst/>
          </a:prstGeom>
          <a:solidFill>
            <a:srgbClr val="C31C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56"/>
          <p:cNvSpPr txBox="1"/>
          <p:nvPr>
            <p:ph idx="1" type="body"/>
          </p:nvPr>
        </p:nvSpPr>
        <p:spPr>
          <a:xfrm>
            <a:off x="310900" y="1017725"/>
            <a:ext cx="8522100" cy="3811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C31C4A"/>
              </a:buClr>
              <a:buSzPts val="1800"/>
              <a:buChar char="●"/>
              <a:defRPr>
                <a:solidFill>
                  <a:srgbClr val="000000"/>
                </a:solidFill>
              </a:defRPr>
            </a:lvl1pPr>
            <a:lvl2pPr indent="-317500" lvl="1" marL="914400" algn="l">
              <a:lnSpc>
                <a:spcPct val="115000"/>
              </a:lnSpc>
              <a:spcBef>
                <a:spcPts val="1600"/>
              </a:spcBef>
              <a:spcAft>
                <a:spcPts val="0"/>
              </a:spcAft>
              <a:buClr>
                <a:srgbClr val="C31C4A"/>
              </a:buClr>
              <a:buSzPts val="1400"/>
              <a:buChar char="○"/>
              <a:defRPr>
                <a:solidFill>
                  <a:srgbClr val="000000"/>
                </a:solidFill>
              </a:defRPr>
            </a:lvl2pPr>
            <a:lvl3pPr indent="-317500" lvl="2" marL="1371600" algn="l">
              <a:lnSpc>
                <a:spcPct val="115000"/>
              </a:lnSpc>
              <a:spcBef>
                <a:spcPts val="1600"/>
              </a:spcBef>
              <a:spcAft>
                <a:spcPts val="0"/>
              </a:spcAft>
              <a:buClr>
                <a:srgbClr val="C31C4A"/>
              </a:buClr>
              <a:buSzPts val="1400"/>
              <a:buChar char="■"/>
              <a:defRPr>
                <a:solidFill>
                  <a:srgbClr val="000000"/>
                </a:solidFill>
              </a:defRPr>
            </a:lvl3pPr>
            <a:lvl4pPr indent="-317500" lvl="3" marL="1828800" algn="l">
              <a:lnSpc>
                <a:spcPct val="115000"/>
              </a:lnSpc>
              <a:spcBef>
                <a:spcPts val="1600"/>
              </a:spcBef>
              <a:spcAft>
                <a:spcPts val="0"/>
              </a:spcAft>
              <a:buClr>
                <a:srgbClr val="C31C4A"/>
              </a:buClr>
              <a:buSzPts val="1400"/>
              <a:buChar char="●"/>
              <a:defRPr>
                <a:solidFill>
                  <a:srgbClr val="000000"/>
                </a:solidFill>
              </a:defRPr>
            </a:lvl4pPr>
            <a:lvl5pPr indent="-317500" lvl="4" marL="2286000" algn="l">
              <a:lnSpc>
                <a:spcPct val="115000"/>
              </a:lnSpc>
              <a:spcBef>
                <a:spcPts val="1600"/>
              </a:spcBef>
              <a:spcAft>
                <a:spcPts val="0"/>
              </a:spcAft>
              <a:buClr>
                <a:srgbClr val="C31C4A"/>
              </a:buClr>
              <a:buSzPts val="1400"/>
              <a:buChar char="○"/>
              <a:defRPr>
                <a:solidFill>
                  <a:srgbClr val="000000"/>
                </a:solidFill>
              </a:defRPr>
            </a:lvl5pPr>
            <a:lvl6pPr indent="-317500" lvl="5" marL="2743200" algn="l">
              <a:lnSpc>
                <a:spcPct val="115000"/>
              </a:lnSpc>
              <a:spcBef>
                <a:spcPts val="1600"/>
              </a:spcBef>
              <a:spcAft>
                <a:spcPts val="0"/>
              </a:spcAft>
              <a:buClr>
                <a:srgbClr val="C31C4A"/>
              </a:buClr>
              <a:buSzPts val="1400"/>
              <a:buChar char="■"/>
              <a:defRPr>
                <a:solidFill>
                  <a:srgbClr val="000000"/>
                </a:solidFill>
              </a:defRPr>
            </a:lvl6pPr>
            <a:lvl7pPr indent="-317500" lvl="6" marL="3200400" algn="l">
              <a:lnSpc>
                <a:spcPct val="115000"/>
              </a:lnSpc>
              <a:spcBef>
                <a:spcPts val="1600"/>
              </a:spcBef>
              <a:spcAft>
                <a:spcPts val="0"/>
              </a:spcAft>
              <a:buClr>
                <a:srgbClr val="C31C4A"/>
              </a:buClr>
              <a:buSzPts val="1400"/>
              <a:buChar char="●"/>
              <a:defRPr>
                <a:solidFill>
                  <a:srgbClr val="000000"/>
                </a:solidFill>
              </a:defRPr>
            </a:lvl7pPr>
            <a:lvl8pPr indent="-317500" lvl="7" marL="3657600" algn="l">
              <a:lnSpc>
                <a:spcPct val="115000"/>
              </a:lnSpc>
              <a:spcBef>
                <a:spcPts val="1600"/>
              </a:spcBef>
              <a:spcAft>
                <a:spcPts val="0"/>
              </a:spcAft>
              <a:buClr>
                <a:srgbClr val="C31C4A"/>
              </a:buClr>
              <a:buSzPts val="1400"/>
              <a:buChar char="○"/>
              <a:defRPr>
                <a:solidFill>
                  <a:srgbClr val="000000"/>
                </a:solidFill>
              </a:defRPr>
            </a:lvl8pPr>
            <a:lvl9pPr indent="-317500" lvl="8" marL="4114800" algn="l">
              <a:lnSpc>
                <a:spcPct val="115000"/>
              </a:lnSpc>
              <a:spcBef>
                <a:spcPts val="1600"/>
              </a:spcBef>
              <a:spcAft>
                <a:spcPts val="1600"/>
              </a:spcAft>
              <a:buClr>
                <a:srgbClr val="C31C4A"/>
              </a:buClr>
              <a:buSzPts val="1400"/>
              <a:buChar char="■"/>
              <a:defRPr>
                <a:solidFill>
                  <a:srgbClr val="000000"/>
                </a:solidFill>
              </a:defRPr>
            </a:lvl9pPr>
          </a:lstStyle>
          <a:p/>
        </p:txBody>
      </p:sp>
      <p:sp>
        <p:nvSpPr>
          <p:cNvPr id="984" name="Google Shape;984;p156"/>
          <p:cNvSpPr txBox="1"/>
          <p:nvPr>
            <p:ph type="title"/>
          </p:nvPr>
        </p:nvSpPr>
        <p:spPr>
          <a:xfrm>
            <a:off x="310900" y="310900"/>
            <a:ext cx="8522100" cy="7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85" name="Google Shape;985;p156"/>
          <p:cNvSpPr txBox="1"/>
          <p:nvPr>
            <p:ph idx="2"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bg>
      <p:bgPr>
        <a:solidFill>
          <a:srgbClr val="F7F7F7"/>
        </a:solidFill>
      </p:bgPr>
    </p:bg>
    <p:spTree>
      <p:nvGrpSpPr>
        <p:cNvPr id="986" name="Shape 986"/>
        <p:cNvGrpSpPr/>
        <p:nvPr/>
      </p:nvGrpSpPr>
      <p:grpSpPr>
        <a:xfrm>
          <a:off x="0" y="0"/>
          <a:ext cx="0" cy="0"/>
          <a:chOff x="0" y="0"/>
          <a:chExt cx="0" cy="0"/>
        </a:xfrm>
      </p:grpSpPr>
      <p:sp>
        <p:nvSpPr>
          <p:cNvPr id="987" name="Google Shape;987;p157"/>
          <p:cNvSpPr txBox="1"/>
          <p:nvPr>
            <p:ph idx="1" type="body"/>
          </p:nvPr>
        </p:nvSpPr>
        <p:spPr>
          <a:xfrm>
            <a:off x="310900" y="1017725"/>
            <a:ext cx="8521200" cy="309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88" name="Google Shape;988;p157"/>
          <p:cNvSpPr txBox="1"/>
          <p:nvPr>
            <p:ph idx="2" type="body"/>
          </p:nvPr>
        </p:nvSpPr>
        <p:spPr>
          <a:xfrm>
            <a:off x="310900" y="4117599"/>
            <a:ext cx="8521200" cy="69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89" name="Google Shape;989;p157"/>
          <p:cNvSpPr txBox="1"/>
          <p:nvPr>
            <p:ph type="title"/>
          </p:nvPr>
        </p:nvSpPr>
        <p:spPr>
          <a:xfrm>
            <a:off x="310900" y="319600"/>
            <a:ext cx="8521200" cy="698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0" name="Google Shape;990;p157"/>
          <p:cNvSpPr txBox="1"/>
          <p:nvPr>
            <p:ph idx="3"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bg>
      <p:bgPr>
        <a:solidFill>
          <a:srgbClr val="F7F7F7"/>
        </a:solidFill>
      </p:bgPr>
    </p:bg>
    <p:spTree>
      <p:nvGrpSpPr>
        <p:cNvPr id="991" name="Shape 991"/>
        <p:cNvGrpSpPr/>
        <p:nvPr/>
      </p:nvGrpSpPr>
      <p:grpSpPr>
        <a:xfrm>
          <a:off x="0" y="0"/>
          <a:ext cx="0" cy="0"/>
          <a:chOff x="0" y="0"/>
          <a:chExt cx="0" cy="0"/>
        </a:xfrm>
      </p:grpSpPr>
      <p:sp>
        <p:nvSpPr>
          <p:cNvPr id="992" name="Google Shape;992;p158"/>
          <p:cNvSpPr txBox="1"/>
          <p:nvPr>
            <p:ph idx="1" type="body"/>
          </p:nvPr>
        </p:nvSpPr>
        <p:spPr>
          <a:xfrm>
            <a:off x="310900" y="1017725"/>
            <a:ext cx="8521200" cy="3811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93" name="Google Shape;993;p158"/>
          <p:cNvSpPr txBox="1"/>
          <p:nvPr>
            <p:ph type="title"/>
          </p:nvPr>
        </p:nvSpPr>
        <p:spPr>
          <a:xfrm>
            <a:off x="310900" y="319600"/>
            <a:ext cx="8521200" cy="70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4" name="Google Shape;994;p158"/>
          <p:cNvSpPr txBox="1"/>
          <p:nvPr>
            <p:ph idx="2" type="subTitle"/>
          </p:nvPr>
        </p:nvSpPr>
        <p:spPr>
          <a:xfrm>
            <a:off x="7541025" y="30250"/>
            <a:ext cx="1542600" cy="383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5" name="Shape 995"/>
        <p:cNvGrpSpPr/>
        <p:nvPr/>
      </p:nvGrpSpPr>
      <p:grpSpPr>
        <a:xfrm>
          <a:off x="0" y="0"/>
          <a:ext cx="0" cy="0"/>
          <a:chOff x="0" y="0"/>
          <a:chExt cx="0" cy="0"/>
        </a:xfrm>
      </p:grpSpPr>
      <p:sp>
        <p:nvSpPr>
          <p:cNvPr id="996" name="Google Shape;996;p15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7" name="Google Shape;997;p159"/>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998" name="Google Shape;998;p1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1">
  <p:cSld name="Content 1_1_2_1_2">
    <p:spTree>
      <p:nvGrpSpPr>
        <p:cNvPr id="999" name="Shape 999"/>
        <p:cNvGrpSpPr/>
        <p:nvPr/>
      </p:nvGrpSpPr>
      <p:grpSpPr>
        <a:xfrm>
          <a:off x="0" y="0"/>
          <a:ext cx="0" cy="0"/>
          <a:chOff x="0" y="0"/>
          <a:chExt cx="0" cy="0"/>
        </a:xfrm>
      </p:grpSpPr>
      <p:pic>
        <p:nvPicPr>
          <p:cNvPr id="1000" name="Google Shape;1000;p160"/>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001" name="Google Shape;1001;p160"/>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1002" name="Google Shape;1002;p160"/>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3" name="Google Shape;1003;p160"/>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1">
  <p:cSld name="Content 1_1_2_1_1_1">
    <p:spTree>
      <p:nvGrpSpPr>
        <p:cNvPr id="1004" name="Shape 1004"/>
        <p:cNvGrpSpPr/>
        <p:nvPr/>
      </p:nvGrpSpPr>
      <p:grpSpPr>
        <a:xfrm>
          <a:off x="0" y="0"/>
          <a:ext cx="0" cy="0"/>
          <a:chOff x="0" y="0"/>
          <a:chExt cx="0" cy="0"/>
        </a:xfrm>
      </p:grpSpPr>
      <p:pic>
        <p:nvPicPr>
          <p:cNvPr id="1005" name="Google Shape;1005;p161"/>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1006" name="Google Shape;1006;p161"/>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1007" name="Google Shape;1007;p161"/>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8" name="Google Shape;1008;p161"/>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2">
  <p:cSld name="Content 1_1_2_1_3">
    <p:spTree>
      <p:nvGrpSpPr>
        <p:cNvPr id="1009" name="Shape 1009"/>
        <p:cNvGrpSpPr/>
        <p:nvPr/>
      </p:nvGrpSpPr>
      <p:grpSpPr>
        <a:xfrm>
          <a:off x="0" y="0"/>
          <a:ext cx="0" cy="0"/>
          <a:chOff x="0" y="0"/>
          <a:chExt cx="0" cy="0"/>
        </a:xfrm>
      </p:grpSpPr>
      <p:pic>
        <p:nvPicPr>
          <p:cNvPr id="1010" name="Google Shape;1010;p162"/>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011" name="Google Shape;1011;p162"/>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1012" name="Google Shape;1012;p162"/>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3" name="Google Shape;1013;p162"/>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1">
  <p:cSld name="New layout: Activity 1 (g4097a8c7bd0_25_0)">
    <p:spTree>
      <p:nvGrpSpPr>
        <p:cNvPr id="1014" name="Shape 1014"/>
        <p:cNvGrpSpPr/>
        <p:nvPr/>
      </p:nvGrpSpPr>
      <p:grpSpPr>
        <a:xfrm>
          <a:off x="0" y="0"/>
          <a:ext cx="0" cy="0"/>
          <a:chOff x="0" y="0"/>
          <a:chExt cx="0" cy="0"/>
        </a:xfrm>
      </p:grpSpPr>
      <p:sp>
        <p:nvSpPr>
          <p:cNvPr id="1015" name="Google Shape;1015;p163"/>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6" name="Google Shape;1016;p163"/>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1">
  <p:cSld name="New layout: Activity 1 (g4097a8c7bd0_32_0)">
    <p:spTree>
      <p:nvGrpSpPr>
        <p:cNvPr id="1017" name="Shape 1017"/>
        <p:cNvGrpSpPr/>
        <p:nvPr/>
      </p:nvGrpSpPr>
      <p:grpSpPr>
        <a:xfrm>
          <a:off x="0" y="0"/>
          <a:ext cx="0" cy="0"/>
          <a:chOff x="0" y="0"/>
          <a:chExt cx="0" cy="0"/>
        </a:xfrm>
      </p:grpSpPr>
      <p:sp>
        <p:nvSpPr>
          <p:cNvPr id="1018" name="Google Shape;1018;p164"/>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9" name="Google Shape;1019;p164"/>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0 Content">
  <p:cSld name="Content 5">
    <p:spTree>
      <p:nvGrpSpPr>
        <p:cNvPr id="117" name="Shape 117"/>
        <p:cNvGrpSpPr/>
        <p:nvPr/>
      </p:nvGrpSpPr>
      <p:grpSpPr>
        <a:xfrm>
          <a:off x="0" y="0"/>
          <a:ext cx="0" cy="0"/>
          <a:chOff x="0" y="0"/>
          <a:chExt cx="0" cy="0"/>
        </a:xfrm>
      </p:grpSpPr>
      <p:pic>
        <p:nvPicPr>
          <p:cNvPr id="118" name="Google Shape;118;p17"/>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119" name="Google Shape;119;p17"/>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120" name="Google Shape;120;p17"/>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7"/>
          <p:cNvSpPr/>
          <p:nvPr/>
        </p:nvSpPr>
        <p:spPr>
          <a:xfrm>
            <a:off x="37775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2" name="Google Shape;122;p17"/>
          <p:cNvSpPr txBox="1"/>
          <p:nvPr>
            <p:ph idx="1" type="body"/>
          </p:nvPr>
        </p:nvSpPr>
        <p:spPr>
          <a:xfrm>
            <a:off x="411350"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123" name="Google Shape;123;p17"/>
          <p:cNvSpPr/>
          <p:nvPr/>
        </p:nvSpPr>
        <p:spPr>
          <a:xfrm>
            <a:off x="3253013"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4" name="Google Shape;124;p17"/>
          <p:cNvSpPr/>
          <p:nvPr/>
        </p:nvSpPr>
        <p:spPr>
          <a:xfrm>
            <a:off x="612830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5" name="Google Shape;125;p17"/>
          <p:cNvSpPr txBox="1"/>
          <p:nvPr>
            <p:ph idx="2" type="body"/>
          </p:nvPr>
        </p:nvSpPr>
        <p:spPr>
          <a:xfrm>
            <a:off x="3261425"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126" name="Google Shape;126;p17"/>
          <p:cNvSpPr txBox="1"/>
          <p:nvPr>
            <p:ph idx="3" type="body"/>
          </p:nvPr>
        </p:nvSpPr>
        <p:spPr>
          <a:xfrm>
            <a:off x="6178675" y="1770250"/>
            <a:ext cx="2584200" cy="26127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3">
  <p:cSld name="Content 1_1_2_1_4">
    <p:spTree>
      <p:nvGrpSpPr>
        <p:cNvPr id="1020" name="Shape 1020"/>
        <p:cNvGrpSpPr/>
        <p:nvPr/>
      </p:nvGrpSpPr>
      <p:grpSpPr>
        <a:xfrm>
          <a:off x="0" y="0"/>
          <a:ext cx="0" cy="0"/>
          <a:chOff x="0" y="0"/>
          <a:chExt cx="0" cy="0"/>
        </a:xfrm>
      </p:grpSpPr>
      <p:pic>
        <p:nvPicPr>
          <p:cNvPr id="1021" name="Google Shape;1021;p165"/>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022" name="Google Shape;1022;p165"/>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1023" name="Google Shape;1023;p165"/>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4" name="Google Shape;1024;p165"/>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Content">
  <p:cSld name="Content 8">
    <p:spTree>
      <p:nvGrpSpPr>
        <p:cNvPr id="127" name="Shape 127"/>
        <p:cNvGrpSpPr/>
        <p:nvPr/>
      </p:nvGrpSpPr>
      <p:grpSpPr>
        <a:xfrm>
          <a:off x="0" y="0"/>
          <a:ext cx="0" cy="0"/>
          <a:chOff x="0" y="0"/>
          <a:chExt cx="0" cy="0"/>
        </a:xfrm>
      </p:grpSpPr>
      <p:sp>
        <p:nvSpPr>
          <p:cNvPr id="128" name="Google Shape;128;p18"/>
          <p:cNvSpPr/>
          <p:nvPr>
            <p:ph idx="2" type="pic"/>
          </p:nvPr>
        </p:nvSpPr>
        <p:spPr>
          <a:xfrm>
            <a:off x="5780060" y="1437126"/>
            <a:ext cx="2979600" cy="3536700"/>
          </a:xfrm>
          <a:prstGeom prst="rect">
            <a:avLst/>
          </a:prstGeom>
          <a:noFill/>
          <a:ln>
            <a:noFill/>
          </a:ln>
        </p:spPr>
      </p:sp>
      <p:pic>
        <p:nvPicPr>
          <p:cNvPr id="129" name="Google Shape;129;p18"/>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30" name="Google Shape;130;p18"/>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131" name="Google Shape;131;p18"/>
          <p:cNvSpPr txBox="1"/>
          <p:nvPr>
            <p:ph type="title"/>
          </p:nvPr>
        </p:nvSpPr>
        <p:spPr>
          <a:xfrm>
            <a:off x="411475" y="822950"/>
            <a:ext cx="81681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8"/>
          <p:cNvSpPr txBox="1"/>
          <p:nvPr>
            <p:ph idx="1" type="body"/>
          </p:nvPr>
        </p:nvSpPr>
        <p:spPr>
          <a:xfrm>
            <a:off x="3080525" y="1437125"/>
            <a:ext cx="2549700" cy="353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133" name="Google Shape;133;p18"/>
          <p:cNvSpPr txBox="1"/>
          <p:nvPr>
            <p:ph idx="3" type="body"/>
          </p:nvPr>
        </p:nvSpPr>
        <p:spPr>
          <a:xfrm>
            <a:off x="381000" y="1437125"/>
            <a:ext cx="2549700" cy="35367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Content">
  <p:cSld name="Content 1_1_2_1">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ontent 5_1">
    <p:spTree>
      <p:nvGrpSpPr>
        <p:cNvPr id="136" name="Shape 136"/>
        <p:cNvGrpSpPr/>
        <p:nvPr/>
      </p:nvGrpSpPr>
      <p:grpSpPr>
        <a:xfrm>
          <a:off x="0" y="0"/>
          <a:ext cx="0" cy="0"/>
          <a:chOff x="0" y="0"/>
          <a:chExt cx="0" cy="0"/>
        </a:xfrm>
      </p:grpSpPr>
      <p:sp>
        <p:nvSpPr>
          <p:cNvPr id="137" name="Google Shape;137;p20"/>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38" name="Google Shape;138;p20"/>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39" name="Google Shape;139;p20"/>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40" name="Google Shape;140;p20"/>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141" name="Google Shape;141;p20"/>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142" name="Google Shape;142;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Title with RPCERC logo">
  <p:cSld name="TITLE SLIDE 1_2">
    <p:spTree>
      <p:nvGrpSpPr>
        <p:cNvPr id="18" name="Shape 18"/>
        <p:cNvGrpSpPr/>
        <p:nvPr/>
      </p:nvGrpSpPr>
      <p:grpSpPr>
        <a:xfrm>
          <a:off x="0" y="0"/>
          <a:ext cx="0" cy="0"/>
          <a:chOff x="0" y="0"/>
          <a:chExt cx="0" cy="0"/>
        </a:xfrm>
      </p:grpSpPr>
      <p:sp>
        <p:nvSpPr>
          <p:cNvPr id="19" name="Google Shape;19;p3"/>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69E62"/>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21" name="Google Shape;21;p3"/>
          <p:cNvGrpSpPr/>
          <p:nvPr/>
        </p:nvGrpSpPr>
        <p:grpSpPr>
          <a:xfrm>
            <a:off x="1658637" y="4309916"/>
            <a:ext cx="1187280" cy="611091"/>
            <a:chOff x="1658637" y="4309916"/>
            <a:chExt cx="1187280" cy="611091"/>
          </a:xfrm>
        </p:grpSpPr>
        <p:pic>
          <p:nvPicPr>
            <p:cNvPr id="22" name="Google Shape;22;p3"/>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23" name="Google Shape;23;p3"/>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24" name="Google Shape;24;p3"/>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25" name="Google Shape;25;p3"/>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pic>
        <p:nvPicPr>
          <p:cNvPr id="26" name="Google Shape;26;p3"/>
          <p:cNvPicPr preferRelativeResize="0"/>
          <p:nvPr/>
        </p:nvPicPr>
        <p:blipFill>
          <a:blip r:embed="rId7">
            <a:alphaModFix/>
          </a:blip>
          <a:stretch>
            <a:fillRect/>
          </a:stretch>
        </p:blipFill>
        <p:spPr>
          <a:xfrm>
            <a:off x="3224138" y="150800"/>
            <a:ext cx="1711468" cy="371875"/>
          </a:xfrm>
          <a:prstGeom prst="rect">
            <a:avLst/>
          </a:prstGeom>
          <a:noFill/>
          <a:ln>
            <a:noFill/>
          </a:ln>
        </p:spPr>
      </p:pic>
      <p:sp>
        <p:nvSpPr>
          <p:cNvPr id="27" name="Google Shape;27;p3"/>
          <p:cNvSpPr txBox="1"/>
          <p:nvPr>
            <p:ph type="title"/>
          </p:nvPr>
        </p:nvSpPr>
        <p:spPr>
          <a:xfrm>
            <a:off x="755500" y="1537875"/>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3500"/>
              <a:buNone/>
              <a:defRPr sz="35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28" name="Google Shape;28;p3"/>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lvl1pPr lvl="0">
              <a:spcBef>
                <a:spcPts val="640"/>
              </a:spcBef>
              <a:spcAft>
                <a:spcPts val="0"/>
              </a:spcAft>
              <a:buSzPts val="2200"/>
              <a:buNone/>
              <a:defRPr sz="2200"/>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1">
  <p:cSld name="Content 5_2">
    <p:spTree>
      <p:nvGrpSpPr>
        <p:cNvPr id="143" name="Shape 143"/>
        <p:cNvGrpSpPr/>
        <p:nvPr/>
      </p:nvGrpSpPr>
      <p:grpSpPr>
        <a:xfrm>
          <a:off x="0" y="0"/>
          <a:ext cx="0" cy="0"/>
          <a:chOff x="0" y="0"/>
          <a:chExt cx="0" cy="0"/>
        </a:xfrm>
      </p:grpSpPr>
      <p:sp>
        <p:nvSpPr>
          <p:cNvPr id="144" name="Google Shape;144;p21"/>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45" name="Google Shape;145;p21"/>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46" name="Google Shape;146;p21"/>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47" name="Google Shape;147;p21"/>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148" name="Google Shape;148;p21"/>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149" name="Google Shape;149;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ontent 4_1">
    <p:spTree>
      <p:nvGrpSpPr>
        <p:cNvPr id="150" name="Shape 150"/>
        <p:cNvGrpSpPr/>
        <p:nvPr/>
      </p:nvGrpSpPr>
      <p:grpSpPr>
        <a:xfrm>
          <a:off x="0" y="0"/>
          <a:ext cx="0" cy="0"/>
          <a:chOff x="0" y="0"/>
          <a:chExt cx="0" cy="0"/>
        </a:xfrm>
      </p:grpSpPr>
      <p:sp>
        <p:nvSpPr>
          <p:cNvPr id="151" name="Google Shape;151;p22"/>
          <p:cNvSpPr txBox="1"/>
          <p:nvPr>
            <p:ph idx="1" type="body"/>
          </p:nvPr>
        </p:nvSpPr>
        <p:spPr>
          <a:xfrm>
            <a:off x="3550326" y="1387826"/>
            <a:ext cx="52095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 name="Google Shape;152;p22"/>
          <p:cNvSpPr txBox="1"/>
          <p:nvPr>
            <p:ph idx="2" type="body"/>
          </p:nvPr>
        </p:nvSpPr>
        <p:spPr>
          <a:xfrm>
            <a:off x="3550326" y="1928577"/>
            <a:ext cx="5209500" cy="29958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3" name="Google Shape;153;p22"/>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54" name="Google Shape;154;p22"/>
          <p:cNvSpPr/>
          <p:nvPr>
            <p:ph idx="4" type="pic"/>
          </p:nvPr>
        </p:nvSpPr>
        <p:spPr>
          <a:xfrm>
            <a:off x="377744" y="1387826"/>
            <a:ext cx="3047100" cy="3536700"/>
          </a:xfrm>
          <a:prstGeom prst="rect">
            <a:avLst/>
          </a:prstGeom>
          <a:noFill/>
          <a:ln>
            <a:noFill/>
          </a:ln>
        </p:spPr>
      </p:sp>
      <p:pic>
        <p:nvPicPr>
          <p:cNvPr id="155" name="Google Shape;155;p22"/>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56" name="Google Shape;156;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2">
  <p:cSld name="Content 5_3">
    <p:spTree>
      <p:nvGrpSpPr>
        <p:cNvPr id="157" name="Shape 157"/>
        <p:cNvGrpSpPr/>
        <p:nvPr/>
      </p:nvGrpSpPr>
      <p:grpSpPr>
        <a:xfrm>
          <a:off x="0" y="0"/>
          <a:ext cx="0" cy="0"/>
          <a:chOff x="0" y="0"/>
          <a:chExt cx="0" cy="0"/>
        </a:xfrm>
      </p:grpSpPr>
      <p:sp>
        <p:nvSpPr>
          <p:cNvPr id="158" name="Google Shape;158;p23"/>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59" name="Google Shape;159;p23"/>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60" name="Google Shape;160;p23"/>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61" name="Google Shape;161;p23"/>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162" name="Google Shape;162;p23"/>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163" name="Google Shape;163;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3">
  <p:cSld name="Content 5_4">
    <p:spTree>
      <p:nvGrpSpPr>
        <p:cNvPr id="164" name="Shape 164"/>
        <p:cNvGrpSpPr/>
        <p:nvPr/>
      </p:nvGrpSpPr>
      <p:grpSpPr>
        <a:xfrm>
          <a:off x="0" y="0"/>
          <a:ext cx="0" cy="0"/>
          <a:chOff x="0" y="0"/>
          <a:chExt cx="0" cy="0"/>
        </a:xfrm>
      </p:grpSpPr>
      <p:sp>
        <p:nvSpPr>
          <p:cNvPr id="165" name="Google Shape;165;p24"/>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66" name="Google Shape;166;p24"/>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67" name="Google Shape;167;p24"/>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68" name="Google Shape;168;p24"/>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169" name="Google Shape;169;p24"/>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170" name="Google Shape;170;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8">
  <p:cSld name="Content 8_1">
    <p:spTree>
      <p:nvGrpSpPr>
        <p:cNvPr id="171" name="Shape 171"/>
        <p:cNvGrpSpPr/>
        <p:nvPr/>
      </p:nvGrpSpPr>
      <p:grpSpPr>
        <a:xfrm>
          <a:off x="0" y="0"/>
          <a:ext cx="0" cy="0"/>
          <a:chOff x="0" y="0"/>
          <a:chExt cx="0" cy="0"/>
        </a:xfrm>
      </p:grpSpPr>
      <p:sp>
        <p:nvSpPr>
          <p:cNvPr id="172" name="Google Shape;172;p25"/>
          <p:cNvSpPr txBox="1"/>
          <p:nvPr>
            <p:ph idx="1" type="body"/>
          </p:nvPr>
        </p:nvSpPr>
        <p:spPr>
          <a:xfrm>
            <a:off x="377744"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3" name="Google Shape;173;p25"/>
          <p:cNvSpPr/>
          <p:nvPr>
            <p:ph idx="2"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74" name="Google Shape;174;p25"/>
          <p:cNvSpPr/>
          <p:nvPr>
            <p:ph idx="3" type="pic"/>
          </p:nvPr>
        </p:nvSpPr>
        <p:spPr>
          <a:xfrm>
            <a:off x="5780060" y="1387826"/>
            <a:ext cx="2979600" cy="3536700"/>
          </a:xfrm>
          <a:prstGeom prst="rect">
            <a:avLst/>
          </a:prstGeom>
          <a:noFill/>
          <a:ln>
            <a:noFill/>
          </a:ln>
        </p:spPr>
      </p:sp>
      <p:sp>
        <p:nvSpPr>
          <p:cNvPr id="175" name="Google Shape;175;p25"/>
          <p:cNvSpPr txBox="1"/>
          <p:nvPr>
            <p:ph idx="4" type="body"/>
          </p:nvPr>
        </p:nvSpPr>
        <p:spPr>
          <a:xfrm>
            <a:off x="3078902"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176" name="Google Shape;176;p25"/>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77" name="Google Shape;177;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1">
  <p:cSld name="Content 4_2">
    <p:spTree>
      <p:nvGrpSpPr>
        <p:cNvPr id="178" name="Shape 178"/>
        <p:cNvGrpSpPr/>
        <p:nvPr/>
      </p:nvGrpSpPr>
      <p:grpSpPr>
        <a:xfrm>
          <a:off x="0" y="0"/>
          <a:ext cx="0" cy="0"/>
          <a:chOff x="0" y="0"/>
          <a:chExt cx="0" cy="0"/>
        </a:xfrm>
      </p:grpSpPr>
      <p:sp>
        <p:nvSpPr>
          <p:cNvPr id="179" name="Google Shape;179;p26"/>
          <p:cNvSpPr txBox="1"/>
          <p:nvPr>
            <p:ph idx="1" type="body"/>
          </p:nvPr>
        </p:nvSpPr>
        <p:spPr>
          <a:xfrm>
            <a:off x="3550326" y="1387826"/>
            <a:ext cx="52095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0" name="Google Shape;180;p26"/>
          <p:cNvSpPr txBox="1"/>
          <p:nvPr>
            <p:ph idx="2" type="body"/>
          </p:nvPr>
        </p:nvSpPr>
        <p:spPr>
          <a:xfrm>
            <a:off x="3550326" y="1928577"/>
            <a:ext cx="5209500" cy="29958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1" name="Google Shape;181;p26"/>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82" name="Google Shape;182;p26"/>
          <p:cNvSpPr/>
          <p:nvPr>
            <p:ph idx="4" type="pic"/>
          </p:nvPr>
        </p:nvSpPr>
        <p:spPr>
          <a:xfrm>
            <a:off x="377744" y="1387826"/>
            <a:ext cx="3047100" cy="3536700"/>
          </a:xfrm>
          <a:prstGeom prst="rect">
            <a:avLst/>
          </a:prstGeom>
          <a:noFill/>
          <a:ln>
            <a:noFill/>
          </a:ln>
        </p:spPr>
      </p:sp>
      <p:pic>
        <p:nvPicPr>
          <p:cNvPr id="183" name="Google Shape;183;p26"/>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84" name="Google Shape;184;p2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8 1">
  <p:cSld name="Content 8_2">
    <p:spTree>
      <p:nvGrpSpPr>
        <p:cNvPr id="185" name="Shape 185"/>
        <p:cNvGrpSpPr/>
        <p:nvPr/>
      </p:nvGrpSpPr>
      <p:grpSpPr>
        <a:xfrm>
          <a:off x="0" y="0"/>
          <a:ext cx="0" cy="0"/>
          <a:chOff x="0" y="0"/>
          <a:chExt cx="0" cy="0"/>
        </a:xfrm>
      </p:grpSpPr>
      <p:sp>
        <p:nvSpPr>
          <p:cNvPr id="186" name="Google Shape;186;p27"/>
          <p:cNvSpPr txBox="1"/>
          <p:nvPr>
            <p:ph idx="1" type="body"/>
          </p:nvPr>
        </p:nvSpPr>
        <p:spPr>
          <a:xfrm>
            <a:off x="377744"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7" name="Google Shape;187;p27"/>
          <p:cNvSpPr/>
          <p:nvPr>
            <p:ph idx="2"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88" name="Google Shape;188;p27"/>
          <p:cNvSpPr/>
          <p:nvPr>
            <p:ph idx="3" type="pic"/>
          </p:nvPr>
        </p:nvSpPr>
        <p:spPr>
          <a:xfrm>
            <a:off x="5780060" y="1387826"/>
            <a:ext cx="2979600" cy="3536700"/>
          </a:xfrm>
          <a:prstGeom prst="rect">
            <a:avLst/>
          </a:prstGeom>
          <a:noFill/>
          <a:ln>
            <a:noFill/>
          </a:ln>
        </p:spPr>
      </p:sp>
      <p:sp>
        <p:nvSpPr>
          <p:cNvPr id="189" name="Google Shape;189;p27"/>
          <p:cNvSpPr txBox="1"/>
          <p:nvPr>
            <p:ph idx="4" type="body"/>
          </p:nvPr>
        </p:nvSpPr>
        <p:spPr>
          <a:xfrm>
            <a:off x="3078902"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190" name="Google Shape;190;p27"/>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191" name="Google Shape;191;p2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4">
  <p:cSld name="Content 5_5">
    <p:spTree>
      <p:nvGrpSpPr>
        <p:cNvPr id="192" name="Shape 192"/>
        <p:cNvGrpSpPr/>
        <p:nvPr/>
      </p:nvGrpSpPr>
      <p:grpSpPr>
        <a:xfrm>
          <a:off x="0" y="0"/>
          <a:ext cx="0" cy="0"/>
          <a:chOff x="0" y="0"/>
          <a:chExt cx="0" cy="0"/>
        </a:xfrm>
      </p:grpSpPr>
      <p:sp>
        <p:nvSpPr>
          <p:cNvPr id="193" name="Google Shape;193;p28"/>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94" name="Google Shape;194;p28"/>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95" name="Google Shape;195;p28"/>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196" name="Google Shape;196;p28"/>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197" name="Google Shape;197;p28"/>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198" name="Google Shape;198;p2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8 2">
  <p:cSld name="Content 8_3">
    <p:spTree>
      <p:nvGrpSpPr>
        <p:cNvPr id="199" name="Shape 199"/>
        <p:cNvGrpSpPr/>
        <p:nvPr/>
      </p:nvGrpSpPr>
      <p:grpSpPr>
        <a:xfrm>
          <a:off x="0" y="0"/>
          <a:ext cx="0" cy="0"/>
          <a:chOff x="0" y="0"/>
          <a:chExt cx="0" cy="0"/>
        </a:xfrm>
      </p:grpSpPr>
      <p:sp>
        <p:nvSpPr>
          <p:cNvPr id="200" name="Google Shape;200;p29"/>
          <p:cNvSpPr txBox="1"/>
          <p:nvPr>
            <p:ph idx="1" type="body"/>
          </p:nvPr>
        </p:nvSpPr>
        <p:spPr>
          <a:xfrm>
            <a:off x="377744"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1" name="Google Shape;201;p29"/>
          <p:cNvSpPr/>
          <p:nvPr>
            <p:ph idx="2"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02" name="Google Shape;202;p29"/>
          <p:cNvSpPr/>
          <p:nvPr>
            <p:ph idx="3" type="pic"/>
          </p:nvPr>
        </p:nvSpPr>
        <p:spPr>
          <a:xfrm>
            <a:off x="5780060" y="1387826"/>
            <a:ext cx="2979600" cy="3536700"/>
          </a:xfrm>
          <a:prstGeom prst="rect">
            <a:avLst/>
          </a:prstGeom>
          <a:noFill/>
          <a:ln>
            <a:noFill/>
          </a:ln>
        </p:spPr>
      </p:sp>
      <p:sp>
        <p:nvSpPr>
          <p:cNvPr id="203" name="Google Shape;203;p29"/>
          <p:cNvSpPr txBox="1"/>
          <p:nvPr>
            <p:ph idx="4" type="body"/>
          </p:nvPr>
        </p:nvSpPr>
        <p:spPr>
          <a:xfrm>
            <a:off x="3078902"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04" name="Google Shape;204;p2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205" name="Google Shape;205;p2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5">
  <p:cSld name="Content 5_6">
    <p:spTree>
      <p:nvGrpSpPr>
        <p:cNvPr id="206" name="Shape 206"/>
        <p:cNvGrpSpPr/>
        <p:nvPr/>
      </p:nvGrpSpPr>
      <p:grpSpPr>
        <a:xfrm>
          <a:off x="0" y="0"/>
          <a:ext cx="0" cy="0"/>
          <a:chOff x="0" y="0"/>
          <a:chExt cx="0" cy="0"/>
        </a:xfrm>
      </p:grpSpPr>
      <p:sp>
        <p:nvSpPr>
          <p:cNvPr id="207" name="Google Shape;207;p30"/>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08" name="Google Shape;208;p30"/>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09" name="Google Shape;209;p30"/>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10" name="Google Shape;210;p30"/>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211" name="Google Shape;211;p30"/>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212" name="Google Shape;212;p3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no logos">
  <p:cSld name="TITLE SLIDE 1_1">
    <p:spTree>
      <p:nvGrpSpPr>
        <p:cNvPr id="29" name="Shape 29"/>
        <p:cNvGrpSpPr/>
        <p:nvPr/>
      </p:nvGrpSpPr>
      <p:grpSpPr>
        <a:xfrm>
          <a:off x="0" y="0"/>
          <a:ext cx="0" cy="0"/>
          <a:chOff x="0" y="0"/>
          <a:chExt cx="0" cy="0"/>
        </a:xfrm>
      </p:grpSpPr>
      <p:sp>
        <p:nvSpPr>
          <p:cNvPr id="30" name="Google Shape;30;p4"/>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69E62"/>
              </a:solidFill>
              <a:latin typeface="Calibri"/>
              <a:ea typeface="Calibri"/>
              <a:cs typeface="Calibri"/>
              <a:sym typeface="Calibri"/>
            </a:endParaRPr>
          </a:p>
        </p:txBody>
      </p:sp>
      <p:pic>
        <p:nvPicPr>
          <p:cNvPr id="31" name="Google Shape;31;p4"/>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32" name="Google Shape;32;p4"/>
          <p:cNvGrpSpPr/>
          <p:nvPr/>
        </p:nvGrpSpPr>
        <p:grpSpPr>
          <a:xfrm>
            <a:off x="1658637" y="4309916"/>
            <a:ext cx="1187280" cy="611091"/>
            <a:chOff x="1658637" y="4309916"/>
            <a:chExt cx="1187280" cy="611091"/>
          </a:xfrm>
        </p:grpSpPr>
        <p:pic>
          <p:nvPicPr>
            <p:cNvPr id="33" name="Google Shape;33;p4"/>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34" name="Google Shape;34;p4"/>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sp>
        <p:nvSpPr>
          <p:cNvPr id="35" name="Google Shape;35;p4"/>
          <p:cNvSpPr txBox="1"/>
          <p:nvPr>
            <p:ph type="title"/>
          </p:nvPr>
        </p:nvSpPr>
        <p:spPr>
          <a:xfrm>
            <a:off x="755500" y="1537875"/>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3500"/>
              <a:buNone/>
              <a:defRPr sz="35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36" name="Google Shape;36;p4"/>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lvl1pPr lvl="0">
              <a:spcBef>
                <a:spcPts val="640"/>
              </a:spcBef>
              <a:spcAft>
                <a:spcPts val="0"/>
              </a:spcAft>
              <a:buSzPts val="2200"/>
              <a:buNone/>
              <a:defRPr sz="2200"/>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2">
  <p:cSld name="Content 4_3">
    <p:spTree>
      <p:nvGrpSpPr>
        <p:cNvPr id="213" name="Shape 213"/>
        <p:cNvGrpSpPr/>
        <p:nvPr/>
      </p:nvGrpSpPr>
      <p:grpSpPr>
        <a:xfrm>
          <a:off x="0" y="0"/>
          <a:ext cx="0" cy="0"/>
          <a:chOff x="0" y="0"/>
          <a:chExt cx="0" cy="0"/>
        </a:xfrm>
      </p:grpSpPr>
      <p:sp>
        <p:nvSpPr>
          <p:cNvPr id="214" name="Google Shape;214;p31"/>
          <p:cNvSpPr txBox="1"/>
          <p:nvPr>
            <p:ph idx="1" type="body"/>
          </p:nvPr>
        </p:nvSpPr>
        <p:spPr>
          <a:xfrm>
            <a:off x="3550326" y="1387826"/>
            <a:ext cx="52095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5" name="Google Shape;215;p31"/>
          <p:cNvSpPr txBox="1"/>
          <p:nvPr>
            <p:ph idx="2" type="body"/>
          </p:nvPr>
        </p:nvSpPr>
        <p:spPr>
          <a:xfrm>
            <a:off x="3550326" y="1928577"/>
            <a:ext cx="5209500" cy="29958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6" name="Google Shape;216;p31"/>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17" name="Google Shape;217;p31"/>
          <p:cNvSpPr/>
          <p:nvPr>
            <p:ph idx="4" type="pic"/>
          </p:nvPr>
        </p:nvSpPr>
        <p:spPr>
          <a:xfrm>
            <a:off x="377744" y="1387826"/>
            <a:ext cx="3047100" cy="3536700"/>
          </a:xfrm>
          <a:prstGeom prst="rect">
            <a:avLst/>
          </a:prstGeom>
          <a:noFill/>
          <a:ln>
            <a:noFill/>
          </a:ln>
        </p:spPr>
      </p:sp>
      <p:pic>
        <p:nvPicPr>
          <p:cNvPr id="218" name="Google Shape;218;p31"/>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219" name="Google Shape;219;p3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LTHCARE Text">
  <p:cSld name="1_HEALTHCARE Text">
    <p:spTree>
      <p:nvGrpSpPr>
        <p:cNvPr id="220" name="Shape 220"/>
        <p:cNvGrpSpPr/>
        <p:nvPr/>
      </p:nvGrpSpPr>
      <p:grpSpPr>
        <a:xfrm>
          <a:off x="0" y="0"/>
          <a:ext cx="0" cy="0"/>
          <a:chOff x="0" y="0"/>
          <a:chExt cx="0" cy="0"/>
        </a:xfrm>
      </p:grpSpPr>
      <p:sp>
        <p:nvSpPr>
          <p:cNvPr id="221" name="Google Shape;221;p32"/>
          <p:cNvSpPr txBox="1"/>
          <p:nvPr>
            <p:ph idx="1" type="body"/>
          </p:nvPr>
        </p:nvSpPr>
        <p:spPr>
          <a:xfrm>
            <a:off x="3550326" y="1387826"/>
            <a:ext cx="52095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2" name="Google Shape;222;p32"/>
          <p:cNvSpPr txBox="1"/>
          <p:nvPr>
            <p:ph idx="2" type="body"/>
          </p:nvPr>
        </p:nvSpPr>
        <p:spPr>
          <a:xfrm>
            <a:off x="3550326" y="1928577"/>
            <a:ext cx="5209500" cy="29958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3" name="Google Shape;223;p32"/>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24" name="Google Shape;224;p32"/>
          <p:cNvSpPr/>
          <p:nvPr>
            <p:ph idx="4" type="pic"/>
          </p:nvPr>
        </p:nvSpPr>
        <p:spPr>
          <a:xfrm>
            <a:off x="377744" y="1387826"/>
            <a:ext cx="3047100" cy="3536700"/>
          </a:xfrm>
          <a:prstGeom prst="rect">
            <a:avLst/>
          </a:prstGeom>
          <a:noFill/>
          <a:ln>
            <a:noFill/>
          </a:ln>
        </p:spPr>
      </p:sp>
      <p:pic>
        <p:nvPicPr>
          <p:cNvPr id="225" name="Google Shape;225;p32"/>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6" name="Shape 226"/>
        <p:cNvGrpSpPr/>
        <p:nvPr/>
      </p:nvGrpSpPr>
      <p:grpSpPr>
        <a:xfrm>
          <a:off x="0" y="0"/>
          <a:ext cx="0" cy="0"/>
          <a:chOff x="0" y="0"/>
          <a:chExt cx="0" cy="0"/>
        </a:xfrm>
      </p:grpSpPr>
      <p:sp>
        <p:nvSpPr>
          <p:cNvPr id="227" name="Google Shape;227;p33"/>
          <p:cNvSpPr txBox="1"/>
          <p:nvPr>
            <p:ph type="ctrTitle"/>
          </p:nvPr>
        </p:nvSpPr>
        <p:spPr>
          <a:xfrm>
            <a:off x="311708" y="744575"/>
            <a:ext cx="8520600" cy="2052600"/>
          </a:xfrm>
          <a:prstGeom prst="rect">
            <a:avLst/>
          </a:prstGeom>
        </p:spPr>
        <p:txBody>
          <a:bodyPr anchorCtr="0" anchor="b" bIns="45700" lIns="91425" spcFirstLastPara="1" rIns="91425" wrap="square" tIns="457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28" name="Google Shape;228;p33"/>
          <p:cNvSpPr txBox="1"/>
          <p:nvPr>
            <p:ph idx="1" type="subTitle"/>
          </p:nvPr>
        </p:nvSpPr>
        <p:spPr>
          <a:xfrm>
            <a:off x="311700" y="2834125"/>
            <a:ext cx="8520600" cy="792600"/>
          </a:xfrm>
          <a:prstGeom prst="rect">
            <a:avLst/>
          </a:prstGeom>
        </p:spPr>
        <p:txBody>
          <a:bodyPr anchorCtr="0" anchor="t" bIns="45700" lIns="91425" spcFirstLastPara="1" rIns="91425" wrap="square" tIns="45700">
            <a:normAutofit/>
          </a:bodyPr>
          <a:lstStyle>
            <a:lvl1pPr lvl="0" algn="ctr">
              <a:lnSpc>
                <a:spcPct val="100000"/>
              </a:lnSpc>
              <a:spcBef>
                <a:spcPts val="640"/>
              </a:spcBef>
              <a:spcAft>
                <a:spcPts val="0"/>
              </a:spcAft>
              <a:buSzPts val="2800"/>
              <a:buNone/>
              <a:defRPr sz="2800"/>
            </a:lvl1pPr>
            <a:lvl2pPr lvl="1" algn="ctr">
              <a:lnSpc>
                <a:spcPct val="100000"/>
              </a:lnSpc>
              <a:spcBef>
                <a:spcPts val="1000"/>
              </a:spcBef>
              <a:spcAft>
                <a:spcPts val="0"/>
              </a:spcAft>
              <a:buSzPts val="2800"/>
              <a:buNone/>
              <a:defRPr sz="2800"/>
            </a:lvl2pPr>
            <a:lvl3pPr lvl="2" algn="ctr">
              <a:lnSpc>
                <a:spcPct val="100000"/>
              </a:lnSpc>
              <a:spcBef>
                <a:spcPts val="1000"/>
              </a:spcBef>
              <a:spcAft>
                <a:spcPts val="0"/>
              </a:spcAft>
              <a:buSzPts val="2800"/>
              <a:buNone/>
              <a:defRPr sz="2800"/>
            </a:lvl3pPr>
            <a:lvl4pPr lvl="3" algn="ctr">
              <a:lnSpc>
                <a:spcPct val="100000"/>
              </a:lnSpc>
              <a:spcBef>
                <a:spcPts val="1000"/>
              </a:spcBef>
              <a:spcAft>
                <a:spcPts val="0"/>
              </a:spcAft>
              <a:buSzPts val="2800"/>
              <a:buNone/>
              <a:defRPr sz="2800"/>
            </a:lvl4pPr>
            <a:lvl5pPr lvl="4" algn="ctr">
              <a:lnSpc>
                <a:spcPct val="100000"/>
              </a:lnSpc>
              <a:spcBef>
                <a:spcPts val="1000"/>
              </a:spcBef>
              <a:spcAft>
                <a:spcPts val="0"/>
              </a:spcAft>
              <a:buSzPts val="2800"/>
              <a:buNone/>
              <a:defRPr sz="2800"/>
            </a:lvl5pPr>
            <a:lvl6pPr lvl="5" algn="ctr">
              <a:lnSpc>
                <a:spcPct val="100000"/>
              </a:lnSpc>
              <a:spcBef>
                <a:spcPts val="1000"/>
              </a:spcBef>
              <a:spcAft>
                <a:spcPts val="0"/>
              </a:spcAft>
              <a:buSzPts val="2800"/>
              <a:buNone/>
              <a:defRPr sz="2800"/>
            </a:lvl6pPr>
            <a:lvl7pPr lvl="6" algn="ctr">
              <a:lnSpc>
                <a:spcPct val="100000"/>
              </a:lnSpc>
              <a:spcBef>
                <a:spcPts val="1000"/>
              </a:spcBef>
              <a:spcAft>
                <a:spcPts val="0"/>
              </a:spcAft>
              <a:buSzPts val="2800"/>
              <a:buNone/>
              <a:defRPr sz="2800"/>
            </a:lvl7pPr>
            <a:lvl8pPr lvl="7" algn="ctr">
              <a:lnSpc>
                <a:spcPct val="100000"/>
              </a:lnSpc>
              <a:spcBef>
                <a:spcPts val="1000"/>
              </a:spcBef>
              <a:spcAft>
                <a:spcPts val="0"/>
              </a:spcAft>
              <a:buSzPts val="2800"/>
              <a:buNone/>
              <a:defRPr sz="2800"/>
            </a:lvl8pPr>
            <a:lvl9pPr lvl="8" algn="ctr">
              <a:lnSpc>
                <a:spcPct val="100000"/>
              </a:lnSpc>
              <a:spcBef>
                <a:spcPts val="1000"/>
              </a:spcBef>
              <a:spcAft>
                <a:spcPts val="0"/>
              </a:spcAft>
              <a:buSzPts val="2800"/>
              <a:buNone/>
              <a:defRPr sz="2800"/>
            </a:lvl9pPr>
          </a:lstStyle>
          <a:p/>
        </p:txBody>
      </p:sp>
      <p:sp>
        <p:nvSpPr>
          <p:cNvPr id="229" name="Google Shape;22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Content 1">
  <p:cSld name="3.1 Content (g4097a8c7bd0_10_0)">
    <p:spTree>
      <p:nvGrpSpPr>
        <p:cNvPr id="230" name="Shape 230"/>
        <p:cNvGrpSpPr/>
        <p:nvPr/>
      </p:nvGrpSpPr>
      <p:grpSpPr>
        <a:xfrm>
          <a:off x="0" y="0"/>
          <a:ext cx="0" cy="0"/>
          <a:chOff x="0" y="0"/>
          <a:chExt cx="0" cy="0"/>
        </a:xfrm>
      </p:grpSpPr>
      <p:sp>
        <p:nvSpPr>
          <p:cNvPr id="231" name="Google Shape;231;p34"/>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34"/>
          <p:cNvSpPr txBox="1"/>
          <p:nvPr>
            <p:ph idx="1" type="body"/>
          </p:nvPr>
        </p:nvSpPr>
        <p:spPr>
          <a:xfrm>
            <a:off x="381000" y="1440200"/>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ontent 6">
    <p:spTree>
      <p:nvGrpSpPr>
        <p:cNvPr id="239" name="Shape 239"/>
        <p:cNvGrpSpPr/>
        <p:nvPr/>
      </p:nvGrpSpPr>
      <p:grpSpPr>
        <a:xfrm>
          <a:off x="0" y="0"/>
          <a:ext cx="0" cy="0"/>
          <a:chOff x="0" y="0"/>
          <a:chExt cx="0" cy="0"/>
        </a:xfrm>
      </p:grpSpPr>
      <p:sp>
        <p:nvSpPr>
          <p:cNvPr id="240" name="Google Shape;240;p36"/>
          <p:cNvSpPr/>
          <p:nvPr>
            <p:ph idx="1" type="body"/>
          </p:nvPr>
        </p:nvSpPr>
        <p:spPr>
          <a:xfrm>
            <a:off x="37774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41" name="Google Shape;241;p36"/>
          <p:cNvSpPr/>
          <p:nvPr>
            <p:ph idx="2" type="body"/>
          </p:nvPr>
        </p:nvSpPr>
        <p:spPr>
          <a:xfrm>
            <a:off x="377744" y="3647440"/>
            <a:ext cx="5230500" cy="13029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42" name="Google Shape;242;p36"/>
          <p:cNvSpPr txBox="1"/>
          <p:nvPr>
            <p:ph idx="3" type="body"/>
          </p:nvPr>
        </p:nvSpPr>
        <p:spPr>
          <a:xfrm>
            <a:off x="377744" y="1387826"/>
            <a:ext cx="5230500" cy="21771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3" name="Google Shape;243;p36"/>
          <p:cNvSpPr/>
          <p:nvPr>
            <p:ph idx="4" type="pic"/>
          </p:nvPr>
        </p:nvSpPr>
        <p:spPr>
          <a:xfrm>
            <a:off x="5712618" y="1387826"/>
            <a:ext cx="3047100" cy="3536700"/>
          </a:xfrm>
          <a:prstGeom prst="rect">
            <a:avLst/>
          </a:prstGeom>
          <a:noFill/>
          <a:ln>
            <a:noFill/>
          </a:ln>
        </p:spPr>
      </p:sp>
      <p:pic>
        <p:nvPicPr>
          <p:cNvPr id="244" name="Google Shape;244;p36"/>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245" name="Google Shape;245;p3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ontent 5">
    <p:spTree>
      <p:nvGrpSpPr>
        <p:cNvPr id="246" name="Shape 246"/>
        <p:cNvGrpSpPr/>
        <p:nvPr/>
      </p:nvGrpSpPr>
      <p:grpSpPr>
        <a:xfrm>
          <a:off x="0" y="0"/>
          <a:ext cx="0" cy="0"/>
          <a:chOff x="0" y="0"/>
          <a:chExt cx="0" cy="0"/>
        </a:xfrm>
      </p:grpSpPr>
      <p:sp>
        <p:nvSpPr>
          <p:cNvPr id="247" name="Google Shape;247;p37"/>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48" name="Google Shape;248;p37"/>
          <p:cNvSpPr/>
          <p:nvPr>
            <p:ph idx="2" type="body"/>
          </p:nvPr>
        </p:nvSpPr>
        <p:spPr>
          <a:xfrm>
            <a:off x="377744"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49" name="Google Shape;249;p37"/>
          <p:cNvSpPr/>
          <p:nvPr>
            <p:ph idx="3" type="body"/>
          </p:nvPr>
        </p:nvSpPr>
        <p:spPr>
          <a:xfrm>
            <a:off x="3226047"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50" name="Google Shape;250;p37"/>
          <p:cNvSpPr/>
          <p:nvPr>
            <p:ph idx="4" type="body"/>
          </p:nvPr>
        </p:nvSpPr>
        <p:spPr>
          <a:xfrm>
            <a:off x="6074351" y="1496409"/>
            <a:ext cx="26178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251" name="Google Shape;251;p37"/>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252" name="Google Shape;252;p3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ontent 4">
    <p:spTree>
      <p:nvGrpSpPr>
        <p:cNvPr id="253" name="Shape 253"/>
        <p:cNvGrpSpPr/>
        <p:nvPr/>
      </p:nvGrpSpPr>
      <p:grpSpPr>
        <a:xfrm>
          <a:off x="0" y="0"/>
          <a:ext cx="0" cy="0"/>
          <a:chOff x="0" y="0"/>
          <a:chExt cx="0" cy="0"/>
        </a:xfrm>
      </p:grpSpPr>
      <p:sp>
        <p:nvSpPr>
          <p:cNvPr id="254" name="Google Shape;254;p38"/>
          <p:cNvSpPr txBox="1"/>
          <p:nvPr>
            <p:ph idx="1" type="body"/>
          </p:nvPr>
        </p:nvSpPr>
        <p:spPr>
          <a:xfrm>
            <a:off x="3550326" y="1387826"/>
            <a:ext cx="52095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5" name="Google Shape;255;p38"/>
          <p:cNvSpPr txBox="1"/>
          <p:nvPr>
            <p:ph idx="2" type="body"/>
          </p:nvPr>
        </p:nvSpPr>
        <p:spPr>
          <a:xfrm>
            <a:off x="3550326" y="1928577"/>
            <a:ext cx="5209500" cy="29958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6" name="Google Shape;256;p38"/>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57" name="Google Shape;257;p38"/>
          <p:cNvSpPr/>
          <p:nvPr>
            <p:ph idx="4" type="pic"/>
          </p:nvPr>
        </p:nvSpPr>
        <p:spPr>
          <a:xfrm>
            <a:off x="377744" y="1387826"/>
            <a:ext cx="3047100" cy="3536700"/>
          </a:xfrm>
          <a:prstGeom prst="rect">
            <a:avLst/>
          </a:prstGeom>
          <a:noFill/>
          <a:ln>
            <a:noFill/>
          </a:ln>
        </p:spPr>
      </p:sp>
      <p:pic>
        <p:nvPicPr>
          <p:cNvPr id="258" name="Google Shape;258;p38"/>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259" name="Google Shape;259;p3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8">
  <p:cSld name="Content 8">
    <p:spTree>
      <p:nvGrpSpPr>
        <p:cNvPr id="260" name="Shape 260"/>
        <p:cNvGrpSpPr/>
        <p:nvPr/>
      </p:nvGrpSpPr>
      <p:grpSpPr>
        <a:xfrm>
          <a:off x="0" y="0"/>
          <a:ext cx="0" cy="0"/>
          <a:chOff x="0" y="0"/>
          <a:chExt cx="0" cy="0"/>
        </a:xfrm>
      </p:grpSpPr>
      <p:sp>
        <p:nvSpPr>
          <p:cNvPr id="261" name="Google Shape;261;p39"/>
          <p:cNvSpPr txBox="1"/>
          <p:nvPr>
            <p:ph idx="1" type="body"/>
          </p:nvPr>
        </p:nvSpPr>
        <p:spPr>
          <a:xfrm>
            <a:off x="377744"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2" name="Google Shape;262;p39"/>
          <p:cNvSpPr/>
          <p:nvPr>
            <p:ph idx="2"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63" name="Google Shape;263;p39"/>
          <p:cNvSpPr/>
          <p:nvPr>
            <p:ph idx="3" type="pic"/>
          </p:nvPr>
        </p:nvSpPr>
        <p:spPr>
          <a:xfrm>
            <a:off x="5780060" y="1387826"/>
            <a:ext cx="2979600" cy="3536700"/>
          </a:xfrm>
          <a:prstGeom prst="rect">
            <a:avLst/>
          </a:prstGeom>
          <a:noFill/>
          <a:ln>
            <a:noFill/>
          </a:ln>
        </p:spPr>
      </p:sp>
      <p:sp>
        <p:nvSpPr>
          <p:cNvPr id="264" name="Google Shape;264;p39"/>
          <p:cNvSpPr txBox="1"/>
          <p:nvPr>
            <p:ph idx="4" type="body"/>
          </p:nvPr>
        </p:nvSpPr>
        <p:spPr>
          <a:xfrm>
            <a:off x="3078902" y="1387827"/>
            <a:ext cx="2549700" cy="35367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65" name="Google Shape;265;p3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266" name="Google Shape;266;p3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pic>
        <p:nvPicPr>
          <p:cNvPr id="268" name="Google Shape;268;p40"/>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LTHCARE Text">
  <p:cSld name="1_HEALTHCARE Text">
    <p:spTree>
      <p:nvGrpSpPr>
        <p:cNvPr id="269" name="Shape 269"/>
        <p:cNvGrpSpPr/>
        <p:nvPr/>
      </p:nvGrpSpPr>
      <p:grpSpPr>
        <a:xfrm>
          <a:off x="0" y="0"/>
          <a:ext cx="0" cy="0"/>
          <a:chOff x="0" y="0"/>
          <a:chExt cx="0" cy="0"/>
        </a:xfrm>
      </p:grpSpPr>
      <p:sp>
        <p:nvSpPr>
          <p:cNvPr id="270" name="Google Shape;270;p41"/>
          <p:cNvSpPr txBox="1"/>
          <p:nvPr>
            <p:ph idx="1" type="body"/>
          </p:nvPr>
        </p:nvSpPr>
        <p:spPr>
          <a:xfrm>
            <a:off x="3550326" y="1387826"/>
            <a:ext cx="52095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1" name="Google Shape;271;p41"/>
          <p:cNvSpPr txBox="1"/>
          <p:nvPr>
            <p:ph idx="2" type="body"/>
          </p:nvPr>
        </p:nvSpPr>
        <p:spPr>
          <a:xfrm>
            <a:off x="3550326" y="1928577"/>
            <a:ext cx="5209500" cy="29958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2" name="Google Shape;272;p41"/>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73" name="Google Shape;273;p41"/>
          <p:cNvSpPr/>
          <p:nvPr>
            <p:ph idx="4" type="pic"/>
          </p:nvPr>
        </p:nvSpPr>
        <p:spPr>
          <a:xfrm>
            <a:off x="377744" y="1387826"/>
            <a:ext cx="3047100" cy="3536700"/>
          </a:xfrm>
          <a:prstGeom prst="rect">
            <a:avLst/>
          </a:prstGeom>
          <a:noFill/>
          <a:ln>
            <a:noFill/>
          </a:ln>
        </p:spPr>
      </p:sp>
      <p:pic>
        <p:nvPicPr>
          <p:cNvPr id="274" name="Google Shape;274;p41"/>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p:cSld name="Content 1_1_3">
    <p:spTree>
      <p:nvGrpSpPr>
        <p:cNvPr id="37" name="Shape 37"/>
        <p:cNvGrpSpPr/>
        <p:nvPr/>
      </p:nvGrpSpPr>
      <p:grpSpPr>
        <a:xfrm>
          <a:off x="0" y="0"/>
          <a:ext cx="0" cy="0"/>
          <a:chOff x="0" y="0"/>
          <a:chExt cx="0" cy="0"/>
        </a:xfrm>
      </p:grpSpPr>
      <p:pic>
        <p:nvPicPr>
          <p:cNvPr id="38" name="Google Shape;38;p5"/>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pic>
        <p:nvPicPr>
          <p:cNvPr id="39" name="Google Shape;39;p5"/>
          <p:cNvPicPr preferRelativeResize="0"/>
          <p:nvPr/>
        </p:nvPicPr>
        <p:blipFill rotWithShape="1">
          <a:blip r:embed="rId3">
            <a:alphaModFix/>
          </a:blip>
          <a:srcRect b="0" l="0" r="17614" t="17587"/>
          <a:stretch/>
        </p:blipFill>
        <p:spPr>
          <a:xfrm rot="10800000">
            <a:off x="-2" y="4117191"/>
            <a:ext cx="2147704" cy="1026308"/>
          </a:xfrm>
          <a:prstGeom prst="rect">
            <a:avLst/>
          </a:prstGeom>
          <a:noFill/>
          <a:ln>
            <a:noFill/>
          </a:ln>
        </p:spPr>
      </p:pic>
      <p:sp>
        <p:nvSpPr>
          <p:cNvPr id="40" name="Google Shape;40;p5"/>
          <p:cNvSpPr/>
          <p:nvPr/>
        </p:nvSpPr>
        <p:spPr>
          <a:xfrm>
            <a:off x="381000" y="956855"/>
            <a:ext cx="8382000" cy="3229800"/>
          </a:xfrm>
          <a:prstGeom prst="roundRect">
            <a:avLst>
              <a:gd fmla="val 16667" name="adj"/>
            </a:avLst>
          </a:prstGeom>
          <a:solidFill>
            <a:srgbClr val="F7F7F7"/>
          </a:solidFill>
          <a:ln cap="flat" cmpd="sng" w="28575">
            <a:solidFill>
              <a:srgbClr val="F7F7F7"/>
            </a:solidFill>
            <a:prstDash val="solid"/>
            <a:round/>
            <a:headEnd len="sm" w="sm" type="none"/>
            <a:tailEnd len="sm" w="sm" type="none"/>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41" name="Google Shape;41;p5"/>
          <p:cNvSpPr txBox="1"/>
          <p:nvPr>
            <p:ph type="title"/>
          </p:nvPr>
        </p:nvSpPr>
        <p:spPr>
          <a:xfrm>
            <a:off x="396300" y="1860450"/>
            <a:ext cx="8351400" cy="461100"/>
          </a:xfrm>
          <a:prstGeom prst="rect">
            <a:avLst/>
          </a:prstGeom>
        </p:spPr>
        <p:txBody>
          <a:bodyPr anchorCtr="0" anchor="t" bIns="45700" lIns="91425" spcFirstLastPara="1" rIns="91425" wrap="square" tIns="45700">
            <a:normAutofit/>
          </a:bodyPr>
          <a:lstStyle>
            <a:lvl1pPr lvl="0" algn="ctr">
              <a:spcBef>
                <a:spcPts val="0"/>
              </a:spcBef>
              <a:spcAft>
                <a:spcPts val="0"/>
              </a:spcAft>
              <a:buSzPts val="3000"/>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subTitle"/>
          </p:nvPr>
        </p:nvSpPr>
        <p:spPr>
          <a:xfrm>
            <a:off x="420000" y="2763363"/>
            <a:ext cx="8304000" cy="912000"/>
          </a:xfrm>
          <a:prstGeom prst="rect">
            <a:avLst/>
          </a:prstGeom>
        </p:spPr>
        <p:txBody>
          <a:bodyPr anchorCtr="0" anchor="t" bIns="45700" lIns="91425" spcFirstLastPara="1" rIns="91425" wrap="square" tIns="45700">
            <a:normAutofit/>
          </a:bodyPr>
          <a:lstStyle>
            <a:lvl1pPr lvl="0" algn="ctr">
              <a:spcBef>
                <a:spcPts val="640"/>
              </a:spcBef>
              <a:spcAft>
                <a:spcPts val="0"/>
              </a:spcAft>
              <a:buSzPts val="1800"/>
              <a:buNone/>
              <a:defRPr/>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275" name="Shape 275"/>
        <p:cNvGrpSpPr/>
        <p:nvPr/>
      </p:nvGrpSpPr>
      <p:grpSpPr>
        <a:xfrm>
          <a:off x="0" y="0"/>
          <a:ext cx="0" cy="0"/>
          <a:chOff x="0" y="0"/>
          <a:chExt cx="0" cy="0"/>
        </a:xfrm>
      </p:grpSpPr>
      <p:sp>
        <p:nvSpPr>
          <p:cNvPr id="276" name="Google Shape;276;p42"/>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sp>
        <p:nvSpPr>
          <p:cNvPr id="277" name="Google Shape;277;p42"/>
          <p:cNvSpPr txBox="1"/>
          <p:nvPr>
            <p:ph idx="1" type="body"/>
          </p:nvPr>
        </p:nvSpPr>
        <p:spPr>
          <a:xfrm>
            <a:off x="711104" y="1489497"/>
            <a:ext cx="5428800" cy="1290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4000"/>
              <a:buNone/>
              <a:defRPr b="0" i="0" sz="4000">
                <a:solidFill>
                  <a:schemeClr val="dk1"/>
                </a:solidFill>
                <a:latin typeface="Roboto Medium"/>
                <a:ea typeface="Roboto Medium"/>
                <a:cs typeface="Roboto Medium"/>
                <a:sym typeface="Roboto Medium"/>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8" name="Google Shape;278;p42"/>
          <p:cNvSpPr txBox="1"/>
          <p:nvPr>
            <p:ph idx="2" type="body"/>
          </p:nvPr>
        </p:nvSpPr>
        <p:spPr>
          <a:xfrm>
            <a:off x="711104" y="2930752"/>
            <a:ext cx="5428800" cy="51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40"/>
              </a:spcBef>
              <a:spcAft>
                <a:spcPts val="0"/>
              </a:spcAft>
              <a:buClr>
                <a:schemeClr val="dk1"/>
              </a:buClr>
              <a:buSzPts val="2200"/>
              <a:buNone/>
              <a:defRPr b="0" i="0" sz="2200">
                <a:solidFill>
                  <a:schemeClr val="dk1"/>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9" name="Google Shape;279;p42"/>
          <p:cNvSpPr txBox="1"/>
          <p:nvPr>
            <p:ph idx="3" type="body"/>
          </p:nvPr>
        </p:nvSpPr>
        <p:spPr>
          <a:xfrm>
            <a:off x="711104" y="3555023"/>
            <a:ext cx="5428800" cy="402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0" i="0" sz="1800">
                <a:solidFill>
                  <a:schemeClr val="dk1"/>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80" name="Google Shape;280;p42"/>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281" name="Google Shape;281;p42"/>
          <p:cNvGrpSpPr/>
          <p:nvPr/>
        </p:nvGrpSpPr>
        <p:grpSpPr>
          <a:xfrm>
            <a:off x="1658637" y="4309916"/>
            <a:ext cx="1187280" cy="611091"/>
            <a:chOff x="1658637" y="4309916"/>
            <a:chExt cx="1187280" cy="611091"/>
          </a:xfrm>
        </p:grpSpPr>
        <p:pic>
          <p:nvPicPr>
            <p:cNvPr id="282" name="Google Shape;282;p42"/>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283" name="Google Shape;283;p42"/>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284" name="Google Shape;284;p42"/>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285" name="Google Shape;285;p42"/>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sp>
        <p:nvSpPr>
          <p:cNvPr id="286" name="Google Shape;286;p4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spTree>
      <p:nvGrpSpPr>
        <p:cNvPr id="287" name="Shape 287"/>
        <p:cNvGrpSpPr/>
        <p:nvPr/>
      </p:nvGrpSpPr>
      <p:grpSpPr>
        <a:xfrm>
          <a:off x="0" y="0"/>
          <a:ext cx="0" cy="0"/>
          <a:chOff x="0" y="0"/>
          <a:chExt cx="0" cy="0"/>
        </a:xfrm>
      </p:grpSpPr>
      <p:sp>
        <p:nvSpPr>
          <p:cNvPr id="288" name="Google Shape;288;p43"/>
          <p:cNvSpPr/>
          <p:nvPr>
            <p:ph idx="1" type="body"/>
          </p:nvPr>
        </p:nvSpPr>
        <p:spPr>
          <a:xfrm>
            <a:off x="37774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89" name="Google Shape;289;p43"/>
          <p:cNvSpPr txBox="1"/>
          <p:nvPr>
            <p:ph idx="2" type="body"/>
          </p:nvPr>
        </p:nvSpPr>
        <p:spPr>
          <a:xfrm>
            <a:off x="377744" y="1920958"/>
            <a:ext cx="4702200" cy="29829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0" name="Google Shape;290;p43"/>
          <p:cNvSpPr/>
          <p:nvPr>
            <p:ph idx="3" type="pic"/>
          </p:nvPr>
        </p:nvSpPr>
        <p:spPr>
          <a:xfrm>
            <a:off x="5294924" y="1920958"/>
            <a:ext cx="3465000" cy="2982900"/>
          </a:xfrm>
          <a:prstGeom prst="rect">
            <a:avLst/>
          </a:prstGeom>
          <a:noFill/>
          <a:ln>
            <a:noFill/>
          </a:ln>
        </p:spPr>
      </p:sp>
      <p:sp>
        <p:nvSpPr>
          <p:cNvPr id="291" name="Google Shape;291;p43"/>
          <p:cNvSpPr txBox="1"/>
          <p:nvPr>
            <p:ph idx="4" type="body"/>
          </p:nvPr>
        </p:nvSpPr>
        <p:spPr>
          <a:xfrm>
            <a:off x="377744" y="1380206"/>
            <a:ext cx="83820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92" name="Google Shape;292;p43"/>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293" name="Google Shape;293;p4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294" name="Shape 294"/>
        <p:cNvGrpSpPr/>
        <p:nvPr/>
      </p:nvGrpSpPr>
      <p:grpSpPr>
        <a:xfrm>
          <a:off x="0" y="0"/>
          <a:ext cx="0" cy="0"/>
          <a:chOff x="0" y="0"/>
          <a:chExt cx="0" cy="0"/>
        </a:xfrm>
      </p:grpSpPr>
      <p:pic>
        <p:nvPicPr>
          <p:cNvPr id="295" name="Google Shape;295;p44"/>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296" name="Google Shape;296;p44"/>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297" name="Google Shape;297;p44"/>
          <p:cNvSpPr txBox="1"/>
          <p:nvPr>
            <p:ph idx="2" type="body"/>
          </p:nvPr>
        </p:nvSpPr>
        <p:spPr>
          <a:xfrm>
            <a:off x="377744" y="1377508"/>
            <a:ext cx="83820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8" name="Google Shape;298;p44"/>
          <p:cNvSpPr txBox="1"/>
          <p:nvPr>
            <p:ph idx="3" type="body"/>
          </p:nvPr>
        </p:nvSpPr>
        <p:spPr>
          <a:xfrm>
            <a:off x="377744" y="1918260"/>
            <a:ext cx="8382000" cy="13026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9" name="Google Shape;299;p4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PENING SLIDE">
  <p:cSld name="2_OPENING SLIDE">
    <p:spTree>
      <p:nvGrpSpPr>
        <p:cNvPr id="300" name="Shape 300"/>
        <p:cNvGrpSpPr/>
        <p:nvPr/>
      </p:nvGrpSpPr>
      <p:grpSpPr>
        <a:xfrm>
          <a:off x="0" y="0"/>
          <a:ext cx="0" cy="0"/>
          <a:chOff x="0" y="0"/>
          <a:chExt cx="0" cy="0"/>
        </a:xfrm>
      </p:grpSpPr>
      <p:pic>
        <p:nvPicPr>
          <p:cNvPr id="301" name="Google Shape;301;p45"/>
          <p:cNvPicPr preferRelativeResize="0"/>
          <p:nvPr/>
        </p:nvPicPr>
        <p:blipFill rotWithShape="1">
          <a:blip r:embed="rId2">
            <a:alphaModFix/>
          </a:blip>
          <a:srcRect b="0" l="0" r="0" t="0"/>
          <a:stretch/>
        </p:blipFill>
        <p:spPr>
          <a:xfrm>
            <a:off x="3982720" y="1112053"/>
            <a:ext cx="662571" cy="253065"/>
          </a:xfrm>
          <a:prstGeom prst="rect">
            <a:avLst/>
          </a:prstGeom>
          <a:noFill/>
          <a:ln>
            <a:noFill/>
          </a:ln>
        </p:spPr>
      </p:pic>
      <p:pic>
        <p:nvPicPr>
          <p:cNvPr id="302" name="Google Shape;302;p45"/>
          <p:cNvPicPr preferRelativeResize="0"/>
          <p:nvPr/>
        </p:nvPicPr>
        <p:blipFill rotWithShape="1">
          <a:blip r:embed="rId3">
            <a:alphaModFix/>
          </a:blip>
          <a:srcRect b="0" l="0" r="0" t="0"/>
          <a:stretch/>
        </p:blipFill>
        <p:spPr>
          <a:xfrm>
            <a:off x="394213" y="3564425"/>
            <a:ext cx="340490" cy="340490"/>
          </a:xfrm>
          <a:prstGeom prst="rect">
            <a:avLst/>
          </a:prstGeom>
          <a:noFill/>
          <a:ln>
            <a:noFill/>
          </a:ln>
        </p:spPr>
      </p:pic>
      <p:pic>
        <p:nvPicPr>
          <p:cNvPr id="303" name="Google Shape;303;p45"/>
          <p:cNvPicPr preferRelativeResize="0"/>
          <p:nvPr/>
        </p:nvPicPr>
        <p:blipFill rotWithShape="1">
          <a:blip r:embed="rId4">
            <a:alphaModFix/>
          </a:blip>
          <a:srcRect b="0" l="0" r="0" t="0"/>
          <a:stretch/>
        </p:blipFill>
        <p:spPr>
          <a:xfrm>
            <a:off x="5615441" y="4409495"/>
            <a:ext cx="296796" cy="415514"/>
          </a:xfrm>
          <a:prstGeom prst="rect">
            <a:avLst/>
          </a:prstGeom>
          <a:noFill/>
          <a:ln>
            <a:noFill/>
          </a:ln>
        </p:spPr>
      </p:pic>
      <p:sp>
        <p:nvSpPr>
          <p:cNvPr id="304" name="Google Shape;304;p45"/>
          <p:cNvSpPr/>
          <p:nvPr>
            <p:ph idx="2" type="pic"/>
          </p:nvPr>
        </p:nvSpPr>
        <p:spPr>
          <a:xfrm>
            <a:off x="655897" y="1238587"/>
            <a:ext cx="9248100" cy="3297300"/>
          </a:xfrm>
          <a:prstGeom prst="roundRect">
            <a:avLst>
              <a:gd fmla="val 16667" name="adj"/>
            </a:avLst>
          </a:prstGeom>
          <a:noFill/>
          <a:ln>
            <a:noFill/>
          </a:ln>
        </p:spPr>
      </p:sp>
      <p:pic>
        <p:nvPicPr>
          <p:cNvPr id="305" name="Google Shape;305;p45"/>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306" name="Google Shape;306;p45"/>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sp>
        <p:nvSpPr>
          <p:cNvPr id="307" name="Google Shape;307;p4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NO LOGO">
  <p:cSld name="1_TITLE SLIDE NO LOGO">
    <p:spTree>
      <p:nvGrpSpPr>
        <p:cNvPr id="308" name="Shape 308"/>
        <p:cNvGrpSpPr/>
        <p:nvPr/>
      </p:nvGrpSpPr>
      <p:grpSpPr>
        <a:xfrm>
          <a:off x="0" y="0"/>
          <a:ext cx="0" cy="0"/>
          <a:chOff x="0" y="0"/>
          <a:chExt cx="0" cy="0"/>
        </a:xfrm>
      </p:grpSpPr>
      <p:sp>
        <p:nvSpPr>
          <p:cNvPr id="309" name="Google Shape;309;p46"/>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sp>
        <p:nvSpPr>
          <p:cNvPr id="310" name="Google Shape;310;p46"/>
          <p:cNvSpPr txBox="1"/>
          <p:nvPr>
            <p:ph idx="1" type="body"/>
          </p:nvPr>
        </p:nvSpPr>
        <p:spPr>
          <a:xfrm>
            <a:off x="711104" y="1489497"/>
            <a:ext cx="5428800" cy="1290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Clr>
                <a:schemeClr val="dk1"/>
              </a:buClr>
              <a:buSzPts val="4000"/>
              <a:buNone/>
              <a:defRPr b="0" i="0" sz="4000">
                <a:solidFill>
                  <a:schemeClr val="dk1"/>
                </a:solidFill>
                <a:latin typeface="Roboto Medium"/>
                <a:ea typeface="Roboto Medium"/>
                <a:cs typeface="Roboto Medium"/>
                <a:sym typeface="Roboto Medium"/>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1" name="Google Shape;311;p46"/>
          <p:cNvSpPr txBox="1"/>
          <p:nvPr>
            <p:ph idx="2" type="body"/>
          </p:nvPr>
        </p:nvSpPr>
        <p:spPr>
          <a:xfrm>
            <a:off x="711104" y="2930752"/>
            <a:ext cx="5428800" cy="51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40"/>
              </a:spcBef>
              <a:spcAft>
                <a:spcPts val="0"/>
              </a:spcAft>
              <a:buClr>
                <a:schemeClr val="dk1"/>
              </a:buClr>
              <a:buSzPts val="2200"/>
              <a:buNone/>
              <a:defRPr b="0" i="0" sz="2200">
                <a:solidFill>
                  <a:schemeClr val="dk1"/>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2" name="Google Shape;312;p46"/>
          <p:cNvSpPr txBox="1"/>
          <p:nvPr>
            <p:ph idx="3" type="body"/>
          </p:nvPr>
        </p:nvSpPr>
        <p:spPr>
          <a:xfrm>
            <a:off x="711104" y="3555023"/>
            <a:ext cx="5428800" cy="402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0" i="0" sz="1800">
                <a:solidFill>
                  <a:schemeClr val="dk1"/>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13" name="Google Shape;313;p46"/>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314" name="Google Shape;314;p46"/>
          <p:cNvGrpSpPr/>
          <p:nvPr/>
        </p:nvGrpSpPr>
        <p:grpSpPr>
          <a:xfrm>
            <a:off x="1658637" y="4309916"/>
            <a:ext cx="1187280" cy="611091"/>
            <a:chOff x="1658637" y="4309916"/>
            <a:chExt cx="1187280" cy="611091"/>
          </a:xfrm>
        </p:grpSpPr>
        <p:pic>
          <p:nvPicPr>
            <p:cNvPr id="315" name="Google Shape;315;p46"/>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316" name="Google Shape;316;p46"/>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sp>
        <p:nvSpPr>
          <p:cNvPr id="317" name="Google Shape;317;p4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7">
  <p:cSld name="Content 7">
    <p:spTree>
      <p:nvGrpSpPr>
        <p:cNvPr id="318" name="Shape 318"/>
        <p:cNvGrpSpPr/>
        <p:nvPr/>
      </p:nvGrpSpPr>
      <p:grpSpPr>
        <a:xfrm>
          <a:off x="0" y="0"/>
          <a:ext cx="0" cy="0"/>
          <a:chOff x="0" y="0"/>
          <a:chExt cx="0" cy="0"/>
        </a:xfrm>
      </p:grpSpPr>
      <p:sp>
        <p:nvSpPr>
          <p:cNvPr id="319" name="Google Shape;319;p47"/>
          <p:cNvSpPr/>
          <p:nvPr>
            <p:ph idx="1" type="body"/>
          </p:nvPr>
        </p:nvSpPr>
        <p:spPr>
          <a:xfrm>
            <a:off x="37774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320" name="Google Shape;320;p47"/>
          <p:cNvSpPr/>
          <p:nvPr>
            <p:ph idx="2" type="body"/>
          </p:nvPr>
        </p:nvSpPr>
        <p:spPr>
          <a:xfrm>
            <a:off x="377744" y="1496410"/>
            <a:ext cx="4114800" cy="16545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321" name="Google Shape;321;p47"/>
          <p:cNvSpPr/>
          <p:nvPr>
            <p:ph idx="3" type="body"/>
          </p:nvPr>
        </p:nvSpPr>
        <p:spPr>
          <a:xfrm>
            <a:off x="4644944" y="1496410"/>
            <a:ext cx="4114800" cy="16545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322" name="Google Shape;322;p47"/>
          <p:cNvSpPr/>
          <p:nvPr>
            <p:ph idx="4" type="body"/>
          </p:nvPr>
        </p:nvSpPr>
        <p:spPr>
          <a:xfrm>
            <a:off x="377744" y="3295990"/>
            <a:ext cx="4114800" cy="16545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323" name="Google Shape;323;p47"/>
          <p:cNvSpPr/>
          <p:nvPr>
            <p:ph idx="5" type="body"/>
          </p:nvPr>
        </p:nvSpPr>
        <p:spPr>
          <a:xfrm>
            <a:off x="4644944" y="3295990"/>
            <a:ext cx="4114800" cy="16545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324" name="Google Shape;324;p47"/>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325" name="Google Shape;325;p4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9">
  <p:cSld name="Content 9">
    <p:spTree>
      <p:nvGrpSpPr>
        <p:cNvPr id="326" name="Shape 326"/>
        <p:cNvGrpSpPr/>
        <p:nvPr/>
      </p:nvGrpSpPr>
      <p:grpSpPr>
        <a:xfrm>
          <a:off x="0" y="0"/>
          <a:ext cx="0" cy="0"/>
          <a:chOff x="0" y="0"/>
          <a:chExt cx="0" cy="0"/>
        </a:xfrm>
      </p:grpSpPr>
      <p:sp>
        <p:nvSpPr>
          <p:cNvPr id="327" name="Google Shape;327;p48"/>
          <p:cNvSpPr/>
          <p:nvPr>
            <p:ph idx="1" type="body"/>
          </p:nvPr>
        </p:nvSpPr>
        <p:spPr>
          <a:xfrm>
            <a:off x="37774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328" name="Google Shape;328;p48"/>
          <p:cNvSpPr/>
          <p:nvPr>
            <p:ph idx="2" type="body"/>
          </p:nvPr>
        </p:nvSpPr>
        <p:spPr>
          <a:xfrm>
            <a:off x="5598160" y="1496409"/>
            <a:ext cx="3093900" cy="3275400"/>
          </a:xfrm>
          <a:prstGeom prst="roundRect">
            <a:avLst>
              <a:gd fmla="val 16667" name="adj"/>
            </a:avLst>
          </a:prstGeom>
          <a:solidFill>
            <a:srgbClr val="F7F7F7"/>
          </a:solidFill>
          <a:ln>
            <a:noFill/>
          </a:ln>
        </p:spPr>
        <p:txBody>
          <a:bodyPr anchorCtr="0" anchor="t" bIns="45700" lIns="90000" spcFirstLastPara="1" rIns="91425" wrap="square" tIns="45700">
            <a:normAutofit/>
          </a:bodyPr>
          <a:lstStyle>
            <a:lvl1pPr indent="-228600" lvl="0" marL="457200" marR="0" algn="l">
              <a:lnSpc>
                <a:spcPct val="100000"/>
              </a:lnSpc>
              <a:spcBef>
                <a:spcPts val="0"/>
              </a:spcBef>
              <a:spcAft>
                <a:spcPts val="0"/>
              </a:spcAft>
              <a:buClr>
                <a:srgbClr val="000000"/>
              </a:buClr>
              <a:buSzPts val="6000"/>
              <a:buFont typeface="Arial"/>
              <a:buNone/>
              <a:defRPr b="0" i="0" sz="1200" cap="none">
                <a:solidFill>
                  <a:srgbClr val="000000"/>
                </a:solidFill>
                <a:latin typeface="Roboto"/>
                <a:ea typeface="Roboto"/>
                <a:cs typeface="Roboto"/>
                <a:sym typeface="Roboto"/>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sp>
        <p:nvSpPr>
          <p:cNvPr id="329" name="Google Shape;329;p48"/>
          <p:cNvSpPr txBox="1"/>
          <p:nvPr>
            <p:ph idx="3" type="body"/>
          </p:nvPr>
        </p:nvSpPr>
        <p:spPr>
          <a:xfrm>
            <a:off x="377744" y="1496409"/>
            <a:ext cx="5047800" cy="32754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30" name="Google Shape;330;p48"/>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331" name="Google Shape;331;p4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2" name="Shape 332"/>
        <p:cNvGrpSpPr/>
        <p:nvPr/>
      </p:nvGrpSpPr>
      <p:grpSpPr>
        <a:xfrm>
          <a:off x="0" y="0"/>
          <a:ext cx="0" cy="0"/>
          <a:chOff x="0" y="0"/>
          <a:chExt cx="0" cy="0"/>
        </a:xfrm>
      </p:grpSpPr>
      <p:sp>
        <p:nvSpPr>
          <p:cNvPr id="333" name="Google Shape;333;p4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4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4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37" name="Google Shape;337;p49"/>
          <p:cNvSpPr txBox="1"/>
          <p:nvPr/>
        </p:nvSpPr>
        <p:spPr>
          <a:xfrm>
            <a:off x="3276600" y="4919663"/>
            <a:ext cx="2895600" cy="273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888888"/>
                </a:solidFill>
                <a:latin typeface="Calibri"/>
                <a:ea typeface="Calibri"/>
                <a:cs typeface="Calibri"/>
                <a:sym typeface="Calibri"/>
              </a:rPr>
              <a:t>Sue Sentance 28</a:t>
            </a:r>
            <a:r>
              <a:rPr b="0" baseline="30000" i="0" lang="en-GB" sz="1200" u="none" cap="none" strike="noStrike">
                <a:solidFill>
                  <a:srgbClr val="888888"/>
                </a:solidFill>
                <a:latin typeface="Calibri"/>
                <a:ea typeface="Calibri"/>
                <a:cs typeface="Calibri"/>
                <a:sym typeface="Calibri"/>
              </a:rPr>
              <a:t>th</a:t>
            </a:r>
            <a:r>
              <a:rPr b="0" i="0" lang="en-GB" sz="1200" u="none" cap="none" strike="noStrike">
                <a:solidFill>
                  <a:srgbClr val="888888"/>
                </a:solidFill>
                <a:latin typeface="Calibri"/>
                <a:ea typeface="Calibri"/>
                <a:cs typeface="Calibri"/>
                <a:sym typeface="Calibri"/>
              </a:rPr>
              <a:t> September 2022</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8" name="Shape 338"/>
        <p:cNvGrpSpPr/>
        <p:nvPr/>
      </p:nvGrpSpPr>
      <p:grpSpPr>
        <a:xfrm>
          <a:off x="0" y="0"/>
          <a:ext cx="0" cy="0"/>
          <a:chOff x="0" y="0"/>
          <a:chExt cx="0" cy="0"/>
        </a:xfrm>
      </p:grpSpPr>
      <p:sp>
        <p:nvSpPr>
          <p:cNvPr id="339" name="Google Shape;339;p50"/>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50"/>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41" name="Google Shape;341;p5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5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4" name="Shape 344"/>
        <p:cNvGrpSpPr/>
        <p:nvPr/>
      </p:nvGrpSpPr>
      <p:grpSpPr>
        <a:xfrm>
          <a:off x="0" y="0"/>
          <a:ext cx="0" cy="0"/>
          <a:chOff x="0" y="0"/>
          <a:chExt cx="0" cy="0"/>
        </a:xfrm>
      </p:grpSpPr>
      <p:sp>
        <p:nvSpPr>
          <p:cNvPr id="345" name="Google Shape;345;p5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51"/>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7" name="Google Shape;347;p5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5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mage">
  <p:cSld name="Content 1_1_3_1">
    <p:spTree>
      <p:nvGrpSpPr>
        <p:cNvPr id="43" name="Shape 43"/>
        <p:cNvGrpSpPr/>
        <p:nvPr/>
      </p:nvGrpSpPr>
      <p:grpSpPr>
        <a:xfrm>
          <a:off x="0" y="0"/>
          <a:ext cx="0" cy="0"/>
          <a:chOff x="0" y="0"/>
          <a:chExt cx="0" cy="0"/>
        </a:xfrm>
      </p:grpSpPr>
      <p:sp>
        <p:nvSpPr>
          <p:cNvPr id="44" name="Google Shape;44;p6"/>
          <p:cNvSpPr/>
          <p:nvPr>
            <p:ph idx="2" type="pic"/>
          </p:nvPr>
        </p:nvSpPr>
        <p:spPr>
          <a:xfrm>
            <a:off x="420000" y="838300"/>
            <a:ext cx="9677400" cy="3615300"/>
          </a:xfrm>
          <a:prstGeom prst="roundRect">
            <a:avLst>
              <a:gd fmla="val 16667" name="adj"/>
            </a:avLst>
          </a:prstGeom>
          <a:solidFill>
            <a:srgbClr val="F7F7F7"/>
          </a:solidFill>
          <a:ln>
            <a:noFill/>
          </a:ln>
        </p:spPr>
      </p:sp>
      <p:pic>
        <p:nvPicPr>
          <p:cNvPr id="45" name="Google Shape;45;p6"/>
          <p:cNvPicPr preferRelativeResize="0"/>
          <p:nvPr/>
        </p:nvPicPr>
        <p:blipFill>
          <a:blip r:embed="rId2">
            <a:alphaModFix/>
          </a:blip>
          <a:stretch>
            <a:fillRect/>
          </a:stretch>
        </p:blipFill>
        <p:spPr>
          <a:xfrm>
            <a:off x="3234300" y="660400"/>
            <a:ext cx="965200" cy="368650"/>
          </a:xfrm>
          <a:prstGeom prst="rect">
            <a:avLst/>
          </a:prstGeom>
          <a:solidFill>
            <a:srgbClr val="F7F7F7"/>
          </a:solidFill>
          <a:ln>
            <a:noFill/>
          </a:ln>
        </p:spPr>
      </p:pic>
      <p:pic>
        <p:nvPicPr>
          <p:cNvPr id="46" name="Google Shape;46;p6"/>
          <p:cNvPicPr preferRelativeResize="0"/>
          <p:nvPr/>
        </p:nvPicPr>
        <p:blipFill>
          <a:blip r:embed="rId3">
            <a:alphaModFix/>
          </a:blip>
          <a:stretch>
            <a:fillRect/>
          </a:stretch>
        </p:blipFill>
        <p:spPr>
          <a:xfrm>
            <a:off x="152425" y="3234275"/>
            <a:ext cx="368650" cy="368650"/>
          </a:xfrm>
          <a:prstGeom prst="rect">
            <a:avLst/>
          </a:prstGeom>
          <a:solidFill>
            <a:srgbClr val="F7F7F7"/>
          </a:solidFill>
          <a:ln>
            <a:noFill/>
          </a:ln>
        </p:spPr>
      </p:pic>
      <p:pic>
        <p:nvPicPr>
          <p:cNvPr id="47" name="Google Shape;47;p6"/>
          <p:cNvPicPr preferRelativeResize="0"/>
          <p:nvPr/>
        </p:nvPicPr>
        <p:blipFill>
          <a:blip r:embed="rId4">
            <a:alphaModFix/>
          </a:blip>
          <a:stretch>
            <a:fillRect/>
          </a:stretch>
        </p:blipFill>
        <p:spPr>
          <a:xfrm>
            <a:off x="4944575" y="4233325"/>
            <a:ext cx="368650" cy="51610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0" name="Shape 350"/>
        <p:cNvGrpSpPr/>
        <p:nvPr/>
      </p:nvGrpSpPr>
      <p:grpSpPr>
        <a:xfrm>
          <a:off x="0" y="0"/>
          <a:ext cx="0" cy="0"/>
          <a:chOff x="0" y="0"/>
          <a:chExt cx="0" cy="0"/>
        </a:xfrm>
      </p:grpSpPr>
      <p:sp>
        <p:nvSpPr>
          <p:cNvPr id="351" name="Google Shape;351;p52"/>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52"/>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53" name="Google Shape;353;p5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5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5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6" name="Shape 356"/>
        <p:cNvGrpSpPr/>
        <p:nvPr/>
      </p:nvGrpSpPr>
      <p:grpSpPr>
        <a:xfrm>
          <a:off x="0" y="0"/>
          <a:ext cx="0" cy="0"/>
          <a:chOff x="0" y="0"/>
          <a:chExt cx="0" cy="0"/>
        </a:xfrm>
      </p:grpSpPr>
      <p:sp>
        <p:nvSpPr>
          <p:cNvPr id="357" name="Google Shape;357;p5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53"/>
          <p:cNvSpPr txBox="1"/>
          <p:nvPr>
            <p:ph idx="1" type="body"/>
          </p:nvPr>
        </p:nvSpPr>
        <p:spPr>
          <a:xfrm>
            <a:off x="457200" y="900113"/>
            <a:ext cx="4038600" cy="2545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9" name="Google Shape;359;p53"/>
          <p:cNvSpPr txBox="1"/>
          <p:nvPr>
            <p:ph idx="2" type="body"/>
          </p:nvPr>
        </p:nvSpPr>
        <p:spPr>
          <a:xfrm>
            <a:off x="4648200" y="900113"/>
            <a:ext cx="4038600" cy="2545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0" name="Google Shape;360;p5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5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5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3" name="Shape 363"/>
        <p:cNvGrpSpPr/>
        <p:nvPr/>
      </p:nvGrpSpPr>
      <p:grpSpPr>
        <a:xfrm>
          <a:off x="0" y="0"/>
          <a:ext cx="0" cy="0"/>
          <a:chOff x="0" y="0"/>
          <a:chExt cx="0" cy="0"/>
        </a:xfrm>
      </p:grpSpPr>
      <p:sp>
        <p:nvSpPr>
          <p:cNvPr id="364" name="Google Shape;364;p5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54"/>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6" name="Google Shape;366;p54"/>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7" name="Google Shape;367;p54"/>
          <p:cNvSpPr txBox="1"/>
          <p:nvPr>
            <p:ph idx="3" type="body"/>
          </p:nvPr>
        </p:nvSpPr>
        <p:spPr>
          <a:xfrm>
            <a:off x="4645026" y="1151335"/>
            <a:ext cx="40419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8" name="Google Shape;368;p54"/>
          <p:cNvSpPr txBox="1"/>
          <p:nvPr>
            <p:ph idx="4" type="body"/>
          </p:nvPr>
        </p:nvSpPr>
        <p:spPr>
          <a:xfrm>
            <a:off x="4645026"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9" name="Google Shape;369;p5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5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5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 2">
    <p:spTree>
      <p:nvGrpSpPr>
        <p:cNvPr id="372" name="Shape 372"/>
        <p:cNvGrpSpPr/>
        <p:nvPr/>
      </p:nvGrpSpPr>
      <p:grpSpPr>
        <a:xfrm>
          <a:off x="0" y="0"/>
          <a:ext cx="0" cy="0"/>
          <a:chOff x="0" y="0"/>
          <a:chExt cx="0" cy="0"/>
        </a:xfrm>
      </p:grpSpPr>
      <p:sp>
        <p:nvSpPr>
          <p:cNvPr id="373" name="Google Shape;373;p55"/>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5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5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5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7" name="Shape 377"/>
        <p:cNvGrpSpPr/>
        <p:nvPr/>
      </p:nvGrpSpPr>
      <p:grpSpPr>
        <a:xfrm>
          <a:off x="0" y="0"/>
          <a:ext cx="0" cy="0"/>
          <a:chOff x="0" y="0"/>
          <a:chExt cx="0" cy="0"/>
        </a:xfrm>
      </p:grpSpPr>
      <p:sp>
        <p:nvSpPr>
          <p:cNvPr id="378" name="Google Shape;378;p5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5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5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1" name="Shape 381"/>
        <p:cNvGrpSpPr/>
        <p:nvPr/>
      </p:nvGrpSpPr>
      <p:grpSpPr>
        <a:xfrm>
          <a:off x="0" y="0"/>
          <a:ext cx="0" cy="0"/>
          <a:chOff x="0" y="0"/>
          <a:chExt cx="0" cy="0"/>
        </a:xfrm>
      </p:grpSpPr>
      <p:sp>
        <p:nvSpPr>
          <p:cNvPr id="382" name="Google Shape;382;p57"/>
          <p:cNvSpPr txBox="1"/>
          <p:nvPr>
            <p:ph type="title"/>
          </p:nvPr>
        </p:nvSpPr>
        <p:spPr>
          <a:xfrm>
            <a:off x="457201" y="204787"/>
            <a:ext cx="3008400" cy="871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57"/>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84" name="Google Shape;384;p57"/>
          <p:cNvSpPr txBox="1"/>
          <p:nvPr>
            <p:ph idx="2" type="body"/>
          </p:nvPr>
        </p:nvSpPr>
        <p:spPr>
          <a:xfrm>
            <a:off x="457201" y="1076326"/>
            <a:ext cx="3008400" cy="351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85" name="Google Shape;385;p5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5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5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8" name="Shape 388"/>
        <p:cNvGrpSpPr/>
        <p:nvPr/>
      </p:nvGrpSpPr>
      <p:grpSpPr>
        <a:xfrm>
          <a:off x="0" y="0"/>
          <a:ext cx="0" cy="0"/>
          <a:chOff x="0" y="0"/>
          <a:chExt cx="0" cy="0"/>
        </a:xfrm>
      </p:grpSpPr>
      <p:sp>
        <p:nvSpPr>
          <p:cNvPr id="389" name="Google Shape;389;p58"/>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58"/>
          <p:cNvSpPr/>
          <p:nvPr>
            <p:ph idx="2" type="pic"/>
          </p:nvPr>
        </p:nvSpPr>
        <p:spPr>
          <a:xfrm>
            <a:off x="1792288" y="459581"/>
            <a:ext cx="5486400" cy="3086100"/>
          </a:xfrm>
          <a:prstGeom prst="rect">
            <a:avLst/>
          </a:prstGeom>
          <a:noFill/>
          <a:ln>
            <a:noFill/>
          </a:ln>
        </p:spPr>
      </p:sp>
      <p:sp>
        <p:nvSpPr>
          <p:cNvPr id="391" name="Google Shape;391;p58"/>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92" name="Google Shape;392;p5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5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5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5" name="Shape 395"/>
        <p:cNvGrpSpPr/>
        <p:nvPr/>
      </p:nvGrpSpPr>
      <p:grpSpPr>
        <a:xfrm>
          <a:off x="0" y="0"/>
          <a:ext cx="0" cy="0"/>
          <a:chOff x="0" y="0"/>
          <a:chExt cx="0" cy="0"/>
        </a:xfrm>
      </p:grpSpPr>
      <p:sp>
        <p:nvSpPr>
          <p:cNvPr id="396" name="Google Shape;396;p5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59"/>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8" name="Google Shape;398;p5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5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5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1" name="Shape 401"/>
        <p:cNvGrpSpPr/>
        <p:nvPr/>
      </p:nvGrpSpPr>
      <p:grpSpPr>
        <a:xfrm>
          <a:off x="0" y="0"/>
          <a:ext cx="0" cy="0"/>
          <a:chOff x="0" y="0"/>
          <a:chExt cx="0" cy="0"/>
        </a:xfrm>
      </p:grpSpPr>
      <p:sp>
        <p:nvSpPr>
          <p:cNvPr id="402" name="Google Shape;402;p60"/>
          <p:cNvSpPr txBox="1"/>
          <p:nvPr>
            <p:ph type="title"/>
          </p:nvPr>
        </p:nvSpPr>
        <p:spPr>
          <a:xfrm rot="5400000">
            <a:off x="6012600" y="771581"/>
            <a:ext cx="32910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60"/>
          <p:cNvSpPr txBox="1"/>
          <p:nvPr>
            <p:ph idx="1" type="body"/>
          </p:nvPr>
        </p:nvSpPr>
        <p:spPr>
          <a:xfrm rot="5400000">
            <a:off x="1821600" y="-1209619"/>
            <a:ext cx="32910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4" name="Google Shape;404;p6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6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6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1">
  <p:cSld name="Custom Layout 1 2 1">
    <p:spTree>
      <p:nvGrpSpPr>
        <p:cNvPr id="407" name="Shape 407"/>
        <p:cNvGrpSpPr/>
        <p:nvPr/>
      </p:nvGrpSpPr>
      <p:grpSpPr>
        <a:xfrm>
          <a:off x="0" y="0"/>
          <a:ext cx="0" cy="0"/>
          <a:chOff x="0" y="0"/>
          <a:chExt cx="0" cy="0"/>
        </a:xfrm>
      </p:grpSpPr>
      <p:pic>
        <p:nvPicPr>
          <p:cNvPr id="408" name="Google Shape;408;p61"/>
          <p:cNvPicPr preferRelativeResize="0"/>
          <p:nvPr/>
        </p:nvPicPr>
        <p:blipFill rotWithShape="1">
          <a:blip r:embed="rId2">
            <a:alphaModFix/>
          </a:blip>
          <a:srcRect b="1297" l="13221" r="1976" t="9266"/>
          <a:stretch/>
        </p:blipFill>
        <p:spPr>
          <a:xfrm>
            <a:off x="0" y="0"/>
            <a:ext cx="3250376" cy="5143501"/>
          </a:xfrm>
          <a:prstGeom prst="rect">
            <a:avLst/>
          </a:prstGeom>
          <a:noFill/>
          <a:ln>
            <a:noFill/>
          </a:ln>
        </p:spPr>
      </p:pic>
      <p:sp>
        <p:nvSpPr>
          <p:cNvPr id="409" name="Google Shape;409;p61"/>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pic>
        <p:nvPicPr>
          <p:cNvPr id="410" name="Google Shape;410;p61"/>
          <p:cNvPicPr preferRelativeResize="0"/>
          <p:nvPr/>
        </p:nvPicPr>
        <p:blipFill rotWithShape="1">
          <a:blip r:embed="rId3">
            <a:alphaModFix/>
          </a:blip>
          <a:srcRect b="0" l="29329" r="0" t="0"/>
          <a:stretch/>
        </p:blipFill>
        <p:spPr>
          <a:xfrm>
            <a:off x="2681653" y="0"/>
            <a:ext cx="6462326" cy="5143500"/>
          </a:xfrm>
          <a:prstGeom prst="rect">
            <a:avLst/>
          </a:prstGeom>
          <a:noFill/>
          <a:ln>
            <a:noFill/>
          </a:ln>
        </p:spPr>
      </p:pic>
      <p:pic>
        <p:nvPicPr>
          <p:cNvPr id="411" name="Google Shape;411;p61"/>
          <p:cNvPicPr preferRelativeResize="0"/>
          <p:nvPr/>
        </p:nvPicPr>
        <p:blipFill rotWithShape="1">
          <a:blip r:embed="rId4">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Content">
  <p:cSld name="Content 1_1_2">
    <p:spTree>
      <p:nvGrpSpPr>
        <p:cNvPr id="48" name="Shape 48"/>
        <p:cNvGrpSpPr/>
        <p:nvPr/>
      </p:nvGrpSpPr>
      <p:grpSpPr>
        <a:xfrm>
          <a:off x="0" y="0"/>
          <a:ext cx="0" cy="0"/>
          <a:chOff x="0" y="0"/>
          <a:chExt cx="0" cy="0"/>
        </a:xfrm>
      </p:grpSpPr>
      <p:pic>
        <p:nvPicPr>
          <p:cNvPr id="49" name="Google Shape;49;p7"/>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50" name="Google Shape;50;p7"/>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51" name="Google Shape;51;p7"/>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381000" y="1440200"/>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1">
  <p:cSld name="Content 1_1">
    <p:spTree>
      <p:nvGrpSpPr>
        <p:cNvPr id="412" name="Shape 412"/>
        <p:cNvGrpSpPr/>
        <p:nvPr/>
      </p:nvGrpSpPr>
      <p:grpSpPr>
        <a:xfrm>
          <a:off x="0" y="0"/>
          <a:ext cx="0" cy="0"/>
          <a:chOff x="0" y="0"/>
          <a:chExt cx="0" cy="0"/>
        </a:xfrm>
      </p:grpSpPr>
      <p:pic>
        <p:nvPicPr>
          <p:cNvPr id="413" name="Google Shape;413;p62"/>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414" name="Google Shape;414;p62"/>
          <p:cNvSpPr txBox="1"/>
          <p:nvPr>
            <p:ph idx="1" type="body"/>
          </p:nvPr>
        </p:nvSpPr>
        <p:spPr>
          <a:xfrm>
            <a:off x="377744" y="1387826"/>
            <a:ext cx="83820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5" name="Google Shape;415;p62"/>
          <p:cNvSpPr txBox="1"/>
          <p:nvPr>
            <p:ph idx="2" type="body"/>
          </p:nvPr>
        </p:nvSpPr>
        <p:spPr>
          <a:xfrm>
            <a:off x="377750" y="1928575"/>
            <a:ext cx="4093500" cy="24123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6" name="Google Shape;416;p62"/>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417" name="Google Shape;417;p62"/>
          <p:cNvPicPr preferRelativeResize="0"/>
          <p:nvPr/>
        </p:nvPicPr>
        <p:blipFill rotWithShape="1">
          <a:blip r:embed="rId3">
            <a:alphaModFix/>
          </a:blip>
          <a:srcRect b="0" l="0" r="17614" t="17587"/>
          <a:stretch/>
        </p:blipFill>
        <p:spPr>
          <a:xfrm rot="10800000">
            <a:off x="-2" y="4117191"/>
            <a:ext cx="2147704" cy="1026308"/>
          </a:xfrm>
          <a:prstGeom prst="rect">
            <a:avLst/>
          </a:prstGeom>
          <a:noFill/>
          <a:ln>
            <a:noFill/>
          </a:ln>
        </p:spPr>
      </p:pic>
      <p:sp>
        <p:nvSpPr>
          <p:cNvPr id="418" name="Google Shape;418;p62"/>
          <p:cNvSpPr txBox="1"/>
          <p:nvPr>
            <p:ph idx="4" type="body"/>
          </p:nvPr>
        </p:nvSpPr>
        <p:spPr>
          <a:xfrm>
            <a:off x="4666250" y="1928575"/>
            <a:ext cx="4093500" cy="24123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419" name="Shape 419"/>
        <p:cNvGrpSpPr/>
        <p:nvPr/>
      </p:nvGrpSpPr>
      <p:grpSpPr>
        <a:xfrm>
          <a:off x="0" y="0"/>
          <a:ext cx="0" cy="0"/>
          <a:chOff x="0" y="0"/>
          <a:chExt cx="0" cy="0"/>
        </a:xfrm>
      </p:grpSpPr>
      <p:pic>
        <p:nvPicPr>
          <p:cNvPr id="420" name="Google Shape;420;p63"/>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421" name="Shape 421"/>
        <p:cNvGrpSpPr/>
        <p:nvPr/>
      </p:nvGrpSpPr>
      <p:grpSpPr>
        <a:xfrm>
          <a:off x="0" y="0"/>
          <a:ext cx="0" cy="0"/>
          <a:chOff x="0" y="0"/>
          <a:chExt cx="0" cy="0"/>
        </a:xfrm>
      </p:grpSpPr>
      <p:pic>
        <p:nvPicPr>
          <p:cNvPr id="422" name="Google Shape;422;p64"/>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423" name="Shape 423"/>
        <p:cNvGrpSpPr/>
        <p:nvPr/>
      </p:nvGrpSpPr>
      <p:grpSpPr>
        <a:xfrm>
          <a:off x="0" y="0"/>
          <a:ext cx="0" cy="0"/>
          <a:chOff x="0" y="0"/>
          <a:chExt cx="0" cy="0"/>
        </a:xfrm>
      </p:grpSpPr>
      <p:pic>
        <p:nvPicPr>
          <p:cNvPr id="424" name="Google Shape;424;p65"/>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4">
    <p:spTree>
      <p:nvGrpSpPr>
        <p:cNvPr id="425" name="Shape 425"/>
        <p:cNvGrpSpPr/>
        <p:nvPr/>
      </p:nvGrpSpPr>
      <p:grpSpPr>
        <a:xfrm>
          <a:off x="0" y="0"/>
          <a:ext cx="0" cy="0"/>
          <a:chOff x="0" y="0"/>
          <a:chExt cx="0" cy="0"/>
        </a:xfrm>
      </p:grpSpPr>
      <p:pic>
        <p:nvPicPr>
          <p:cNvPr id="426" name="Google Shape;426;p66"/>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
    <p:spTree>
      <p:nvGrpSpPr>
        <p:cNvPr id="427" name="Shape 427"/>
        <p:cNvGrpSpPr/>
        <p:nvPr/>
      </p:nvGrpSpPr>
      <p:grpSpPr>
        <a:xfrm>
          <a:off x="0" y="0"/>
          <a:ext cx="0" cy="0"/>
          <a:chOff x="0" y="0"/>
          <a:chExt cx="0" cy="0"/>
        </a:xfrm>
      </p:grpSpPr>
      <p:pic>
        <p:nvPicPr>
          <p:cNvPr id="428" name="Google Shape;428;p67"/>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6">
    <p:spTree>
      <p:nvGrpSpPr>
        <p:cNvPr id="429" name="Shape 429"/>
        <p:cNvGrpSpPr/>
        <p:nvPr/>
      </p:nvGrpSpPr>
      <p:grpSpPr>
        <a:xfrm>
          <a:off x="0" y="0"/>
          <a:ext cx="0" cy="0"/>
          <a:chOff x="0" y="0"/>
          <a:chExt cx="0" cy="0"/>
        </a:xfrm>
      </p:grpSpPr>
      <p:pic>
        <p:nvPicPr>
          <p:cNvPr id="430" name="Google Shape;430;p68"/>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_1">
  <p:cSld name="TITLE_ONLY_1_1">
    <p:spTree>
      <p:nvGrpSpPr>
        <p:cNvPr id="431" name="Shape 431"/>
        <p:cNvGrpSpPr/>
        <p:nvPr/>
      </p:nvGrpSpPr>
      <p:grpSpPr>
        <a:xfrm>
          <a:off x="0" y="0"/>
          <a:ext cx="0" cy="0"/>
          <a:chOff x="0" y="0"/>
          <a:chExt cx="0" cy="0"/>
        </a:xfrm>
      </p:grpSpPr>
      <p:sp>
        <p:nvSpPr>
          <p:cNvPr id="432" name="Google Shape;432;p6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6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7">
    <p:spTree>
      <p:nvGrpSpPr>
        <p:cNvPr id="434" name="Shape 434"/>
        <p:cNvGrpSpPr/>
        <p:nvPr/>
      </p:nvGrpSpPr>
      <p:grpSpPr>
        <a:xfrm>
          <a:off x="0" y="0"/>
          <a:ext cx="0" cy="0"/>
          <a:chOff x="0" y="0"/>
          <a:chExt cx="0" cy="0"/>
        </a:xfrm>
      </p:grpSpPr>
      <p:pic>
        <p:nvPicPr>
          <p:cNvPr id="435" name="Google Shape;435;p70"/>
          <p:cNvPicPr preferRelativeResize="0"/>
          <p:nvPr/>
        </p:nvPicPr>
        <p:blipFill rotWithShape="1">
          <a:blip r:embed="rId2">
            <a:alphaModFix/>
          </a:blip>
          <a:srcRect b="0" l="0" r="0" t="0"/>
          <a:stretch/>
        </p:blipFill>
        <p:spPr>
          <a:xfrm>
            <a:off x="8694711" y="4676775"/>
            <a:ext cx="173633" cy="22098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436" name="Shape 436"/>
        <p:cNvGrpSpPr/>
        <p:nvPr/>
      </p:nvGrpSpPr>
      <p:grpSpPr>
        <a:xfrm>
          <a:off x="0" y="0"/>
          <a:ext cx="0" cy="0"/>
          <a:chOff x="0" y="0"/>
          <a:chExt cx="0" cy="0"/>
        </a:xfrm>
      </p:grpSpPr>
      <p:sp>
        <p:nvSpPr>
          <p:cNvPr id="437" name="Google Shape;437;p71"/>
          <p:cNvSpPr/>
          <p:nvPr/>
        </p:nvSpPr>
        <p:spPr>
          <a:xfrm>
            <a:off x="175" y="0"/>
            <a:ext cx="9176700" cy="3744900"/>
          </a:xfrm>
          <a:prstGeom prst="rect">
            <a:avLst/>
          </a:prstGeom>
          <a:solidFill>
            <a:srgbClr val="A921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8" name="Google Shape;438;p71"/>
          <p:cNvPicPr preferRelativeResize="0"/>
          <p:nvPr/>
        </p:nvPicPr>
        <p:blipFill rotWithShape="1">
          <a:blip r:embed="rId2">
            <a:alphaModFix/>
          </a:blip>
          <a:srcRect b="0" l="0" r="0" t="0"/>
          <a:stretch/>
        </p:blipFill>
        <p:spPr>
          <a:xfrm>
            <a:off x="462525" y="4142039"/>
            <a:ext cx="1447893" cy="43869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Content">
  <p:cSld name="Content 1_1_1">
    <p:spTree>
      <p:nvGrpSpPr>
        <p:cNvPr id="53" name="Shape 53"/>
        <p:cNvGrpSpPr/>
        <p:nvPr/>
      </p:nvGrpSpPr>
      <p:grpSpPr>
        <a:xfrm>
          <a:off x="0" y="0"/>
          <a:ext cx="0" cy="0"/>
          <a:chOff x="0" y="0"/>
          <a:chExt cx="0" cy="0"/>
        </a:xfrm>
      </p:grpSpPr>
      <p:sp>
        <p:nvSpPr>
          <p:cNvPr id="54" name="Google Shape;54;p8"/>
          <p:cNvSpPr txBox="1"/>
          <p:nvPr>
            <p:ph idx="1" type="body"/>
          </p:nvPr>
        </p:nvSpPr>
        <p:spPr>
          <a:xfrm>
            <a:off x="381000" y="1440200"/>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55" name="Google Shape;55;p8"/>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56" name="Google Shape;56;p8"/>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7" name="Google Shape;57;p8"/>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4">
    <p:spTree>
      <p:nvGrpSpPr>
        <p:cNvPr id="439" name="Shape 439"/>
        <p:cNvGrpSpPr/>
        <p:nvPr/>
      </p:nvGrpSpPr>
      <p:grpSpPr>
        <a:xfrm>
          <a:off x="0" y="0"/>
          <a:ext cx="0" cy="0"/>
          <a:chOff x="0" y="0"/>
          <a:chExt cx="0" cy="0"/>
        </a:xfrm>
      </p:grpSpPr>
      <p:pic>
        <p:nvPicPr>
          <p:cNvPr id="440" name="Google Shape;440;p72"/>
          <p:cNvPicPr preferRelativeResize="0"/>
          <p:nvPr/>
        </p:nvPicPr>
        <p:blipFill rotWithShape="1">
          <a:blip r:embed="rId2">
            <a:alphaModFix/>
          </a:blip>
          <a:srcRect b="0" l="24831" r="24831" t="0"/>
          <a:stretch/>
        </p:blipFill>
        <p:spPr>
          <a:xfrm>
            <a:off x="0" y="0"/>
            <a:ext cx="3878902" cy="5143502"/>
          </a:xfrm>
          <a:prstGeom prst="rect">
            <a:avLst/>
          </a:prstGeom>
          <a:noFill/>
          <a:ln>
            <a:noFill/>
          </a:ln>
        </p:spPr>
      </p:pic>
      <p:sp>
        <p:nvSpPr>
          <p:cNvPr id="441" name="Google Shape;441;p7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442" name="Google Shape;442;p72"/>
          <p:cNvPicPr preferRelativeResize="0"/>
          <p:nvPr/>
        </p:nvPicPr>
        <p:blipFill rotWithShape="1">
          <a:blip r:embed="rId3">
            <a:alphaModFix/>
          </a:blip>
          <a:srcRect b="0" l="29329" r="0" t="0"/>
          <a:stretch/>
        </p:blipFill>
        <p:spPr>
          <a:xfrm>
            <a:off x="2681653" y="0"/>
            <a:ext cx="6462326" cy="5143500"/>
          </a:xfrm>
          <a:prstGeom prst="rect">
            <a:avLst/>
          </a:prstGeom>
          <a:noFill/>
          <a:ln>
            <a:noFill/>
          </a:ln>
        </p:spPr>
      </p:pic>
      <p:pic>
        <p:nvPicPr>
          <p:cNvPr id="443" name="Google Shape;443;p72"/>
          <p:cNvPicPr preferRelativeResize="0"/>
          <p:nvPr/>
        </p:nvPicPr>
        <p:blipFill rotWithShape="1">
          <a:blip r:embed="rId4">
            <a:alphaModFix/>
          </a:blip>
          <a:srcRect b="0" l="0" r="0" t="0"/>
          <a:stretch/>
        </p:blipFill>
        <p:spPr>
          <a:xfrm>
            <a:off x="8694711" y="4676775"/>
            <a:ext cx="173633" cy="22098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2">
  <p:cSld name="CUSTOM_4_2">
    <p:spTree>
      <p:nvGrpSpPr>
        <p:cNvPr id="444" name="Shape 444"/>
        <p:cNvGrpSpPr/>
        <p:nvPr/>
      </p:nvGrpSpPr>
      <p:grpSpPr>
        <a:xfrm>
          <a:off x="0" y="0"/>
          <a:ext cx="0" cy="0"/>
          <a:chOff x="0" y="0"/>
          <a:chExt cx="0" cy="0"/>
        </a:xfrm>
      </p:grpSpPr>
      <p:pic>
        <p:nvPicPr>
          <p:cNvPr id="445" name="Google Shape;445;p73"/>
          <p:cNvPicPr preferRelativeResize="0"/>
          <p:nvPr/>
        </p:nvPicPr>
        <p:blipFill rotWithShape="1">
          <a:blip r:embed="rId2">
            <a:alphaModFix/>
          </a:blip>
          <a:srcRect b="0" l="26680" r="26685" t="0"/>
          <a:stretch/>
        </p:blipFill>
        <p:spPr>
          <a:xfrm>
            <a:off x="-548000" y="988"/>
            <a:ext cx="3878900" cy="5141517"/>
          </a:xfrm>
          <a:prstGeom prst="rect">
            <a:avLst/>
          </a:prstGeom>
          <a:noFill/>
          <a:ln>
            <a:noFill/>
          </a:ln>
        </p:spPr>
      </p:pic>
      <p:sp>
        <p:nvSpPr>
          <p:cNvPr id="446" name="Google Shape;446;p7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447" name="Google Shape;447;p73"/>
          <p:cNvPicPr preferRelativeResize="0"/>
          <p:nvPr/>
        </p:nvPicPr>
        <p:blipFill rotWithShape="1">
          <a:blip r:embed="rId3">
            <a:alphaModFix/>
          </a:blip>
          <a:srcRect b="0" l="29329" r="0" t="0"/>
          <a:stretch/>
        </p:blipFill>
        <p:spPr>
          <a:xfrm>
            <a:off x="2681653" y="0"/>
            <a:ext cx="6462326" cy="5143500"/>
          </a:xfrm>
          <a:prstGeom prst="rect">
            <a:avLst/>
          </a:prstGeom>
          <a:noFill/>
          <a:ln>
            <a:noFill/>
          </a:ln>
        </p:spPr>
      </p:pic>
      <p:pic>
        <p:nvPicPr>
          <p:cNvPr id="448" name="Google Shape;448;p73"/>
          <p:cNvPicPr preferRelativeResize="0"/>
          <p:nvPr/>
        </p:nvPicPr>
        <p:blipFill rotWithShape="1">
          <a:blip r:embed="rId4">
            <a:alphaModFix/>
          </a:blip>
          <a:srcRect b="0" l="0" r="0" t="0"/>
          <a:stretch/>
        </p:blipFill>
        <p:spPr>
          <a:xfrm>
            <a:off x="8694711" y="4676775"/>
            <a:ext cx="173633" cy="22098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1 1">
  <p:cSld name="CUSTOM_4_1">
    <p:spTree>
      <p:nvGrpSpPr>
        <p:cNvPr id="449" name="Shape 449"/>
        <p:cNvGrpSpPr/>
        <p:nvPr/>
      </p:nvGrpSpPr>
      <p:grpSpPr>
        <a:xfrm>
          <a:off x="0" y="0"/>
          <a:ext cx="0" cy="0"/>
          <a:chOff x="0" y="0"/>
          <a:chExt cx="0" cy="0"/>
        </a:xfrm>
      </p:grpSpPr>
      <p:pic>
        <p:nvPicPr>
          <p:cNvPr id="450" name="Google Shape;450;p74"/>
          <p:cNvPicPr preferRelativeResize="0"/>
          <p:nvPr/>
        </p:nvPicPr>
        <p:blipFill rotWithShape="1">
          <a:blip r:embed="rId2">
            <a:alphaModFix/>
          </a:blip>
          <a:srcRect b="1297" l="13220" r="1984" t="9266"/>
          <a:stretch/>
        </p:blipFill>
        <p:spPr>
          <a:xfrm>
            <a:off x="0" y="0"/>
            <a:ext cx="3250376" cy="5143501"/>
          </a:xfrm>
          <a:prstGeom prst="rect">
            <a:avLst/>
          </a:prstGeom>
          <a:noFill/>
          <a:ln>
            <a:noFill/>
          </a:ln>
        </p:spPr>
      </p:pic>
      <p:sp>
        <p:nvSpPr>
          <p:cNvPr id="451" name="Google Shape;451;p7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452" name="Google Shape;452;p74"/>
          <p:cNvPicPr preferRelativeResize="0"/>
          <p:nvPr/>
        </p:nvPicPr>
        <p:blipFill rotWithShape="1">
          <a:blip r:embed="rId3">
            <a:alphaModFix/>
          </a:blip>
          <a:srcRect b="0" l="29329" r="0" t="0"/>
          <a:stretch/>
        </p:blipFill>
        <p:spPr>
          <a:xfrm>
            <a:off x="2681653" y="0"/>
            <a:ext cx="6462326" cy="5143500"/>
          </a:xfrm>
          <a:prstGeom prst="rect">
            <a:avLst/>
          </a:prstGeom>
          <a:noFill/>
          <a:ln>
            <a:noFill/>
          </a:ln>
        </p:spPr>
      </p:pic>
      <p:pic>
        <p:nvPicPr>
          <p:cNvPr id="453" name="Google Shape;453;p74"/>
          <p:cNvPicPr preferRelativeResize="0"/>
          <p:nvPr/>
        </p:nvPicPr>
        <p:blipFill rotWithShape="1">
          <a:blip r:embed="rId4">
            <a:alphaModFix/>
          </a:blip>
          <a:srcRect b="0" l="0" r="0" t="0"/>
          <a:stretch/>
        </p:blipFill>
        <p:spPr>
          <a:xfrm>
            <a:off x="8694711" y="4676775"/>
            <a:ext cx="173633" cy="22098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LTHCARE Text">
  <p:cSld name="HEALTHCARE Text">
    <p:spTree>
      <p:nvGrpSpPr>
        <p:cNvPr id="454" name="Shape 454"/>
        <p:cNvGrpSpPr/>
        <p:nvPr/>
      </p:nvGrpSpPr>
      <p:grpSpPr>
        <a:xfrm>
          <a:off x="0" y="0"/>
          <a:ext cx="0" cy="0"/>
          <a:chOff x="0" y="0"/>
          <a:chExt cx="0" cy="0"/>
        </a:xfrm>
      </p:grpSpPr>
      <p:pic>
        <p:nvPicPr>
          <p:cNvPr id="455" name="Google Shape;455;p75"/>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456" name="Google Shape;456;p75"/>
          <p:cNvSpPr txBox="1"/>
          <p:nvPr>
            <p:ph idx="1" type="body"/>
          </p:nvPr>
        </p:nvSpPr>
        <p:spPr>
          <a:xfrm>
            <a:off x="377744" y="1387826"/>
            <a:ext cx="8382000" cy="449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Clr>
                <a:srgbClr val="3F3F3F"/>
              </a:buClr>
              <a:buSzPts val="2000"/>
              <a:buNone/>
              <a:defRPr b="0" i="0" sz="2000">
                <a:solidFill>
                  <a:srgbClr val="3F3F3F"/>
                </a:solidFill>
                <a:latin typeface="Roboto"/>
                <a:ea typeface="Roboto"/>
                <a:cs typeface="Roboto"/>
                <a:sym typeface="Roboto"/>
              </a:defRPr>
            </a:lvl1pPr>
            <a:lvl2pPr indent="-406400" lvl="1" marL="914400" algn="l">
              <a:lnSpc>
                <a:spcPct val="100000"/>
              </a:lnSpc>
              <a:spcBef>
                <a:spcPts val="560"/>
              </a:spcBef>
              <a:spcAft>
                <a:spcPts val="0"/>
              </a:spcAft>
              <a:buClr>
                <a:schemeClr val="dk1"/>
              </a:buClr>
              <a:buSzPts val="2800"/>
              <a:buChar char="–"/>
              <a:defRPr>
                <a:latin typeface="Avenir"/>
                <a:ea typeface="Avenir"/>
                <a:cs typeface="Avenir"/>
                <a:sym typeface="Avenir"/>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7" name="Google Shape;457;p75"/>
          <p:cNvSpPr txBox="1"/>
          <p:nvPr>
            <p:ph idx="2" type="body"/>
          </p:nvPr>
        </p:nvSpPr>
        <p:spPr>
          <a:xfrm>
            <a:off x="377744" y="1928578"/>
            <a:ext cx="8382000" cy="2412300"/>
          </a:xfrm>
          <a:prstGeom prst="rect">
            <a:avLst/>
          </a:prstGeom>
          <a:noFill/>
          <a:ln>
            <a:noFill/>
          </a:ln>
        </p:spPr>
        <p:txBody>
          <a:bodyPr anchorCtr="0" anchor="t" bIns="45700" lIns="91425" spcFirstLastPara="1" rIns="91425" wrap="square" tIns="45700">
            <a:normAutofit/>
          </a:bodyPr>
          <a:lstStyle>
            <a:lvl1pPr indent="-290830" lvl="0" marL="457200" algn="l">
              <a:lnSpc>
                <a:spcPct val="100000"/>
              </a:lnSpc>
              <a:spcBef>
                <a:spcPts val="280"/>
              </a:spcBef>
              <a:spcAft>
                <a:spcPts val="0"/>
              </a:spcAft>
              <a:buClr>
                <a:srgbClr val="CD2355"/>
              </a:buClr>
              <a:buSzPts val="980"/>
              <a:buFont typeface="Courier New"/>
              <a:buChar char="o"/>
              <a:defRPr sz="1400">
                <a:solidFill>
                  <a:srgbClr val="3F3F3F"/>
                </a:solidFill>
                <a:latin typeface="Roboto"/>
                <a:ea typeface="Roboto"/>
                <a:cs typeface="Roboto"/>
                <a:sym typeface="Roboto"/>
              </a:defRPr>
            </a:lvl1pPr>
            <a:lvl2pPr indent="-281940" lvl="1" marL="914400" algn="l">
              <a:lnSpc>
                <a:spcPct val="100000"/>
              </a:lnSpc>
              <a:spcBef>
                <a:spcPts val="240"/>
              </a:spcBef>
              <a:spcAft>
                <a:spcPts val="0"/>
              </a:spcAft>
              <a:buClr>
                <a:srgbClr val="CD2355"/>
              </a:buClr>
              <a:buSzPts val="840"/>
              <a:buChar char="–"/>
              <a:defRPr sz="1200">
                <a:solidFill>
                  <a:srgbClr val="595959"/>
                </a:solidFill>
                <a:latin typeface="Roboto"/>
                <a:ea typeface="Roboto"/>
                <a:cs typeface="Roboto"/>
                <a:sym typeface="Roboto"/>
              </a:defRPr>
            </a:lvl2pPr>
            <a:lvl3pPr indent="-381000" lvl="2" marL="1371600" algn="l">
              <a:lnSpc>
                <a:spcPct val="100000"/>
              </a:lnSpc>
              <a:spcBef>
                <a:spcPts val="480"/>
              </a:spcBef>
              <a:spcAft>
                <a:spcPts val="0"/>
              </a:spcAft>
              <a:buClr>
                <a:schemeClr val="dk1"/>
              </a:buClr>
              <a:buSzPts val="2400"/>
              <a:buChar char="•"/>
              <a:defRPr>
                <a:latin typeface="Avenir"/>
                <a:ea typeface="Avenir"/>
                <a:cs typeface="Avenir"/>
                <a:sym typeface="Avenir"/>
              </a:defRPr>
            </a:lvl3pPr>
            <a:lvl4pPr indent="-355600" lvl="3" marL="1828800" algn="l">
              <a:lnSpc>
                <a:spcPct val="100000"/>
              </a:lnSpc>
              <a:spcBef>
                <a:spcPts val="400"/>
              </a:spcBef>
              <a:spcAft>
                <a:spcPts val="0"/>
              </a:spcAft>
              <a:buClr>
                <a:schemeClr val="dk1"/>
              </a:buClr>
              <a:buSzPts val="2000"/>
              <a:buChar char="–"/>
              <a:defRPr>
                <a:latin typeface="Avenir"/>
                <a:ea typeface="Avenir"/>
                <a:cs typeface="Avenir"/>
                <a:sym typeface="Avenir"/>
              </a:defRPr>
            </a:lvl4pPr>
            <a:lvl5pPr indent="-355600" lvl="4" marL="2286000" algn="l">
              <a:lnSpc>
                <a:spcPct val="100000"/>
              </a:lnSpc>
              <a:spcBef>
                <a:spcPts val="400"/>
              </a:spcBef>
              <a:spcAft>
                <a:spcPts val="0"/>
              </a:spcAft>
              <a:buClr>
                <a:schemeClr val="dk1"/>
              </a:buClr>
              <a:buSzPts val="2000"/>
              <a:buChar char="»"/>
              <a:defRPr>
                <a:latin typeface="Avenir"/>
                <a:ea typeface="Avenir"/>
                <a:cs typeface="Avenir"/>
                <a:sym typeface="Aveni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8" name="Google Shape;458;p75"/>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lvl1pPr indent="-228600" lvl="0" marL="457200" algn="l">
              <a:lnSpc>
                <a:spcPct val="100000"/>
              </a:lnSpc>
              <a:spcBef>
                <a:spcPts val="0"/>
              </a:spcBef>
              <a:spcAft>
                <a:spcPts val="0"/>
              </a:spcAft>
              <a:buClr>
                <a:srgbClr val="000000"/>
              </a:buClr>
              <a:buSzPts val="6000"/>
              <a:buNone/>
              <a:defRPr b="0" i="0" sz="2200" cap="none">
                <a:solidFill>
                  <a:srgbClr val="000000"/>
                </a:solidFill>
                <a:latin typeface="Roboto Medium"/>
                <a:ea typeface="Roboto Medium"/>
                <a:cs typeface="Roboto Medium"/>
                <a:sym typeface="Roboto Medium"/>
              </a:defRPr>
            </a:lvl1pPr>
            <a:lvl2pPr indent="-228600" lvl="1" marL="914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2pPr>
            <a:lvl3pPr indent="-228600" lvl="2" marL="1371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3pPr>
            <a:lvl4pPr indent="-228600" lvl="3" marL="1828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4pPr>
            <a:lvl5pPr indent="-228600" lvl="4" marL="22860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5pPr>
            <a:lvl6pPr indent="-228600" lvl="5" marL="27432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6pPr>
            <a:lvl7pPr indent="-228600" lvl="6" marL="32004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7pPr>
            <a:lvl8pPr indent="-228600" lvl="7" marL="36576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8pPr>
            <a:lvl9pPr indent="-228600" lvl="8" marL="4114800" algn="l">
              <a:lnSpc>
                <a:spcPct val="100000"/>
              </a:lnSpc>
              <a:spcBef>
                <a:spcPts val="0"/>
              </a:spcBef>
              <a:spcAft>
                <a:spcPts val="0"/>
              </a:spcAft>
              <a:buClr>
                <a:schemeClr val="lt1"/>
              </a:buClr>
              <a:buSzPts val="6000"/>
              <a:buNone/>
              <a:defRPr sz="6000" cap="none">
                <a:solidFill>
                  <a:schemeClr val="lt1"/>
                </a:solidFill>
                <a:latin typeface="Cambria"/>
                <a:ea typeface="Cambria"/>
                <a:cs typeface="Cambria"/>
                <a:sym typeface="Cambria"/>
              </a:defRPr>
            </a:lvl9pPr>
          </a:lstStyle>
          <a:p/>
        </p:txBody>
      </p:sp>
      <p:pic>
        <p:nvPicPr>
          <p:cNvPr id="459" name="Google Shape;459;p75"/>
          <p:cNvPicPr preferRelativeResize="0"/>
          <p:nvPr/>
        </p:nvPicPr>
        <p:blipFill rotWithShape="1">
          <a:blip r:embed="rId3">
            <a:alphaModFix/>
          </a:blip>
          <a:srcRect b="0" l="0" r="17614" t="17587"/>
          <a:stretch/>
        </p:blipFill>
        <p:spPr>
          <a:xfrm rot="10800000">
            <a:off x="-2" y="4117191"/>
            <a:ext cx="2147704" cy="1026308"/>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8">
    <p:spTree>
      <p:nvGrpSpPr>
        <p:cNvPr id="460" name="Shape 460"/>
        <p:cNvGrpSpPr/>
        <p:nvPr/>
      </p:nvGrpSpPr>
      <p:grpSpPr>
        <a:xfrm>
          <a:off x="0" y="0"/>
          <a:ext cx="0" cy="0"/>
          <a:chOff x="0" y="0"/>
          <a:chExt cx="0" cy="0"/>
        </a:xfrm>
      </p:grpSpPr>
      <p:pic>
        <p:nvPicPr>
          <p:cNvPr id="461" name="Google Shape;461;p76"/>
          <p:cNvPicPr preferRelativeResize="0"/>
          <p:nvPr/>
        </p:nvPicPr>
        <p:blipFill rotWithShape="1">
          <a:blip r:embed="rId2">
            <a:alphaModFix/>
          </a:blip>
          <a:srcRect b="0" l="0" r="0" t="0"/>
          <a:stretch/>
        </p:blipFill>
        <p:spPr>
          <a:xfrm>
            <a:off x="8694711" y="4676775"/>
            <a:ext cx="231511" cy="29465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Title with RPCERC logo">
  <p:cSld name="TITLE SLIDE 1_2">
    <p:spTree>
      <p:nvGrpSpPr>
        <p:cNvPr id="465" name="Shape 465"/>
        <p:cNvGrpSpPr/>
        <p:nvPr/>
      </p:nvGrpSpPr>
      <p:grpSpPr>
        <a:xfrm>
          <a:off x="0" y="0"/>
          <a:ext cx="0" cy="0"/>
          <a:chOff x="0" y="0"/>
          <a:chExt cx="0" cy="0"/>
        </a:xfrm>
      </p:grpSpPr>
      <p:sp>
        <p:nvSpPr>
          <p:cNvPr id="466" name="Google Shape;466;p78"/>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467" name="Google Shape;467;p78"/>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468" name="Google Shape;468;p78"/>
          <p:cNvGrpSpPr/>
          <p:nvPr/>
        </p:nvGrpSpPr>
        <p:grpSpPr>
          <a:xfrm>
            <a:off x="1658637" y="4309916"/>
            <a:ext cx="1187280" cy="611091"/>
            <a:chOff x="1658637" y="4309916"/>
            <a:chExt cx="1187280" cy="611091"/>
          </a:xfrm>
        </p:grpSpPr>
        <p:pic>
          <p:nvPicPr>
            <p:cNvPr id="469" name="Google Shape;469;p78"/>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470" name="Google Shape;470;p78"/>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471" name="Google Shape;471;p78"/>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472" name="Google Shape;472;p78"/>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pic>
        <p:nvPicPr>
          <p:cNvPr id="473" name="Google Shape;473;p78"/>
          <p:cNvPicPr preferRelativeResize="0"/>
          <p:nvPr/>
        </p:nvPicPr>
        <p:blipFill rotWithShape="1">
          <a:blip r:embed="rId7">
            <a:alphaModFix/>
          </a:blip>
          <a:srcRect b="0" l="0" r="0" t="0"/>
          <a:stretch/>
        </p:blipFill>
        <p:spPr>
          <a:xfrm>
            <a:off x="3224138" y="150800"/>
            <a:ext cx="1711468" cy="371875"/>
          </a:xfrm>
          <a:prstGeom prst="rect">
            <a:avLst/>
          </a:prstGeom>
          <a:noFill/>
          <a:ln>
            <a:noFill/>
          </a:ln>
        </p:spPr>
      </p:pic>
      <p:sp>
        <p:nvSpPr>
          <p:cNvPr id="474" name="Google Shape;474;p78"/>
          <p:cNvSpPr txBox="1"/>
          <p:nvPr>
            <p:ph type="title"/>
          </p:nvPr>
        </p:nvSpPr>
        <p:spPr>
          <a:xfrm>
            <a:off x="755500" y="1537875"/>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3500"/>
              <a:buNone/>
              <a:defRPr sz="35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475" name="Google Shape;475;p78"/>
          <p:cNvSpPr txBox="1"/>
          <p:nvPr>
            <p:ph idx="1" type="subTitle"/>
          </p:nvPr>
        </p:nvSpPr>
        <p:spPr>
          <a:xfrm>
            <a:off x="755500" y="2868200"/>
            <a:ext cx="6295800" cy="510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200"/>
              <a:buNone/>
              <a:defRPr sz="2200"/>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p:cSld name="Content 1_1_2_1">
    <p:spTree>
      <p:nvGrpSpPr>
        <p:cNvPr id="476" name="Shape 476"/>
        <p:cNvGrpSpPr/>
        <p:nvPr/>
      </p:nvGrpSpPr>
      <p:grpSpPr>
        <a:xfrm>
          <a:off x="0" y="0"/>
          <a:ext cx="0" cy="0"/>
          <a:chOff x="0" y="0"/>
          <a:chExt cx="0" cy="0"/>
        </a:xfrm>
      </p:grpSpPr>
      <p:pic>
        <p:nvPicPr>
          <p:cNvPr id="477" name="Google Shape;477;p7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478" name="Google Shape;478;p79"/>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479" name="Google Shape;479;p79"/>
          <p:cNvSpPr txBox="1"/>
          <p:nvPr>
            <p:ph type="title"/>
          </p:nvPr>
        </p:nvSpPr>
        <p:spPr>
          <a:xfrm>
            <a:off x="396300" y="226500"/>
            <a:ext cx="76707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0" name="Google Shape;480;p79"/>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p:cSld name="Content 1_1_2_1_1">
    <p:spTree>
      <p:nvGrpSpPr>
        <p:cNvPr id="481" name="Shape 481"/>
        <p:cNvGrpSpPr/>
        <p:nvPr/>
      </p:nvGrpSpPr>
      <p:grpSpPr>
        <a:xfrm>
          <a:off x="0" y="0"/>
          <a:ext cx="0" cy="0"/>
          <a:chOff x="0" y="0"/>
          <a:chExt cx="0" cy="0"/>
        </a:xfrm>
      </p:grpSpPr>
      <p:pic>
        <p:nvPicPr>
          <p:cNvPr id="482" name="Google Shape;482;p80"/>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483" name="Google Shape;483;p80"/>
          <p:cNvSpPr/>
          <p:nvPr/>
        </p:nvSpPr>
        <p:spPr>
          <a:xfrm>
            <a:off x="381000" y="216450"/>
            <a:ext cx="7686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484" name="Google Shape;484;p80"/>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80"/>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2">
  <p:cSld name="Content 1_1_2_1_1_1">
    <p:spTree>
      <p:nvGrpSpPr>
        <p:cNvPr id="486" name="Shape 486"/>
        <p:cNvGrpSpPr/>
        <p:nvPr/>
      </p:nvGrpSpPr>
      <p:grpSpPr>
        <a:xfrm>
          <a:off x="0" y="0"/>
          <a:ext cx="0" cy="0"/>
          <a:chOff x="0" y="0"/>
          <a:chExt cx="0" cy="0"/>
        </a:xfrm>
      </p:grpSpPr>
      <p:pic>
        <p:nvPicPr>
          <p:cNvPr id="487" name="Google Shape;487;p81"/>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488" name="Google Shape;488;p81"/>
          <p:cNvSpPr/>
          <p:nvPr/>
        </p:nvSpPr>
        <p:spPr>
          <a:xfrm>
            <a:off x="381000" y="216450"/>
            <a:ext cx="7686000" cy="481200"/>
          </a:xfrm>
          <a:prstGeom prst="roundRect">
            <a:avLst>
              <a:gd fmla="val 16667" name="adj"/>
            </a:avLst>
          </a:prstGeom>
          <a:solidFill>
            <a:srgbClr val="EFCBF5"/>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489" name="Google Shape;489;p81"/>
          <p:cNvSpPr txBox="1"/>
          <p:nvPr>
            <p:ph type="title"/>
          </p:nvPr>
        </p:nvSpPr>
        <p:spPr>
          <a:xfrm>
            <a:off x="381000" y="226500"/>
            <a:ext cx="7686000" cy="461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p81"/>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with logos">
  <p:cSld name="TITLE SLIDE 1">
    <p:spTree>
      <p:nvGrpSpPr>
        <p:cNvPr id="491" name="Shape 491"/>
        <p:cNvGrpSpPr/>
        <p:nvPr/>
      </p:nvGrpSpPr>
      <p:grpSpPr>
        <a:xfrm>
          <a:off x="0" y="0"/>
          <a:ext cx="0" cy="0"/>
          <a:chOff x="0" y="0"/>
          <a:chExt cx="0" cy="0"/>
        </a:xfrm>
      </p:grpSpPr>
      <p:sp>
        <p:nvSpPr>
          <p:cNvPr id="492" name="Google Shape;492;p82"/>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493" name="Google Shape;493;p82"/>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494" name="Google Shape;494;p82"/>
          <p:cNvGrpSpPr/>
          <p:nvPr/>
        </p:nvGrpSpPr>
        <p:grpSpPr>
          <a:xfrm>
            <a:off x="1658637" y="4309916"/>
            <a:ext cx="1187280" cy="611091"/>
            <a:chOff x="1658637" y="4309916"/>
            <a:chExt cx="1187280" cy="611091"/>
          </a:xfrm>
        </p:grpSpPr>
        <p:pic>
          <p:nvPicPr>
            <p:cNvPr id="495" name="Google Shape;495;p82"/>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496" name="Google Shape;496;p82"/>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497" name="Google Shape;497;p82"/>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498" name="Google Shape;498;p82"/>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sp>
        <p:nvSpPr>
          <p:cNvPr id="499" name="Google Shape;499;p82"/>
          <p:cNvSpPr txBox="1"/>
          <p:nvPr>
            <p:ph type="title"/>
          </p:nvPr>
        </p:nvSpPr>
        <p:spPr>
          <a:xfrm>
            <a:off x="755500" y="1537875"/>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3500"/>
              <a:buNone/>
              <a:defRPr sz="35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00" name="Google Shape;500;p82"/>
          <p:cNvSpPr txBox="1"/>
          <p:nvPr>
            <p:ph idx="1" type="subTitle"/>
          </p:nvPr>
        </p:nvSpPr>
        <p:spPr>
          <a:xfrm>
            <a:off x="755500" y="2868200"/>
            <a:ext cx="6295800" cy="510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200"/>
              <a:buNone/>
              <a:defRPr sz="2200"/>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 Content">
  <p:cSld name="Content 1_1_1_1">
    <p:spTree>
      <p:nvGrpSpPr>
        <p:cNvPr id="58"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60" name="Google Shape;60;p9"/>
          <p:cNvSpPr txBox="1"/>
          <p:nvPr>
            <p:ph idx="1" type="body"/>
          </p:nvPr>
        </p:nvSpPr>
        <p:spPr>
          <a:xfrm>
            <a:off x="381000" y="1448425"/>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
        <p:nvSpPr>
          <p:cNvPr id="61" name="Google Shape;61;p9"/>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2" name="Google Shape;62;p9"/>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3" name="Google Shape;63;p9"/>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Title no logos">
  <p:cSld name="TITLE SLIDE 1_1">
    <p:spTree>
      <p:nvGrpSpPr>
        <p:cNvPr id="501" name="Shape 501"/>
        <p:cNvGrpSpPr/>
        <p:nvPr/>
      </p:nvGrpSpPr>
      <p:grpSpPr>
        <a:xfrm>
          <a:off x="0" y="0"/>
          <a:ext cx="0" cy="0"/>
          <a:chOff x="0" y="0"/>
          <a:chExt cx="0" cy="0"/>
        </a:xfrm>
      </p:grpSpPr>
      <p:sp>
        <p:nvSpPr>
          <p:cNvPr id="502" name="Google Shape;502;p83"/>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503" name="Google Shape;503;p83"/>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504" name="Google Shape;504;p83"/>
          <p:cNvGrpSpPr/>
          <p:nvPr/>
        </p:nvGrpSpPr>
        <p:grpSpPr>
          <a:xfrm>
            <a:off x="1658637" y="4309916"/>
            <a:ext cx="1187280" cy="611091"/>
            <a:chOff x="1658637" y="4309916"/>
            <a:chExt cx="1187280" cy="611091"/>
          </a:xfrm>
        </p:grpSpPr>
        <p:pic>
          <p:nvPicPr>
            <p:cNvPr id="505" name="Google Shape;505;p83"/>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506" name="Google Shape;506;p83"/>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sp>
        <p:nvSpPr>
          <p:cNvPr id="507" name="Google Shape;507;p83"/>
          <p:cNvSpPr txBox="1"/>
          <p:nvPr>
            <p:ph type="title"/>
          </p:nvPr>
        </p:nvSpPr>
        <p:spPr>
          <a:xfrm>
            <a:off x="755500" y="1537875"/>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3500"/>
              <a:buNone/>
              <a:defRPr sz="35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08" name="Google Shape;508;p83"/>
          <p:cNvSpPr txBox="1"/>
          <p:nvPr>
            <p:ph idx="1" type="subTitle"/>
          </p:nvPr>
        </p:nvSpPr>
        <p:spPr>
          <a:xfrm>
            <a:off x="755500" y="2868200"/>
            <a:ext cx="6295800" cy="510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40"/>
              </a:spcBef>
              <a:spcAft>
                <a:spcPts val="0"/>
              </a:spcAft>
              <a:buSzPts val="2200"/>
              <a:buNone/>
              <a:defRPr sz="2200"/>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Section header">
  <p:cSld name="Content 1_1_3">
    <p:spTree>
      <p:nvGrpSpPr>
        <p:cNvPr id="509" name="Shape 509"/>
        <p:cNvGrpSpPr/>
        <p:nvPr/>
      </p:nvGrpSpPr>
      <p:grpSpPr>
        <a:xfrm>
          <a:off x="0" y="0"/>
          <a:ext cx="0" cy="0"/>
          <a:chOff x="0" y="0"/>
          <a:chExt cx="0" cy="0"/>
        </a:xfrm>
      </p:grpSpPr>
      <p:pic>
        <p:nvPicPr>
          <p:cNvPr id="510" name="Google Shape;510;p84"/>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pic>
        <p:nvPicPr>
          <p:cNvPr id="511" name="Google Shape;511;p84"/>
          <p:cNvPicPr preferRelativeResize="0"/>
          <p:nvPr/>
        </p:nvPicPr>
        <p:blipFill rotWithShape="1">
          <a:blip r:embed="rId3">
            <a:alphaModFix/>
          </a:blip>
          <a:srcRect b="0" l="0" r="17614" t="17587"/>
          <a:stretch/>
        </p:blipFill>
        <p:spPr>
          <a:xfrm rot="10800000">
            <a:off x="-2" y="4117191"/>
            <a:ext cx="2147704" cy="1026308"/>
          </a:xfrm>
          <a:prstGeom prst="rect">
            <a:avLst/>
          </a:prstGeom>
          <a:noFill/>
          <a:ln>
            <a:noFill/>
          </a:ln>
        </p:spPr>
      </p:pic>
      <p:sp>
        <p:nvSpPr>
          <p:cNvPr id="512" name="Google Shape;512;p84"/>
          <p:cNvSpPr/>
          <p:nvPr/>
        </p:nvSpPr>
        <p:spPr>
          <a:xfrm>
            <a:off x="381000" y="956855"/>
            <a:ext cx="8382000" cy="3229800"/>
          </a:xfrm>
          <a:prstGeom prst="roundRect">
            <a:avLst>
              <a:gd fmla="val 16667" name="adj"/>
            </a:avLst>
          </a:prstGeom>
          <a:solidFill>
            <a:srgbClr val="F7F7F7"/>
          </a:solidFill>
          <a:ln cap="flat" cmpd="sng" w="28575">
            <a:solidFill>
              <a:srgbClr val="F7F7F7"/>
            </a:solidFill>
            <a:prstDash val="solid"/>
            <a:round/>
            <a:headEnd len="sm" w="sm" type="none"/>
            <a:tailEnd len="sm" w="sm" type="none"/>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13" name="Google Shape;513;p84"/>
          <p:cNvSpPr txBox="1"/>
          <p:nvPr>
            <p:ph type="title"/>
          </p:nvPr>
        </p:nvSpPr>
        <p:spPr>
          <a:xfrm>
            <a:off x="396300" y="1860450"/>
            <a:ext cx="8351400" cy="4611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4" name="Google Shape;514;p84"/>
          <p:cNvSpPr txBox="1"/>
          <p:nvPr>
            <p:ph idx="1" type="subTitle"/>
          </p:nvPr>
        </p:nvSpPr>
        <p:spPr>
          <a:xfrm>
            <a:off x="420000" y="2763363"/>
            <a:ext cx="8304000" cy="9120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1800"/>
              <a:buNone/>
              <a:defRPr/>
            </a:lvl1pPr>
            <a:lvl2pPr lvl="1" algn="l">
              <a:lnSpc>
                <a:spcPct val="115000"/>
              </a:lnSpc>
              <a:spcBef>
                <a:spcPts val="1000"/>
              </a:spcBef>
              <a:spcAft>
                <a:spcPts val="0"/>
              </a:spcAft>
              <a:buSzPts val="16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Section image">
  <p:cSld name="Content 1_1_3_1">
    <p:spTree>
      <p:nvGrpSpPr>
        <p:cNvPr id="515" name="Shape 515"/>
        <p:cNvGrpSpPr/>
        <p:nvPr/>
      </p:nvGrpSpPr>
      <p:grpSpPr>
        <a:xfrm>
          <a:off x="0" y="0"/>
          <a:ext cx="0" cy="0"/>
          <a:chOff x="0" y="0"/>
          <a:chExt cx="0" cy="0"/>
        </a:xfrm>
      </p:grpSpPr>
      <p:sp>
        <p:nvSpPr>
          <p:cNvPr id="516" name="Google Shape;516;p85"/>
          <p:cNvSpPr/>
          <p:nvPr>
            <p:ph idx="2" type="pic"/>
          </p:nvPr>
        </p:nvSpPr>
        <p:spPr>
          <a:xfrm>
            <a:off x="420000" y="838300"/>
            <a:ext cx="9677400" cy="3615300"/>
          </a:xfrm>
          <a:prstGeom prst="roundRect">
            <a:avLst>
              <a:gd fmla="val 16667" name="adj"/>
            </a:avLst>
          </a:prstGeom>
          <a:solidFill>
            <a:srgbClr val="F7F7F7"/>
          </a:solidFill>
          <a:ln>
            <a:noFill/>
          </a:ln>
        </p:spPr>
      </p:sp>
      <p:pic>
        <p:nvPicPr>
          <p:cNvPr id="517" name="Google Shape;517;p85"/>
          <p:cNvPicPr preferRelativeResize="0"/>
          <p:nvPr/>
        </p:nvPicPr>
        <p:blipFill rotWithShape="1">
          <a:blip r:embed="rId2">
            <a:alphaModFix/>
          </a:blip>
          <a:srcRect b="0" l="0" r="0" t="0"/>
          <a:stretch/>
        </p:blipFill>
        <p:spPr>
          <a:xfrm>
            <a:off x="3234300" y="660400"/>
            <a:ext cx="965200" cy="368650"/>
          </a:xfrm>
          <a:prstGeom prst="rect">
            <a:avLst/>
          </a:prstGeom>
          <a:solidFill>
            <a:srgbClr val="F7F7F7"/>
          </a:solidFill>
          <a:ln>
            <a:noFill/>
          </a:ln>
        </p:spPr>
      </p:pic>
      <p:pic>
        <p:nvPicPr>
          <p:cNvPr id="518" name="Google Shape;518;p85"/>
          <p:cNvPicPr preferRelativeResize="0"/>
          <p:nvPr/>
        </p:nvPicPr>
        <p:blipFill rotWithShape="1">
          <a:blip r:embed="rId3">
            <a:alphaModFix/>
          </a:blip>
          <a:srcRect b="0" l="0" r="0" t="0"/>
          <a:stretch/>
        </p:blipFill>
        <p:spPr>
          <a:xfrm>
            <a:off x="152425" y="3234275"/>
            <a:ext cx="368650" cy="368650"/>
          </a:xfrm>
          <a:prstGeom prst="rect">
            <a:avLst/>
          </a:prstGeom>
          <a:solidFill>
            <a:srgbClr val="F7F7F7"/>
          </a:solidFill>
          <a:ln>
            <a:noFill/>
          </a:ln>
        </p:spPr>
      </p:pic>
      <p:pic>
        <p:nvPicPr>
          <p:cNvPr id="519" name="Google Shape;519;p85"/>
          <p:cNvPicPr preferRelativeResize="0"/>
          <p:nvPr/>
        </p:nvPicPr>
        <p:blipFill rotWithShape="1">
          <a:blip r:embed="rId4">
            <a:alphaModFix/>
          </a:blip>
          <a:srcRect b="0" l="0" r="0" t="0"/>
          <a:stretch/>
        </p:blipFill>
        <p:spPr>
          <a:xfrm>
            <a:off x="4944575" y="4233325"/>
            <a:ext cx="368650" cy="51610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Content">
  <p:cSld name="Content 1_1_2">
    <p:spTree>
      <p:nvGrpSpPr>
        <p:cNvPr id="520" name="Shape 520"/>
        <p:cNvGrpSpPr/>
        <p:nvPr/>
      </p:nvGrpSpPr>
      <p:grpSpPr>
        <a:xfrm>
          <a:off x="0" y="0"/>
          <a:ext cx="0" cy="0"/>
          <a:chOff x="0" y="0"/>
          <a:chExt cx="0" cy="0"/>
        </a:xfrm>
      </p:grpSpPr>
      <p:pic>
        <p:nvPicPr>
          <p:cNvPr id="521" name="Google Shape;521;p86"/>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522" name="Google Shape;522;p86"/>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23" name="Google Shape;523;p86"/>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86"/>
          <p:cNvSpPr txBox="1"/>
          <p:nvPr>
            <p:ph idx="1" type="body"/>
          </p:nvPr>
        </p:nvSpPr>
        <p:spPr>
          <a:xfrm>
            <a:off x="381000" y="1440200"/>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Content 1">
  <p:cSld name="Content 1_1_2_1_2">
    <p:spTree>
      <p:nvGrpSpPr>
        <p:cNvPr id="525" name="Shape 525"/>
        <p:cNvGrpSpPr/>
        <p:nvPr/>
      </p:nvGrpSpPr>
      <p:grpSpPr>
        <a:xfrm>
          <a:off x="0" y="0"/>
          <a:ext cx="0" cy="0"/>
          <a:chOff x="0" y="0"/>
          <a:chExt cx="0" cy="0"/>
        </a:xfrm>
      </p:grpSpPr>
      <p:pic>
        <p:nvPicPr>
          <p:cNvPr id="526" name="Google Shape;526;p87"/>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527" name="Google Shape;527;p87"/>
          <p:cNvSpPr/>
          <p:nvPr/>
        </p:nvSpPr>
        <p:spPr>
          <a:xfrm>
            <a:off x="381000" y="216450"/>
            <a:ext cx="7686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28" name="Google Shape;528;p87"/>
          <p:cNvSpPr txBox="1"/>
          <p:nvPr>
            <p:ph type="title"/>
          </p:nvPr>
        </p:nvSpPr>
        <p:spPr>
          <a:xfrm>
            <a:off x="396300" y="226500"/>
            <a:ext cx="7670700" cy="461100"/>
          </a:xfrm>
          <a:prstGeom prst="rect">
            <a:avLst/>
          </a:prstGeom>
          <a:solidFill>
            <a:srgbClr val="EFCBF5"/>
          </a:solid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9" name="Google Shape;529;p87"/>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Content">
  <p:cSld name="Content 1_1_1">
    <p:spTree>
      <p:nvGrpSpPr>
        <p:cNvPr id="530" name="Shape 530"/>
        <p:cNvGrpSpPr/>
        <p:nvPr/>
      </p:nvGrpSpPr>
      <p:grpSpPr>
        <a:xfrm>
          <a:off x="0" y="0"/>
          <a:ext cx="0" cy="0"/>
          <a:chOff x="0" y="0"/>
          <a:chExt cx="0" cy="0"/>
        </a:xfrm>
      </p:grpSpPr>
      <p:sp>
        <p:nvSpPr>
          <p:cNvPr id="531" name="Google Shape;531;p88"/>
          <p:cNvSpPr txBox="1"/>
          <p:nvPr>
            <p:ph idx="1" type="body"/>
          </p:nvPr>
        </p:nvSpPr>
        <p:spPr>
          <a:xfrm>
            <a:off x="381000" y="1440200"/>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532" name="Google Shape;532;p88"/>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33" name="Google Shape;533;p88"/>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4" name="Google Shape;534;p88"/>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 Content">
  <p:cSld name="Content 1_1_1_1">
    <p:spTree>
      <p:nvGrpSpPr>
        <p:cNvPr id="535" name="Shape 535"/>
        <p:cNvGrpSpPr/>
        <p:nvPr/>
      </p:nvGrpSpPr>
      <p:grpSpPr>
        <a:xfrm>
          <a:off x="0" y="0"/>
          <a:ext cx="0" cy="0"/>
          <a:chOff x="0" y="0"/>
          <a:chExt cx="0" cy="0"/>
        </a:xfrm>
      </p:grpSpPr>
      <p:pic>
        <p:nvPicPr>
          <p:cNvPr id="536" name="Google Shape;536;p8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537" name="Google Shape;537;p89"/>
          <p:cNvSpPr txBox="1"/>
          <p:nvPr>
            <p:ph idx="1" type="body"/>
          </p:nvPr>
        </p:nvSpPr>
        <p:spPr>
          <a:xfrm>
            <a:off x="381000" y="1448425"/>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538" name="Google Shape;538;p89"/>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39" name="Google Shape;539;p89"/>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40" name="Google Shape;540;p89"/>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layout: Activity">
  <p:cSld name="Content 1_1_1_1_1">
    <p:spTree>
      <p:nvGrpSpPr>
        <p:cNvPr id="541" name="Shape 541"/>
        <p:cNvGrpSpPr/>
        <p:nvPr/>
      </p:nvGrpSpPr>
      <p:grpSpPr>
        <a:xfrm>
          <a:off x="0" y="0"/>
          <a:ext cx="0" cy="0"/>
          <a:chOff x="0" y="0"/>
          <a:chExt cx="0" cy="0"/>
        </a:xfrm>
      </p:grpSpPr>
      <p:pic>
        <p:nvPicPr>
          <p:cNvPr id="542" name="Google Shape;542;p90"/>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543" name="Google Shape;543;p90"/>
          <p:cNvSpPr txBox="1"/>
          <p:nvPr>
            <p:ph idx="1" type="body"/>
          </p:nvPr>
        </p:nvSpPr>
        <p:spPr>
          <a:xfrm>
            <a:off x="381000" y="1448425"/>
            <a:ext cx="8382000" cy="293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544" name="Google Shape;544;p90"/>
          <p:cNvSpPr/>
          <p:nvPr/>
        </p:nvSpPr>
        <p:spPr>
          <a:xfrm>
            <a:off x="179800" y="216450"/>
            <a:ext cx="78405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45" name="Google Shape;545;p90"/>
          <p:cNvSpPr txBox="1"/>
          <p:nvPr>
            <p:ph type="title"/>
          </p:nvPr>
        </p:nvSpPr>
        <p:spPr>
          <a:xfrm>
            <a:off x="411600" y="208930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46" name="Google Shape;546;p90"/>
          <p:cNvPicPr preferRelativeResize="0"/>
          <p:nvPr/>
        </p:nvPicPr>
        <p:blipFill rotWithShape="1">
          <a:blip r:embed="rId3">
            <a:alphaModFix/>
          </a:blip>
          <a:srcRect b="0" l="0" r="18620" t="20673"/>
          <a:stretch/>
        </p:blipFill>
        <p:spPr>
          <a:xfrm>
            <a:off x="6864095" y="-1"/>
            <a:ext cx="2279906" cy="106163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Content">
  <p:cSld name="Content 7">
    <p:spTree>
      <p:nvGrpSpPr>
        <p:cNvPr id="547" name="Shape 547"/>
        <p:cNvGrpSpPr/>
        <p:nvPr/>
      </p:nvGrpSpPr>
      <p:grpSpPr>
        <a:xfrm>
          <a:off x="0" y="0"/>
          <a:ext cx="0" cy="0"/>
          <a:chOff x="0" y="0"/>
          <a:chExt cx="0" cy="0"/>
        </a:xfrm>
      </p:grpSpPr>
      <p:pic>
        <p:nvPicPr>
          <p:cNvPr id="548" name="Google Shape;548;p91"/>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549" name="Google Shape;549;p91"/>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50" name="Google Shape;550;p91"/>
          <p:cNvSpPr txBox="1"/>
          <p:nvPr>
            <p:ph type="title"/>
          </p:nvPr>
        </p:nvSpPr>
        <p:spPr>
          <a:xfrm>
            <a:off x="411475" y="822950"/>
            <a:ext cx="8348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1" name="Google Shape;551;p91"/>
          <p:cNvSpPr/>
          <p:nvPr/>
        </p:nvSpPr>
        <p:spPr>
          <a:xfrm>
            <a:off x="3942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52" name="Google Shape;552;p91"/>
          <p:cNvSpPr/>
          <p:nvPr/>
        </p:nvSpPr>
        <p:spPr>
          <a:xfrm>
            <a:off x="46449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53" name="Google Shape;553;p91"/>
          <p:cNvSpPr/>
          <p:nvPr/>
        </p:nvSpPr>
        <p:spPr>
          <a:xfrm>
            <a:off x="46449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54" name="Google Shape;554;p91"/>
          <p:cNvSpPr/>
          <p:nvPr/>
        </p:nvSpPr>
        <p:spPr>
          <a:xfrm>
            <a:off x="3942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55" name="Google Shape;555;p91"/>
          <p:cNvSpPr txBox="1"/>
          <p:nvPr>
            <p:ph idx="1" type="body"/>
          </p:nvPr>
        </p:nvSpPr>
        <p:spPr>
          <a:xfrm>
            <a:off x="411475" y="1453275"/>
            <a:ext cx="40818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556" name="Google Shape;556;p91"/>
          <p:cNvSpPr txBox="1"/>
          <p:nvPr>
            <p:ph idx="2" type="body"/>
          </p:nvPr>
        </p:nvSpPr>
        <p:spPr>
          <a:xfrm>
            <a:off x="4681200" y="1453275"/>
            <a:ext cx="40455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557" name="Google Shape;557;p91"/>
          <p:cNvSpPr txBox="1"/>
          <p:nvPr>
            <p:ph idx="3" type="body"/>
          </p:nvPr>
        </p:nvSpPr>
        <p:spPr>
          <a:xfrm>
            <a:off x="411475" y="3335650"/>
            <a:ext cx="40818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558" name="Google Shape;558;p91"/>
          <p:cNvSpPr txBox="1"/>
          <p:nvPr>
            <p:ph idx="4" type="body"/>
          </p:nvPr>
        </p:nvSpPr>
        <p:spPr>
          <a:xfrm>
            <a:off x="4681200" y="3321650"/>
            <a:ext cx="4081800" cy="16032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Content">
  <p:cSld name="Content 3">
    <p:spTree>
      <p:nvGrpSpPr>
        <p:cNvPr id="559" name="Shape 559"/>
        <p:cNvGrpSpPr/>
        <p:nvPr/>
      </p:nvGrpSpPr>
      <p:grpSpPr>
        <a:xfrm>
          <a:off x="0" y="0"/>
          <a:ext cx="0" cy="0"/>
          <a:chOff x="0" y="0"/>
          <a:chExt cx="0" cy="0"/>
        </a:xfrm>
      </p:grpSpPr>
      <p:sp>
        <p:nvSpPr>
          <p:cNvPr id="560" name="Google Shape;560;p92"/>
          <p:cNvSpPr/>
          <p:nvPr>
            <p:ph idx="2" type="pic"/>
          </p:nvPr>
        </p:nvSpPr>
        <p:spPr>
          <a:xfrm>
            <a:off x="5298000" y="1436173"/>
            <a:ext cx="3465000" cy="3543000"/>
          </a:xfrm>
          <a:prstGeom prst="rect">
            <a:avLst/>
          </a:prstGeom>
          <a:noFill/>
          <a:ln>
            <a:noFill/>
          </a:ln>
        </p:spPr>
      </p:sp>
      <p:pic>
        <p:nvPicPr>
          <p:cNvPr id="561" name="Google Shape;561;p92"/>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562" name="Google Shape;562;p92"/>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63" name="Google Shape;563;p92"/>
          <p:cNvSpPr txBox="1"/>
          <p:nvPr>
            <p:ph type="title"/>
          </p:nvPr>
        </p:nvSpPr>
        <p:spPr>
          <a:xfrm>
            <a:off x="411475" y="822950"/>
            <a:ext cx="8348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4" name="Google Shape;564;p92"/>
          <p:cNvSpPr txBox="1"/>
          <p:nvPr>
            <p:ph idx="1" type="body"/>
          </p:nvPr>
        </p:nvSpPr>
        <p:spPr>
          <a:xfrm>
            <a:off x="411475" y="1436175"/>
            <a:ext cx="4762500" cy="3543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Content">
  <p:cSld name="Content 7">
    <p:spTree>
      <p:nvGrpSpPr>
        <p:cNvPr id="64"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66" name="Google Shape;66;p10"/>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7" name="Google Shape;67;p10"/>
          <p:cNvSpPr txBox="1"/>
          <p:nvPr>
            <p:ph type="title"/>
          </p:nvPr>
        </p:nvSpPr>
        <p:spPr>
          <a:xfrm>
            <a:off x="411475" y="822950"/>
            <a:ext cx="8348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nvSpPr>
        <p:spPr>
          <a:xfrm>
            <a:off x="3942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9" name="Google Shape;69;p10"/>
          <p:cNvSpPr/>
          <p:nvPr/>
        </p:nvSpPr>
        <p:spPr>
          <a:xfrm>
            <a:off x="4644950" y="1439475"/>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0" name="Google Shape;70;p10"/>
          <p:cNvSpPr/>
          <p:nvPr/>
        </p:nvSpPr>
        <p:spPr>
          <a:xfrm>
            <a:off x="46449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1" name="Google Shape;71;p10"/>
          <p:cNvSpPr/>
          <p:nvPr/>
        </p:nvSpPr>
        <p:spPr>
          <a:xfrm>
            <a:off x="394250" y="3307850"/>
            <a:ext cx="4081800" cy="16308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2" name="Google Shape;72;p10"/>
          <p:cNvSpPr txBox="1"/>
          <p:nvPr>
            <p:ph idx="1" type="body"/>
          </p:nvPr>
        </p:nvSpPr>
        <p:spPr>
          <a:xfrm>
            <a:off x="411475" y="1453275"/>
            <a:ext cx="40818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3" name="Google Shape;73;p10"/>
          <p:cNvSpPr txBox="1"/>
          <p:nvPr>
            <p:ph idx="2" type="body"/>
          </p:nvPr>
        </p:nvSpPr>
        <p:spPr>
          <a:xfrm>
            <a:off x="4681200" y="1453275"/>
            <a:ext cx="40455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4" name="Google Shape;74;p10"/>
          <p:cNvSpPr txBox="1"/>
          <p:nvPr>
            <p:ph idx="3" type="body"/>
          </p:nvPr>
        </p:nvSpPr>
        <p:spPr>
          <a:xfrm>
            <a:off x="411475" y="3335650"/>
            <a:ext cx="40818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
        <p:nvSpPr>
          <p:cNvPr id="75" name="Google Shape;75;p10"/>
          <p:cNvSpPr txBox="1"/>
          <p:nvPr>
            <p:ph idx="4" type="body"/>
          </p:nvPr>
        </p:nvSpPr>
        <p:spPr>
          <a:xfrm>
            <a:off x="4681200" y="3321650"/>
            <a:ext cx="4081800" cy="1603200"/>
          </a:xfrm>
          <a:prstGeom prst="rect">
            <a:avLst/>
          </a:prstGeom>
        </p:spPr>
        <p:txBody>
          <a:bodyPr anchorCtr="0" anchor="t" bIns="45700" lIns="91425" spcFirstLastPara="1" rIns="91425" wrap="square" tIns="45700">
            <a:normAutofit/>
          </a:bodyPr>
          <a:lstStyle>
            <a:lvl1pPr indent="-336550" lvl="0" marL="457200">
              <a:spcBef>
                <a:spcPts val="640"/>
              </a:spcBef>
              <a:spcAft>
                <a:spcPts val="0"/>
              </a:spcAft>
              <a:buSzPts val="1700"/>
              <a:buChar char="●"/>
              <a:defRPr sz="1700"/>
            </a:lvl1pPr>
            <a:lvl2pPr indent="-323850" lvl="1" marL="914400">
              <a:spcBef>
                <a:spcPts val="1000"/>
              </a:spcBef>
              <a:spcAft>
                <a:spcPts val="0"/>
              </a:spcAft>
              <a:buSzPts val="1500"/>
              <a:buChar char="○"/>
              <a:defRPr sz="1500"/>
            </a:lvl2pPr>
            <a:lvl3pPr indent="-311150" lvl="2" marL="1371600">
              <a:spcBef>
                <a:spcPts val="1000"/>
              </a:spcBef>
              <a:spcAft>
                <a:spcPts val="0"/>
              </a:spcAft>
              <a:buSzPts val="1300"/>
              <a:buChar char="■"/>
              <a:defRPr sz="1300"/>
            </a:lvl3pPr>
            <a:lvl4pPr indent="-311150" lvl="3" marL="1828800">
              <a:spcBef>
                <a:spcPts val="1000"/>
              </a:spcBef>
              <a:spcAft>
                <a:spcPts val="0"/>
              </a:spcAft>
              <a:buSzPts val="1300"/>
              <a:buChar char="●"/>
              <a:defRPr sz="1300"/>
            </a:lvl4pPr>
            <a:lvl5pPr indent="-311150" lvl="4" marL="2286000">
              <a:spcBef>
                <a:spcPts val="1000"/>
              </a:spcBef>
              <a:spcAft>
                <a:spcPts val="0"/>
              </a:spcAft>
              <a:buSzPts val="1300"/>
              <a:buChar char="○"/>
              <a:defRPr sz="1300"/>
            </a:lvl5pPr>
            <a:lvl6pPr indent="-311150" lvl="5" marL="2743200">
              <a:spcBef>
                <a:spcPts val="1000"/>
              </a:spcBef>
              <a:spcAft>
                <a:spcPts val="0"/>
              </a:spcAft>
              <a:buSzPts val="1300"/>
              <a:buChar char="■"/>
              <a:defRPr sz="1300"/>
            </a:lvl6pPr>
            <a:lvl7pPr indent="-311150" lvl="6" marL="3200400">
              <a:spcBef>
                <a:spcPts val="1000"/>
              </a:spcBef>
              <a:spcAft>
                <a:spcPts val="0"/>
              </a:spcAft>
              <a:buSzPts val="1300"/>
              <a:buChar char="●"/>
              <a:defRPr sz="1300"/>
            </a:lvl7pPr>
            <a:lvl8pPr indent="-311150" lvl="7" marL="3657600">
              <a:spcBef>
                <a:spcPts val="1000"/>
              </a:spcBef>
              <a:spcAft>
                <a:spcPts val="0"/>
              </a:spcAft>
              <a:buSzPts val="1300"/>
              <a:buChar char="○"/>
              <a:defRPr sz="1300"/>
            </a:lvl8pPr>
            <a:lvl9pPr indent="-311150" lvl="8" marL="4114800">
              <a:spcBef>
                <a:spcPts val="1000"/>
              </a:spcBef>
              <a:spcAft>
                <a:spcPts val="0"/>
              </a:spcAft>
              <a:buSzPts val="1300"/>
              <a:buChar char="■"/>
              <a:defRPr sz="13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Content">
  <p:cSld name="Content 6">
    <p:spTree>
      <p:nvGrpSpPr>
        <p:cNvPr id="565" name="Shape 565"/>
        <p:cNvGrpSpPr/>
        <p:nvPr/>
      </p:nvGrpSpPr>
      <p:grpSpPr>
        <a:xfrm>
          <a:off x="0" y="0"/>
          <a:ext cx="0" cy="0"/>
          <a:chOff x="0" y="0"/>
          <a:chExt cx="0" cy="0"/>
        </a:xfrm>
      </p:grpSpPr>
      <p:sp>
        <p:nvSpPr>
          <p:cNvPr id="566" name="Google Shape;566;p93"/>
          <p:cNvSpPr/>
          <p:nvPr>
            <p:ph idx="2" type="pic"/>
          </p:nvPr>
        </p:nvSpPr>
        <p:spPr>
          <a:xfrm>
            <a:off x="5715900" y="1437125"/>
            <a:ext cx="3047100" cy="3513300"/>
          </a:xfrm>
          <a:prstGeom prst="rect">
            <a:avLst/>
          </a:prstGeom>
          <a:noFill/>
          <a:ln>
            <a:noFill/>
          </a:ln>
        </p:spPr>
      </p:sp>
      <p:pic>
        <p:nvPicPr>
          <p:cNvPr id="567" name="Google Shape;567;p93"/>
          <p:cNvPicPr preferRelativeResize="0"/>
          <p:nvPr/>
        </p:nvPicPr>
        <p:blipFill rotWithShape="1">
          <a:blip r:embed="rId2">
            <a:alphaModFix/>
          </a:blip>
          <a:srcRect b="0" l="0" r="18620" t="20673"/>
          <a:stretch/>
        </p:blipFill>
        <p:spPr>
          <a:xfrm>
            <a:off x="6864095" y="-1"/>
            <a:ext cx="2279906" cy="1061630"/>
          </a:xfrm>
          <a:prstGeom prst="rect">
            <a:avLst/>
          </a:prstGeom>
          <a:noFill/>
          <a:ln>
            <a:noFill/>
          </a:ln>
        </p:spPr>
      </p:pic>
      <p:sp>
        <p:nvSpPr>
          <p:cNvPr id="568" name="Google Shape;568;p93"/>
          <p:cNvSpPr/>
          <p:nvPr/>
        </p:nvSpPr>
        <p:spPr>
          <a:xfrm>
            <a:off x="380994" y="802727"/>
            <a:ext cx="8382000" cy="481200"/>
          </a:xfrm>
          <a:prstGeom prst="roundRect">
            <a:avLst>
              <a:gd fmla="val 16667" name="adj"/>
            </a:avLst>
          </a:prstGeom>
          <a:solidFill>
            <a:srgbClr val="F9C341"/>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69" name="Google Shape;569;p93"/>
          <p:cNvSpPr txBox="1"/>
          <p:nvPr>
            <p:ph type="title"/>
          </p:nvPr>
        </p:nvSpPr>
        <p:spPr>
          <a:xfrm>
            <a:off x="411475" y="822950"/>
            <a:ext cx="83481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0" name="Google Shape;570;p93"/>
          <p:cNvSpPr txBox="1"/>
          <p:nvPr>
            <p:ph idx="1" type="body"/>
          </p:nvPr>
        </p:nvSpPr>
        <p:spPr>
          <a:xfrm>
            <a:off x="381000" y="1437125"/>
            <a:ext cx="5189700" cy="215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571" name="Google Shape;571;p93"/>
          <p:cNvSpPr/>
          <p:nvPr/>
        </p:nvSpPr>
        <p:spPr>
          <a:xfrm>
            <a:off x="411475" y="3642000"/>
            <a:ext cx="5189700" cy="13083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72" name="Google Shape;572;p93"/>
          <p:cNvSpPr txBox="1"/>
          <p:nvPr>
            <p:ph idx="3" type="body"/>
          </p:nvPr>
        </p:nvSpPr>
        <p:spPr>
          <a:xfrm>
            <a:off x="411475" y="3642000"/>
            <a:ext cx="5036100" cy="13083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Content">
  <p:cSld name="Content 4">
    <p:spTree>
      <p:nvGrpSpPr>
        <p:cNvPr id="573" name="Shape 573"/>
        <p:cNvGrpSpPr/>
        <p:nvPr/>
      </p:nvGrpSpPr>
      <p:grpSpPr>
        <a:xfrm>
          <a:off x="0" y="0"/>
          <a:ext cx="0" cy="0"/>
          <a:chOff x="0" y="0"/>
          <a:chExt cx="0" cy="0"/>
        </a:xfrm>
      </p:grpSpPr>
      <p:sp>
        <p:nvSpPr>
          <p:cNvPr id="574" name="Google Shape;574;p94"/>
          <p:cNvSpPr/>
          <p:nvPr>
            <p:ph idx="2" type="pic"/>
          </p:nvPr>
        </p:nvSpPr>
        <p:spPr>
          <a:xfrm>
            <a:off x="381000" y="1445325"/>
            <a:ext cx="3047100" cy="3536700"/>
          </a:xfrm>
          <a:prstGeom prst="rect">
            <a:avLst/>
          </a:prstGeom>
          <a:noFill/>
          <a:ln>
            <a:noFill/>
          </a:ln>
        </p:spPr>
      </p:sp>
      <p:pic>
        <p:nvPicPr>
          <p:cNvPr id="575" name="Google Shape;575;p94"/>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576" name="Google Shape;576;p94"/>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77" name="Google Shape;577;p94"/>
          <p:cNvSpPr txBox="1"/>
          <p:nvPr>
            <p:ph type="title"/>
          </p:nvPr>
        </p:nvSpPr>
        <p:spPr>
          <a:xfrm>
            <a:off x="411475" y="822950"/>
            <a:ext cx="8348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8" name="Google Shape;578;p94"/>
          <p:cNvSpPr txBox="1"/>
          <p:nvPr>
            <p:ph idx="1" type="body"/>
          </p:nvPr>
        </p:nvSpPr>
        <p:spPr>
          <a:xfrm>
            <a:off x="3504600" y="1445325"/>
            <a:ext cx="5258400" cy="353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Content">
  <p:cSld name="Content 9">
    <p:spTree>
      <p:nvGrpSpPr>
        <p:cNvPr id="579" name="Shape 579"/>
        <p:cNvGrpSpPr/>
        <p:nvPr/>
      </p:nvGrpSpPr>
      <p:grpSpPr>
        <a:xfrm>
          <a:off x="0" y="0"/>
          <a:ext cx="0" cy="0"/>
          <a:chOff x="0" y="0"/>
          <a:chExt cx="0" cy="0"/>
        </a:xfrm>
      </p:grpSpPr>
      <p:pic>
        <p:nvPicPr>
          <p:cNvPr id="580" name="Google Shape;580;p95"/>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581" name="Google Shape;581;p95"/>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582" name="Google Shape;582;p95"/>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3" name="Google Shape;583;p95"/>
          <p:cNvSpPr/>
          <p:nvPr/>
        </p:nvSpPr>
        <p:spPr>
          <a:xfrm>
            <a:off x="5668975" y="1438875"/>
            <a:ext cx="30939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84" name="Google Shape;584;p95"/>
          <p:cNvSpPr txBox="1"/>
          <p:nvPr>
            <p:ph idx="1" type="body"/>
          </p:nvPr>
        </p:nvSpPr>
        <p:spPr>
          <a:xfrm>
            <a:off x="381000" y="1438875"/>
            <a:ext cx="5132400" cy="3275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585" name="Google Shape;585;p95"/>
          <p:cNvSpPr txBox="1"/>
          <p:nvPr>
            <p:ph idx="2" type="body"/>
          </p:nvPr>
        </p:nvSpPr>
        <p:spPr>
          <a:xfrm>
            <a:off x="5668975" y="1770225"/>
            <a:ext cx="30939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RPCERC Title">
  <p:cSld name="OPENING SLIDE">
    <p:spTree>
      <p:nvGrpSpPr>
        <p:cNvPr id="586" name="Shape 586"/>
        <p:cNvGrpSpPr/>
        <p:nvPr/>
      </p:nvGrpSpPr>
      <p:grpSpPr>
        <a:xfrm>
          <a:off x="0" y="0"/>
          <a:ext cx="0" cy="0"/>
          <a:chOff x="0" y="0"/>
          <a:chExt cx="0" cy="0"/>
        </a:xfrm>
      </p:grpSpPr>
      <p:sp>
        <p:nvSpPr>
          <p:cNvPr id="587" name="Google Shape;587;p96"/>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sp>
        <p:nvSpPr>
          <p:cNvPr id="588" name="Google Shape;588;p96"/>
          <p:cNvSpPr txBox="1"/>
          <p:nvPr/>
        </p:nvSpPr>
        <p:spPr>
          <a:xfrm>
            <a:off x="833120" y="1762015"/>
            <a:ext cx="68175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0042"/>
              </a:buClr>
              <a:buSzPts val="4000"/>
              <a:buFont typeface="Roboto Light"/>
              <a:buNone/>
            </a:pPr>
            <a:r>
              <a:rPr b="0" i="0" lang="en-GB" sz="4000" u="none" cap="none" strike="noStrike">
                <a:solidFill>
                  <a:srgbClr val="D40042"/>
                </a:solidFill>
                <a:latin typeface="Roboto Light"/>
                <a:ea typeface="Roboto Light"/>
                <a:cs typeface="Roboto Light"/>
                <a:sym typeface="Roboto Light"/>
              </a:rPr>
              <a:t>RASPBERRY PI</a:t>
            </a:r>
            <a:r>
              <a:rPr b="0" i="0" lang="en-GB" sz="4000" u="none" cap="none" strike="noStrike">
                <a:solidFill>
                  <a:srgbClr val="000000"/>
                </a:solidFill>
                <a:latin typeface="Roboto Light"/>
                <a:ea typeface="Roboto Light"/>
                <a:cs typeface="Roboto Light"/>
                <a:sym typeface="Roboto Light"/>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Roboto"/>
              <a:buNone/>
            </a:pPr>
            <a:r>
              <a:rPr b="0" i="0" lang="en-GB" sz="4000" u="none" cap="none" strike="noStrike">
                <a:solidFill>
                  <a:srgbClr val="000000"/>
                </a:solidFill>
                <a:latin typeface="Roboto"/>
                <a:ea typeface="Roboto"/>
                <a:cs typeface="Roboto"/>
                <a:sym typeface="Roboto"/>
              </a:rPr>
              <a:t>COMPUTING EDUCATION RESEARCH CENTRE </a:t>
            </a:r>
            <a:endParaRPr b="0" i="0" sz="1400" u="none" cap="none" strike="noStrike">
              <a:solidFill>
                <a:srgbClr val="000000"/>
              </a:solidFill>
              <a:latin typeface="Arial"/>
              <a:ea typeface="Arial"/>
              <a:cs typeface="Arial"/>
              <a:sym typeface="Arial"/>
            </a:endParaRPr>
          </a:p>
        </p:txBody>
      </p:sp>
      <p:pic>
        <p:nvPicPr>
          <p:cNvPr id="589" name="Google Shape;589;p96"/>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590" name="Google Shape;590;p96"/>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591" name="Google Shape;591;p96"/>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592" name="Google Shape;592;p96"/>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Alternative title slide">
  <p:cSld name="OPENING SLIDE_1">
    <p:spTree>
      <p:nvGrpSpPr>
        <p:cNvPr id="593" name="Shape 593"/>
        <p:cNvGrpSpPr/>
        <p:nvPr/>
      </p:nvGrpSpPr>
      <p:grpSpPr>
        <a:xfrm>
          <a:off x="0" y="0"/>
          <a:ext cx="0" cy="0"/>
          <a:chOff x="0" y="0"/>
          <a:chExt cx="0" cy="0"/>
        </a:xfrm>
      </p:grpSpPr>
      <p:sp>
        <p:nvSpPr>
          <p:cNvPr id="594" name="Google Shape;594;p97"/>
          <p:cNvSpPr/>
          <p:nvPr/>
        </p:nvSpPr>
        <p:spPr>
          <a:xfrm>
            <a:off x="337739" y="1379220"/>
            <a:ext cx="8463000" cy="27051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9E62"/>
              </a:solidFill>
              <a:latin typeface="Calibri"/>
              <a:ea typeface="Calibri"/>
              <a:cs typeface="Calibri"/>
              <a:sym typeface="Calibri"/>
            </a:endParaRPr>
          </a:p>
        </p:txBody>
      </p:sp>
      <p:pic>
        <p:nvPicPr>
          <p:cNvPr id="595" name="Google Shape;595;p97"/>
          <p:cNvPicPr preferRelativeResize="0"/>
          <p:nvPr/>
        </p:nvPicPr>
        <p:blipFill rotWithShape="1">
          <a:blip r:embed="rId2">
            <a:alphaModFix/>
          </a:blip>
          <a:srcRect b="0" l="0" r="0" t="0"/>
          <a:stretch/>
        </p:blipFill>
        <p:spPr>
          <a:xfrm>
            <a:off x="337739" y="215387"/>
            <a:ext cx="1329239" cy="274384"/>
          </a:xfrm>
          <a:prstGeom prst="rect">
            <a:avLst/>
          </a:prstGeom>
          <a:noFill/>
          <a:ln>
            <a:noFill/>
          </a:ln>
        </p:spPr>
      </p:pic>
      <p:pic>
        <p:nvPicPr>
          <p:cNvPr id="596" name="Google Shape;596;p97"/>
          <p:cNvPicPr preferRelativeResize="0"/>
          <p:nvPr/>
        </p:nvPicPr>
        <p:blipFill rotWithShape="1">
          <a:blip r:embed="rId3">
            <a:alphaModFix/>
          </a:blip>
          <a:srcRect b="0" l="0" r="0" t="0"/>
          <a:stretch/>
        </p:blipFill>
        <p:spPr>
          <a:xfrm>
            <a:off x="6525363" y="1116694"/>
            <a:ext cx="1785517" cy="961764"/>
          </a:xfrm>
          <a:prstGeom prst="rect">
            <a:avLst/>
          </a:prstGeom>
          <a:noFill/>
          <a:ln>
            <a:noFill/>
          </a:ln>
        </p:spPr>
      </p:pic>
      <p:pic>
        <p:nvPicPr>
          <p:cNvPr id="597" name="Google Shape;597;p97"/>
          <p:cNvPicPr preferRelativeResize="0"/>
          <p:nvPr/>
        </p:nvPicPr>
        <p:blipFill rotWithShape="1">
          <a:blip r:embed="rId4">
            <a:alphaModFix/>
          </a:blip>
          <a:srcRect b="0" l="0" r="0" t="0"/>
          <a:stretch/>
        </p:blipFill>
        <p:spPr>
          <a:xfrm>
            <a:off x="1604010" y="3954780"/>
            <a:ext cx="1129030" cy="535615"/>
          </a:xfrm>
          <a:prstGeom prst="rect">
            <a:avLst/>
          </a:prstGeom>
          <a:noFill/>
          <a:ln>
            <a:noFill/>
          </a:ln>
        </p:spPr>
      </p:pic>
      <p:pic>
        <p:nvPicPr>
          <p:cNvPr id="598" name="Google Shape;598;p97"/>
          <p:cNvPicPr preferRelativeResize="0"/>
          <p:nvPr/>
        </p:nvPicPr>
        <p:blipFill rotWithShape="1">
          <a:blip r:embed="rId5">
            <a:alphaModFix/>
          </a:blip>
          <a:srcRect b="0" l="0" r="0" t="0"/>
          <a:stretch/>
        </p:blipFill>
        <p:spPr>
          <a:xfrm>
            <a:off x="1828315" y="150803"/>
            <a:ext cx="1228649" cy="371876"/>
          </a:xfrm>
          <a:prstGeom prst="rect">
            <a:avLst/>
          </a:prstGeom>
          <a:noFill/>
          <a:ln>
            <a:noFill/>
          </a:ln>
        </p:spPr>
      </p:pic>
      <p:sp>
        <p:nvSpPr>
          <p:cNvPr id="599" name="Google Shape;599;p97"/>
          <p:cNvSpPr txBox="1"/>
          <p:nvPr>
            <p:ph type="title"/>
          </p:nvPr>
        </p:nvSpPr>
        <p:spPr>
          <a:xfrm>
            <a:off x="704675" y="1788050"/>
            <a:ext cx="6295800" cy="1161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None/>
              <a:defRPr sz="4000">
                <a:solidFill>
                  <a:srgbClr val="3F3F3F"/>
                </a:solidFill>
              </a:defRPr>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0 Content">
  <p:cSld name="Content 5">
    <p:spTree>
      <p:nvGrpSpPr>
        <p:cNvPr id="600" name="Shape 600"/>
        <p:cNvGrpSpPr/>
        <p:nvPr/>
      </p:nvGrpSpPr>
      <p:grpSpPr>
        <a:xfrm>
          <a:off x="0" y="0"/>
          <a:ext cx="0" cy="0"/>
          <a:chOff x="0" y="0"/>
          <a:chExt cx="0" cy="0"/>
        </a:xfrm>
      </p:grpSpPr>
      <p:pic>
        <p:nvPicPr>
          <p:cNvPr id="601" name="Google Shape;601;p98"/>
          <p:cNvPicPr preferRelativeResize="0"/>
          <p:nvPr/>
        </p:nvPicPr>
        <p:blipFill rotWithShape="1">
          <a:blip r:embed="rId2">
            <a:alphaModFix/>
          </a:blip>
          <a:srcRect b="0" l="0" r="18341" t="20547"/>
          <a:stretch/>
        </p:blipFill>
        <p:spPr>
          <a:xfrm>
            <a:off x="6864094" y="0"/>
            <a:ext cx="2279905" cy="1059692"/>
          </a:xfrm>
          <a:prstGeom prst="rect">
            <a:avLst/>
          </a:prstGeom>
          <a:noFill/>
          <a:ln>
            <a:noFill/>
          </a:ln>
        </p:spPr>
      </p:pic>
      <p:sp>
        <p:nvSpPr>
          <p:cNvPr id="602" name="Google Shape;602;p98"/>
          <p:cNvSpPr/>
          <p:nvPr/>
        </p:nvSpPr>
        <p:spPr>
          <a:xfrm>
            <a:off x="380994" y="802727"/>
            <a:ext cx="8382000" cy="481200"/>
          </a:xfrm>
          <a:prstGeom prst="roundRect">
            <a:avLst>
              <a:gd fmla="val 16667" name="adj"/>
            </a:avLst>
          </a:prstGeom>
          <a:solidFill>
            <a:srgbClr val="F26D36"/>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603" name="Google Shape;603;p98"/>
          <p:cNvSpPr txBox="1"/>
          <p:nvPr>
            <p:ph type="title"/>
          </p:nvPr>
        </p:nvSpPr>
        <p:spPr>
          <a:xfrm>
            <a:off x="411475" y="822950"/>
            <a:ext cx="83514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4" name="Google Shape;604;p98"/>
          <p:cNvSpPr/>
          <p:nvPr/>
        </p:nvSpPr>
        <p:spPr>
          <a:xfrm>
            <a:off x="37775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605" name="Google Shape;605;p98"/>
          <p:cNvSpPr txBox="1"/>
          <p:nvPr>
            <p:ph idx="1" type="body"/>
          </p:nvPr>
        </p:nvSpPr>
        <p:spPr>
          <a:xfrm>
            <a:off x="411350" y="1770250"/>
            <a:ext cx="25842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606" name="Google Shape;606;p98"/>
          <p:cNvSpPr/>
          <p:nvPr/>
        </p:nvSpPr>
        <p:spPr>
          <a:xfrm>
            <a:off x="3253013"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607" name="Google Shape;607;p98"/>
          <p:cNvSpPr/>
          <p:nvPr/>
        </p:nvSpPr>
        <p:spPr>
          <a:xfrm>
            <a:off x="6128300" y="1438900"/>
            <a:ext cx="2617800" cy="3275400"/>
          </a:xfrm>
          <a:prstGeom prst="roundRect">
            <a:avLst>
              <a:gd fmla="val 16667" name="adj"/>
            </a:avLst>
          </a:prstGeom>
          <a:solidFill>
            <a:srgbClr val="F7F7F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608" name="Google Shape;608;p98"/>
          <p:cNvSpPr txBox="1"/>
          <p:nvPr>
            <p:ph idx="2" type="body"/>
          </p:nvPr>
        </p:nvSpPr>
        <p:spPr>
          <a:xfrm>
            <a:off x="3261425" y="1770250"/>
            <a:ext cx="25842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
        <p:nvSpPr>
          <p:cNvPr id="609" name="Google Shape;609;p98"/>
          <p:cNvSpPr txBox="1"/>
          <p:nvPr>
            <p:ph idx="3" type="body"/>
          </p:nvPr>
        </p:nvSpPr>
        <p:spPr>
          <a:xfrm>
            <a:off x="6178675" y="1770250"/>
            <a:ext cx="2584200" cy="2612700"/>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640"/>
              </a:spcBef>
              <a:spcAft>
                <a:spcPts val="0"/>
              </a:spcAft>
              <a:buSzPts val="1700"/>
              <a:buChar char="●"/>
              <a:defRPr sz="1700"/>
            </a:lvl1pPr>
            <a:lvl2pPr indent="-323850" lvl="1" marL="914400" algn="l">
              <a:lnSpc>
                <a:spcPct val="115000"/>
              </a:lnSpc>
              <a:spcBef>
                <a:spcPts val="1000"/>
              </a:spcBef>
              <a:spcAft>
                <a:spcPts val="0"/>
              </a:spcAft>
              <a:buSzPts val="1500"/>
              <a:buChar char="○"/>
              <a:defRPr sz="1500"/>
            </a:lvl2pPr>
            <a:lvl3pPr indent="-311150" lvl="2" marL="1371600" algn="l">
              <a:lnSpc>
                <a:spcPct val="115000"/>
              </a:lnSpc>
              <a:spcBef>
                <a:spcPts val="1000"/>
              </a:spcBef>
              <a:spcAft>
                <a:spcPts val="0"/>
              </a:spcAft>
              <a:buSzPts val="1300"/>
              <a:buChar char="■"/>
              <a:defRPr sz="1300"/>
            </a:lvl3pPr>
            <a:lvl4pPr indent="-311150" lvl="3" marL="1828800" algn="l">
              <a:lnSpc>
                <a:spcPct val="115000"/>
              </a:lnSpc>
              <a:spcBef>
                <a:spcPts val="1000"/>
              </a:spcBef>
              <a:spcAft>
                <a:spcPts val="0"/>
              </a:spcAft>
              <a:buSzPts val="1300"/>
              <a:buChar char="●"/>
              <a:defRPr sz="1300"/>
            </a:lvl4pPr>
            <a:lvl5pPr indent="-311150" lvl="4" marL="2286000" algn="l">
              <a:lnSpc>
                <a:spcPct val="115000"/>
              </a:lnSpc>
              <a:spcBef>
                <a:spcPts val="1000"/>
              </a:spcBef>
              <a:spcAft>
                <a:spcPts val="0"/>
              </a:spcAft>
              <a:buSzPts val="1300"/>
              <a:buChar char="○"/>
              <a:defRPr sz="1300"/>
            </a:lvl5pPr>
            <a:lvl6pPr indent="-311150" lvl="5" marL="2743200" algn="l">
              <a:lnSpc>
                <a:spcPct val="115000"/>
              </a:lnSpc>
              <a:spcBef>
                <a:spcPts val="1000"/>
              </a:spcBef>
              <a:spcAft>
                <a:spcPts val="0"/>
              </a:spcAft>
              <a:buSzPts val="1300"/>
              <a:buChar char="■"/>
              <a:defRPr sz="1300"/>
            </a:lvl6pPr>
            <a:lvl7pPr indent="-311150" lvl="6" marL="3200400" algn="l">
              <a:lnSpc>
                <a:spcPct val="115000"/>
              </a:lnSpc>
              <a:spcBef>
                <a:spcPts val="1000"/>
              </a:spcBef>
              <a:spcAft>
                <a:spcPts val="0"/>
              </a:spcAft>
              <a:buSzPts val="1300"/>
              <a:buChar char="●"/>
              <a:defRPr sz="1300"/>
            </a:lvl7pPr>
            <a:lvl8pPr indent="-311150" lvl="7" marL="3657600" algn="l">
              <a:lnSpc>
                <a:spcPct val="115000"/>
              </a:lnSpc>
              <a:spcBef>
                <a:spcPts val="1000"/>
              </a:spcBef>
              <a:spcAft>
                <a:spcPts val="0"/>
              </a:spcAft>
              <a:buSzPts val="1300"/>
              <a:buChar char="○"/>
              <a:defRPr sz="1300"/>
            </a:lvl8pPr>
            <a:lvl9pPr indent="-311150" lvl="8" marL="4114800" algn="l">
              <a:lnSpc>
                <a:spcPct val="115000"/>
              </a:lnSpc>
              <a:spcBef>
                <a:spcPts val="1000"/>
              </a:spcBef>
              <a:spcAft>
                <a:spcPts val="0"/>
              </a:spcAft>
              <a:buSzPts val="1300"/>
              <a:buChar char="■"/>
              <a:defRPr sz="1300"/>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Content">
  <p:cSld name="Content 8">
    <p:spTree>
      <p:nvGrpSpPr>
        <p:cNvPr id="610" name="Shape 610"/>
        <p:cNvGrpSpPr/>
        <p:nvPr/>
      </p:nvGrpSpPr>
      <p:grpSpPr>
        <a:xfrm>
          <a:off x="0" y="0"/>
          <a:ext cx="0" cy="0"/>
          <a:chOff x="0" y="0"/>
          <a:chExt cx="0" cy="0"/>
        </a:xfrm>
      </p:grpSpPr>
      <p:sp>
        <p:nvSpPr>
          <p:cNvPr id="611" name="Google Shape;611;p99"/>
          <p:cNvSpPr/>
          <p:nvPr>
            <p:ph idx="2" type="pic"/>
          </p:nvPr>
        </p:nvSpPr>
        <p:spPr>
          <a:xfrm>
            <a:off x="5780060" y="1437126"/>
            <a:ext cx="2979600" cy="3536700"/>
          </a:xfrm>
          <a:prstGeom prst="rect">
            <a:avLst/>
          </a:prstGeom>
          <a:noFill/>
          <a:ln>
            <a:noFill/>
          </a:ln>
        </p:spPr>
      </p:sp>
      <p:pic>
        <p:nvPicPr>
          <p:cNvPr id="612" name="Google Shape;612;p99"/>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613" name="Google Shape;613;p99"/>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Medium"/>
              <a:ea typeface="Roboto Medium"/>
              <a:cs typeface="Roboto Medium"/>
              <a:sym typeface="Roboto Medium"/>
            </a:endParaRPr>
          </a:p>
        </p:txBody>
      </p:sp>
      <p:sp>
        <p:nvSpPr>
          <p:cNvPr id="614" name="Google Shape;614;p99"/>
          <p:cNvSpPr txBox="1"/>
          <p:nvPr>
            <p:ph type="title"/>
          </p:nvPr>
        </p:nvSpPr>
        <p:spPr>
          <a:xfrm>
            <a:off x="411475" y="822950"/>
            <a:ext cx="8348100" cy="461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5" name="Google Shape;615;p99"/>
          <p:cNvSpPr txBox="1"/>
          <p:nvPr>
            <p:ph idx="1" type="body"/>
          </p:nvPr>
        </p:nvSpPr>
        <p:spPr>
          <a:xfrm>
            <a:off x="3080525" y="1437125"/>
            <a:ext cx="2549700" cy="353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
        <p:nvSpPr>
          <p:cNvPr id="616" name="Google Shape;616;p99"/>
          <p:cNvSpPr txBox="1"/>
          <p:nvPr>
            <p:ph idx="3" type="body"/>
          </p:nvPr>
        </p:nvSpPr>
        <p:spPr>
          <a:xfrm>
            <a:off x="381000" y="1437125"/>
            <a:ext cx="2549700" cy="353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40"/>
              </a:spcBef>
              <a:spcAft>
                <a:spcPts val="0"/>
              </a:spcAft>
              <a:buSzPts val="1800"/>
              <a:buChar char="●"/>
              <a:defRPr/>
            </a:lvl1pPr>
            <a:lvl2pPr indent="-330200" lvl="1" marL="914400" algn="l">
              <a:lnSpc>
                <a:spcPct val="115000"/>
              </a:lnSpc>
              <a:spcBef>
                <a:spcPts val="1000"/>
              </a:spcBef>
              <a:spcAft>
                <a:spcPts val="0"/>
              </a:spcAft>
              <a:buSzPts val="16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0"/>
              </a:spcAft>
              <a:buSzPts val="1400"/>
              <a:buChar char="■"/>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Content 1">
  <p:cSld name="Content 1_1_2_2">
    <p:spTree>
      <p:nvGrpSpPr>
        <p:cNvPr id="617" name="Shape 617"/>
        <p:cNvGrpSpPr/>
        <p:nvPr/>
      </p:nvGrpSpPr>
      <p:grpSpPr>
        <a:xfrm>
          <a:off x="0" y="0"/>
          <a:ext cx="0" cy="0"/>
          <a:chOff x="0" y="0"/>
          <a:chExt cx="0" cy="0"/>
        </a:xfrm>
      </p:grpSpPr>
      <p:pic>
        <p:nvPicPr>
          <p:cNvPr id="618" name="Google Shape;618;p100"/>
          <p:cNvPicPr preferRelativeResize="0"/>
          <p:nvPr/>
        </p:nvPicPr>
        <p:blipFill rotWithShape="1">
          <a:blip r:embed="rId2">
            <a:alphaModFix/>
          </a:blip>
          <a:srcRect b="0" l="0" r="18726" t="20924"/>
          <a:stretch/>
        </p:blipFill>
        <p:spPr>
          <a:xfrm>
            <a:off x="6864094" y="0"/>
            <a:ext cx="2279905" cy="1059692"/>
          </a:xfrm>
          <a:prstGeom prst="rect">
            <a:avLst/>
          </a:prstGeom>
          <a:noFill/>
          <a:ln>
            <a:noFill/>
          </a:ln>
        </p:spPr>
      </p:pic>
      <p:sp>
        <p:nvSpPr>
          <p:cNvPr id="619" name="Google Shape;619;p100"/>
          <p:cNvSpPr/>
          <p:nvPr/>
        </p:nvSpPr>
        <p:spPr>
          <a:xfrm>
            <a:off x="38099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spcBef>
                <a:spcPts val="0"/>
              </a:spcBef>
              <a:spcAft>
                <a:spcPts val="0"/>
              </a:spcAft>
              <a:buNone/>
            </a:pPr>
            <a:r>
              <a:t/>
            </a:r>
            <a:endParaRPr sz="2200">
              <a:latin typeface="Roboto Medium"/>
              <a:ea typeface="Roboto Medium"/>
              <a:cs typeface="Roboto Medium"/>
              <a:sym typeface="Roboto Medium"/>
            </a:endParaRPr>
          </a:p>
        </p:txBody>
      </p:sp>
      <p:sp>
        <p:nvSpPr>
          <p:cNvPr id="620" name="Google Shape;620;p100"/>
          <p:cNvSpPr txBox="1"/>
          <p:nvPr>
            <p:ph type="title"/>
          </p:nvPr>
        </p:nvSpPr>
        <p:spPr>
          <a:xfrm>
            <a:off x="411475" y="822950"/>
            <a:ext cx="8351400" cy="461100"/>
          </a:xfrm>
          <a:prstGeom prst="rect">
            <a:avLst/>
          </a:prstGeom>
        </p:spPr>
        <p:txBody>
          <a:bodyPr anchorCtr="0" anchor="t" bIns="45700" lIns="91425" spcFirstLastPara="1" rIns="91425" wrap="square" tIns="45700">
            <a:normAutofit/>
          </a:bodyPr>
          <a:lstStyle>
            <a:lvl1pPr lvl="0">
              <a:spcBef>
                <a:spcPts val="0"/>
              </a:spcBef>
              <a:spcAft>
                <a:spcPts val="0"/>
              </a:spcAft>
              <a:buSzPts val="2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1" name="Google Shape;621;p100"/>
          <p:cNvSpPr txBox="1"/>
          <p:nvPr>
            <p:ph idx="1" type="body"/>
          </p:nvPr>
        </p:nvSpPr>
        <p:spPr>
          <a:xfrm>
            <a:off x="381000" y="1440200"/>
            <a:ext cx="8382000" cy="2932800"/>
          </a:xfrm>
          <a:prstGeom prst="rect">
            <a:avLst/>
          </a:prstGeom>
        </p:spPr>
        <p:txBody>
          <a:bodyPr anchorCtr="0" anchor="t" bIns="45700" lIns="91425" spcFirstLastPara="1" rIns="91425" wrap="square" tIns="45700">
            <a:normAutofit/>
          </a:bodyPr>
          <a:lstStyle>
            <a:lvl1pPr indent="-342900" lvl="0" marL="457200">
              <a:spcBef>
                <a:spcPts val="640"/>
              </a:spcBef>
              <a:spcAft>
                <a:spcPts val="0"/>
              </a:spcAft>
              <a:buSzPts val="18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1000"/>
              </a:spcBef>
              <a:spcAft>
                <a:spcPts val="0"/>
              </a:spcAft>
              <a:buSzPts val="1400"/>
              <a:buChar char="●"/>
              <a:defRPr/>
            </a:lvl4pPr>
            <a:lvl5pPr indent="-317500" lvl="4" marL="2286000">
              <a:spcBef>
                <a:spcPts val="1000"/>
              </a:spcBef>
              <a:spcAft>
                <a:spcPts val="0"/>
              </a:spcAft>
              <a:buSzPts val="1400"/>
              <a:buChar char="○"/>
              <a:defRPr/>
            </a:lvl5pPr>
            <a:lvl6pPr indent="-317500" lvl="5" marL="2743200">
              <a:spcBef>
                <a:spcPts val="1000"/>
              </a:spcBef>
              <a:spcAft>
                <a:spcPts val="0"/>
              </a:spcAft>
              <a:buSzPts val="1400"/>
              <a:buChar char="■"/>
              <a:defRPr/>
            </a:lvl6pPr>
            <a:lvl7pPr indent="-317500" lvl="6" marL="3200400">
              <a:spcBef>
                <a:spcPts val="1000"/>
              </a:spcBef>
              <a:spcAft>
                <a:spcPts val="0"/>
              </a:spcAft>
              <a:buSzPts val="1400"/>
              <a:buChar char="●"/>
              <a:defRPr/>
            </a:lvl7pPr>
            <a:lvl8pPr indent="-317500" lvl="7" marL="3657600">
              <a:spcBef>
                <a:spcPts val="1000"/>
              </a:spcBef>
              <a:spcAft>
                <a:spcPts val="0"/>
              </a:spcAft>
              <a:buSzPts val="1400"/>
              <a:buChar char="○"/>
              <a:defRPr/>
            </a:lvl8pPr>
            <a:lvl9pPr indent="-317500" lvl="8" marL="4114800">
              <a:spcBef>
                <a:spcPts val="1000"/>
              </a:spcBef>
              <a:spcAft>
                <a:spcPts val="0"/>
              </a:spcAft>
              <a:buSzPts val="1400"/>
              <a:buChar char="■"/>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Title with logos">
  <p:cSld name="TITLE SLIDE 1">
    <p:spTree>
      <p:nvGrpSpPr>
        <p:cNvPr id="625" name="Shape 625"/>
        <p:cNvGrpSpPr/>
        <p:nvPr/>
      </p:nvGrpSpPr>
      <p:grpSpPr>
        <a:xfrm>
          <a:off x="0" y="0"/>
          <a:ext cx="0" cy="0"/>
          <a:chOff x="0" y="0"/>
          <a:chExt cx="0" cy="0"/>
        </a:xfrm>
      </p:grpSpPr>
      <p:sp>
        <p:nvSpPr>
          <p:cNvPr id="626" name="Google Shape;626;p102"/>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69E62"/>
              </a:solidFill>
              <a:latin typeface="Calibri"/>
              <a:ea typeface="Calibri"/>
              <a:cs typeface="Calibri"/>
              <a:sym typeface="Calibri"/>
            </a:endParaRPr>
          </a:p>
        </p:txBody>
      </p:sp>
      <p:pic>
        <p:nvPicPr>
          <p:cNvPr id="627" name="Google Shape;627;p102"/>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628" name="Google Shape;628;p102"/>
          <p:cNvGrpSpPr/>
          <p:nvPr/>
        </p:nvGrpSpPr>
        <p:grpSpPr>
          <a:xfrm>
            <a:off x="1658637" y="4309916"/>
            <a:ext cx="1187280" cy="611091"/>
            <a:chOff x="1658637" y="4309916"/>
            <a:chExt cx="1187280" cy="611091"/>
          </a:xfrm>
        </p:grpSpPr>
        <p:pic>
          <p:nvPicPr>
            <p:cNvPr id="629" name="Google Shape;629;p102"/>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630" name="Google Shape;630;p102"/>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631" name="Google Shape;631;p102"/>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632" name="Google Shape;632;p102"/>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sp>
        <p:nvSpPr>
          <p:cNvPr id="633" name="Google Shape;633;p102"/>
          <p:cNvSpPr txBox="1"/>
          <p:nvPr>
            <p:ph type="title"/>
          </p:nvPr>
        </p:nvSpPr>
        <p:spPr>
          <a:xfrm>
            <a:off x="755500" y="1537875"/>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3500"/>
              <a:buNone/>
              <a:defRPr sz="35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634" name="Google Shape;634;p102"/>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lvl1pPr lvl="0">
              <a:spcBef>
                <a:spcPts val="640"/>
              </a:spcBef>
              <a:spcAft>
                <a:spcPts val="0"/>
              </a:spcAft>
              <a:buSzPts val="2200"/>
              <a:buNone/>
              <a:defRPr sz="2200"/>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Title with RPCERC logo">
  <p:cSld name="TITLE SLIDE 1_2">
    <p:spTree>
      <p:nvGrpSpPr>
        <p:cNvPr id="635" name="Shape 635"/>
        <p:cNvGrpSpPr/>
        <p:nvPr/>
      </p:nvGrpSpPr>
      <p:grpSpPr>
        <a:xfrm>
          <a:off x="0" y="0"/>
          <a:ext cx="0" cy="0"/>
          <a:chOff x="0" y="0"/>
          <a:chExt cx="0" cy="0"/>
        </a:xfrm>
      </p:grpSpPr>
      <p:sp>
        <p:nvSpPr>
          <p:cNvPr id="636" name="Google Shape;636;p103"/>
          <p:cNvSpPr/>
          <p:nvPr/>
        </p:nvSpPr>
        <p:spPr>
          <a:xfrm>
            <a:off x="315685" y="956097"/>
            <a:ext cx="8512500" cy="3553200"/>
          </a:xfrm>
          <a:prstGeom prst="roundRect">
            <a:avLst>
              <a:gd fmla="val 16667" name="adj"/>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69E62"/>
              </a:solidFill>
              <a:latin typeface="Calibri"/>
              <a:ea typeface="Calibri"/>
              <a:cs typeface="Calibri"/>
              <a:sym typeface="Calibri"/>
            </a:endParaRPr>
          </a:p>
        </p:txBody>
      </p:sp>
      <p:pic>
        <p:nvPicPr>
          <p:cNvPr id="637" name="Google Shape;637;p103"/>
          <p:cNvPicPr preferRelativeResize="0"/>
          <p:nvPr/>
        </p:nvPicPr>
        <p:blipFill rotWithShape="1">
          <a:blip r:embed="rId2">
            <a:alphaModFix/>
          </a:blip>
          <a:srcRect b="0" l="0" r="0" t="0"/>
          <a:stretch/>
        </p:blipFill>
        <p:spPr>
          <a:xfrm>
            <a:off x="6645182" y="328345"/>
            <a:ext cx="1464673" cy="1161152"/>
          </a:xfrm>
          <a:prstGeom prst="rect">
            <a:avLst/>
          </a:prstGeom>
          <a:noFill/>
          <a:ln>
            <a:noFill/>
          </a:ln>
        </p:spPr>
      </p:pic>
      <p:grpSp>
        <p:nvGrpSpPr>
          <p:cNvPr id="638" name="Google Shape;638;p103"/>
          <p:cNvGrpSpPr/>
          <p:nvPr/>
        </p:nvGrpSpPr>
        <p:grpSpPr>
          <a:xfrm>
            <a:off x="1658637" y="4309916"/>
            <a:ext cx="1187280" cy="611091"/>
            <a:chOff x="1658637" y="4309916"/>
            <a:chExt cx="1187280" cy="611091"/>
          </a:xfrm>
        </p:grpSpPr>
        <p:pic>
          <p:nvPicPr>
            <p:cNvPr id="639" name="Google Shape;639;p103"/>
            <p:cNvPicPr preferRelativeResize="0"/>
            <p:nvPr/>
          </p:nvPicPr>
          <p:blipFill rotWithShape="1">
            <a:blip r:embed="rId3">
              <a:alphaModFix/>
            </a:blip>
            <a:srcRect b="0" l="0" r="0" t="0"/>
            <a:stretch/>
          </p:blipFill>
          <p:spPr>
            <a:xfrm>
              <a:off x="2308308" y="4715670"/>
              <a:ext cx="537609" cy="205337"/>
            </a:xfrm>
            <a:prstGeom prst="rect">
              <a:avLst/>
            </a:prstGeom>
            <a:noFill/>
            <a:ln>
              <a:noFill/>
            </a:ln>
          </p:spPr>
        </p:pic>
        <p:pic>
          <p:nvPicPr>
            <p:cNvPr id="640" name="Google Shape;640;p103"/>
            <p:cNvPicPr preferRelativeResize="0"/>
            <p:nvPr/>
          </p:nvPicPr>
          <p:blipFill rotWithShape="1">
            <a:blip r:embed="rId4">
              <a:alphaModFix/>
            </a:blip>
            <a:srcRect b="0" l="0" r="0" t="0"/>
            <a:stretch/>
          </p:blipFill>
          <p:spPr>
            <a:xfrm flipH="1">
              <a:off x="1658637" y="4309916"/>
              <a:ext cx="820944" cy="543182"/>
            </a:xfrm>
            <a:prstGeom prst="rect">
              <a:avLst/>
            </a:prstGeom>
            <a:noFill/>
            <a:ln>
              <a:noFill/>
            </a:ln>
          </p:spPr>
        </p:pic>
      </p:grpSp>
      <p:pic>
        <p:nvPicPr>
          <p:cNvPr id="641" name="Google Shape;641;p103"/>
          <p:cNvPicPr preferRelativeResize="0"/>
          <p:nvPr/>
        </p:nvPicPr>
        <p:blipFill rotWithShape="1">
          <a:blip r:embed="rId5">
            <a:alphaModFix/>
          </a:blip>
          <a:srcRect b="0" l="0" r="0" t="0"/>
          <a:stretch/>
        </p:blipFill>
        <p:spPr>
          <a:xfrm>
            <a:off x="337739" y="215387"/>
            <a:ext cx="1329239" cy="274384"/>
          </a:xfrm>
          <a:prstGeom prst="rect">
            <a:avLst/>
          </a:prstGeom>
          <a:noFill/>
          <a:ln>
            <a:noFill/>
          </a:ln>
        </p:spPr>
      </p:pic>
      <p:pic>
        <p:nvPicPr>
          <p:cNvPr id="642" name="Google Shape;642;p103"/>
          <p:cNvPicPr preferRelativeResize="0"/>
          <p:nvPr/>
        </p:nvPicPr>
        <p:blipFill rotWithShape="1">
          <a:blip r:embed="rId6">
            <a:alphaModFix/>
          </a:blip>
          <a:srcRect b="0" l="0" r="0" t="0"/>
          <a:stretch/>
        </p:blipFill>
        <p:spPr>
          <a:xfrm>
            <a:off x="1828315" y="150803"/>
            <a:ext cx="1228649" cy="371876"/>
          </a:xfrm>
          <a:prstGeom prst="rect">
            <a:avLst/>
          </a:prstGeom>
          <a:noFill/>
          <a:ln>
            <a:noFill/>
          </a:ln>
        </p:spPr>
      </p:pic>
      <p:pic>
        <p:nvPicPr>
          <p:cNvPr id="643" name="Google Shape;643;p103"/>
          <p:cNvPicPr preferRelativeResize="0"/>
          <p:nvPr/>
        </p:nvPicPr>
        <p:blipFill>
          <a:blip r:embed="rId7">
            <a:alphaModFix/>
          </a:blip>
          <a:stretch>
            <a:fillRect/>
          </a:stretch>
        </p:blipFill>
        <p:spPr>
          <a:xfrm>
            <a:off x="3224138" y="150800"/>
            <a:ext cx="1711468" cy="371875"/>
          </a:xfrm>
          <a:prstGeom prst="rect">
            <a:avLst/>
          </a:prstGeom>
          <a:noFill/>
          <a:ln>
            <a:noFill/>
          </a:ln>
        </p:spPr>
      </p:pic>
      <p:sp>
        <p:nvSpPr>
          <p:cNvPr id="644" name="Google Shape;644;p103"/>
          <p:cNvSpPr txBox="1"/>
          <p:nvPr>
            <p:ph type="title"/>
          </p:nvPr>
        </p:nvSpPr>
        <p:spPr>
          <a:xfrm>
            <a:off x="755500" y="1537875"/>
            <a:ext cx="6295800" cy="1161000"/>
          </a:xfrm>
          <a:prstGeom prst="rect">
            <a:avLst/>
          </a:prstGeom>
        </p:spPr>
        <p:txBody>
          <a:bodyPr anchorCtr="0" anchor="t" bIns="45700" lIns="91425" spcFirstLastPara="1" rIns="91425" wrap="square" tIns="45700">
            <a:normAutofit/>
          </a:bodyPr>
          <a:lstStyle>
            <a:lvl1pPr lvl="0">
              <a:spcBef>
                <a:spcPts val="0"/>
              </a:spcBef>
              <a:spcAft>
                <a:spcPts val="0"/>
              </a:spcAft>
              <a:buClr>
                <a:srgbClr val="3F3F3F"/>
              </a:buClr>
              <a:buSzPts val="3500"/>
              <a:buNone/>
              <a:defRPr sz="3500">
                <a:solidFill>
                  <a:srgbClr val="3F3F3F"/>
                </a:solidFill>
              </a:defRPr>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645" name="Google Shape;645;p103"/>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lvl1pPr lvl="0">
              <a:spcBef>
                <a:spcPts val="640"/>
              </a:spcBef>
              <a:spcAft>
                <a:spcPts val="0"/>
              </a:spcAft>
              <a:buSzPts val="2200"/>
              <a:buNone/>
              <a:defRPr sz="2200"/>
            </a:lvl1pPr>
            <a:lvl2pPr lvl="1">
              <a:spcBef>
                <a:spcPts val="1000"/>
              </a:spcBef>
              <a:spcAft>
                <a:spcPts val="0"/>
              </a:spcAft>
              <a:buSzPts val="1600"/>
              <a:buNone/>
              <a:defRPr/>
            </a:lvl2pPr>
            <a:lvl3pPr lvl="2">
              <a:spcBef>
                <a:spcPts val="1000"/>
              </a:spcBef>
              <a:spcAft>
                <a:spcPts val="0"/>
              </a:spcAft>
              <a:buSzPts val="1400"/>
              <a:buNone/>
              <a:defRPr/>
            </a:lvl3pPr>
            <a:lvl4pPr lvl="3">
              <a:spcBef>
                <a:spcPts val="1000"/>
              </a:spcBef>
              <a:spcAft>
                <a:spcPts val="0"/>
              </a:spcAft>
              <a:buSzPts val="1400"/>
              <a:buNone/>
              <a:defRPr/>
            </a:lvl4pPr>
            <a:lvl5pPr lvl="4">
              <a:spcBef>
                <a:spcPts val="1000"/>
              </a:spcBef>
              <a:spcAft>
                <a:spcPts val="0"/>
              </a:spcAft>
              <a:buSzPts val="1400"/>
              <a:buNone/>
              <a:defRPr/>
            </a:lvl5pPr>
            <a:lvl6pPr lvl="5">
              <a:spcBef>
                <a:spcPts val="1000"/>
              </a:spcBef>
              <a:spcAft>
                <a:spcPts val="0"/>
              </a:spcAft>
              <a:buSzPts val="1400"/>
              <a:buNone/>
              <a:defRPr/>
            </a:lvl6pPr>
            <a:lvl7pPr lvl="6">
              <a:spcBef>
                <a:spcPts val="1000"/>
              </a:spcBef>
              <a:spcAft>
                <a:spcPts val="0"/>
              </a:spcAft>
              <a:buSzPts val="1400"/>
              <a:buNone/>
              <a:defRPr/>
            </a:lvl7pPr>
            <a:lvl8pPr lvl="7">
              <a:spcBef>
                <a:spcPts val="1000"/>
              </a:spcBef>
              <a:spcAft>
                <a:spcPts val="0"/>
              </a:spcAft>
              <a:buSzPts val="1400"/>
              <a:buNone/>
              <a:defRPr/>
            </a:lvl8pPr>
            <a:lvl9pPr lvl="8">
              <a:spcBef>
                <a:spcPts val="100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5.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3.xml"/><Relationship Id="rId20" Type="http://schemas.openxmlformats.org/officeDocument/2006/relationships/slideLayout" Target="../slideLayouts/slideLayout53.xml"/><Relationship Id="rId42" Type="http://schemas.openxmlformats.org/officeDocument/2006/relationships/theme" Target="../theme/theme3.xml"/><Relationship Id="rId41" Type="http://schemas.openxmlformats.org/officeDocument/2006/relationships/slideLayout" Target="../slideLayouts/slideLayout74.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35" Type="http://schemas.openxmlformats.org/officeDocument/2006/relationships/slideLayout" Target="../slideLayouts/slideLayout68.xml"/><Relationship Id="rId12" Type="http://schemas.openxmlformats.org/officeDocument/2006/relationships/slideLayout" Target="../slideLayouts/slideLayout45.xml"/><Relationship Id="rId34" Type="http://schemas.openxmlformats.org/officeDocument/2006/relationships/slideLayout" Target="../slideLayouts/slideLayout67.xml"/><Relationship Id="rId15" Type="http://schemas.openxmlformats.org/officeDocument/2006/relationships/slideLayout" Target="../slideLayouts/slideLayout48.xml"/><Relationship Id="rId37" Type="http://schemas.openxmlformats.org/officeDocument/2006/relationships/slideLayout" Target="../slideLayouts/slideLayout70.xml"/><Relationship Id="rId14" Type="http://schemas.openxmlformats.org/officeDocument/2006/relationships/slideLayout" Target="../slideLayouts/slideLayout47.xml"/><Relationship Id="rId36" Type="http://schemas.openxmlformats.org/officeDocument/2006/relationships/slideLayout" Target="../slideLayouts/slideLayout69.xml"/><Relationship Id="rId17" Type="http://schemas.openxmlformats.org/officeDocument/2006/relationships/slideLayout" Target="../slideLayouts/slideLayout50.xml"/><Relationship Id="rId39" Type="http://schemas.openxmlformats.org/officeDocument/2006/relationships/slideLayout" Target="../slideLayouts/slideLayout72.xml"/><Relationship Id="rId16" Type="http://schemas.openxmlformats.org/officeDocument/2006/relationships/slideLayout" Target="../slideLayouts/slideLayout49.xml"/><Relationship Id="rId38" Type="http://schemas.openxmlformats.org/officeDocument/2006/relationships/slideLayout" Target="../slideLayouts/slideLayout71.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94.xml"/><Relationship Id="rId22" Type="http://schemas.openxmlformats.org/officeDocument/2006/relationships/slideLayout" Target="../slideLayouts/slideLayout96.xml"/><Relationship Id="rId21" Type="http://schemas.openxmlformats.org/officeDocument/2006/relationships/slideLayout" Target="../slideLayouts/slideLayout95.xml"/><Relationship Id="rId24" Type="http://schemas.openxmlformats.org/officeDocument/2006/relationships/theme" Target="../theme/theme1.xml"/><Relationship Id="rId23" Type="http://schemas.openxmlformats.org/officeDocument/2006/relationships/slideLayout" Target="../slideLayouts/slideLayout97.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17.xml"/><Relationship Id="rId22" Type="http://schemas.openxmlformats.org/officeDocument/2006/relationships/slideLayout" Target="../slideLayouts/slideLayout119.xml"/><Relationship Id="rId21" Type="http://schemas.openxmlformats.org/officeDocument/2006/relationships/slideLayout" Target="../slideLayouts/slideLayout118.xml"/><Relationship Id="rId24" Type="http://schemas.openxmlformats.org/officeDocument/2006/relationships/slideLayout" Target="../slideLayouts/slideLayout121.xml"/><Relationship Id="rId23" Type="http://schemas.openxmlformats.org/officeDocument/2006/relationships/slideLayout" Target="../slideLayouts/slideLayout120.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26" Type="http://schemas.openxmlformats.org/officeDocument/2006/relationships/slideLayout" Target="../slideLayouts/slideLayout123.xml"/><Relationship Id="rId25" Type="http://schemas.openxmlformats.org/officeDocument/2006/relationships/slideLayout" Target="../slideLayouts/slideLayout122.xml"/><Relationship Id="rId28" Type="http://schemas.openxmlformats.org/officeDocument/2006/relationships/slideLayout" Target="../slideLayouts/slideLayout125.xml"/><Relationship Id="rId27" Type="http://schemas.openxmlformats.org/officeDocument/2006/relationships/slideLayout" Target="../slideLayouts/slideLayout124.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29" Type="http://schemas.openxmlformats.org/officeDocument/2006/relationships/slideLayout" Target="../slideLayouts/slideLayout126.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31" Type="http://schemas.openxmlformats.org/officeDocument/2006/relationships/slideLayout" Target="../slideLayouts/slideLayout128.xml"/><Relationship Id="rId30" Type="http://schemas.openxmlformats.org/officeDocument/2006/relationships/slideLayout" Target="../slideLayouts/slideLayout127.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32" Type="http://schemas.openxmlformats.org/officeDocument/2006/relationships/theme" Target="../theme/theme2.xml"/><Relationship Id="rId13" Type="http://schemas.openxmlformats.org/officeDocument/2006/relationships/slideLayout" Target="../slideLayouts/slideLayout110.xml"/><Relationship Id="rId12" Type="http://schemas.openxmlformats.org/officeDocument/2006/relationships/slideLayout" Target="../slideLayouts/slideLayout109.xml"/><Relationship Id="rId15" Type="http://schemas.openxmlformats.org/officeDocument/2006/relationships/slideLayout" Target="../slideLayouts/slideLayout112.xml"/><Relationship Id="rId14" Type="http://schemas.openxmlformats.org/officeDocument/2006/relationships/slideLayout" Target="../slideLayouts/slideLayout111.xml"/><Relationship Id="rId17" Type="http://schemas.openxmlformats.org/officeDocument/2006/relationships/slideLayout" Target="../slideLayouts/slideLayout114.xml"/><Relationship Id="rId16" Type="http://schemas.openxmlformats.org/officeDocument/2006/relationships/slideLayout" Target="../slideLayouts/slideLayout113.xml"/><Relationship Id="rId19" Type="http://schemas.openxmlformats.org/officeDocument/2006/relationships/slideLayout" Target="../slideLayouts/slideLayout116.xml"/><Relationship Id="rId18" Type="http://schemas.openxmlformats.org/officeDocument/2006/relationships/slideLayout" Target="../slideLayouts/slideLayout115.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48.xml"/><Relationship Id="rId22" Type="http://schemas.openxmlformats.org/officeDocument/2006/relationships/slideLayout" Target="../slideLayouts/slideLayout150.xml"/><Relationship Id="rId21" Type="http://schemas.openxmlformats.org/officeDocument/2006/relationships/slideLayout" Target="../slideLayouts/slideLayout149.xml"/><Relationship Id="rId24" Type="http://schemas.openxmlformats.org/officeDocument/2006/relationships/slideLayout" Target="../slideLayouts/slideLayout152.xml"/><Relationship Id="rId23" Type="http://schemas.openxmlformats.org/officeDocument/2006/relationships/slideLayout" Target="../slideLayouts/slideLayout151.xml"/><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slideLayout" Target="../slideLayouts/slideLayout131.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26" Type="http://schemas.openxmlformats.org/officeDocument/2006/relationships/slideLayout" Target="../slideLayouts/slideLayout154.xml"/><Relationship Id="rId25" Type="http://schemas.openxmlformats.org/officeDocument/2006/relationships/slideLayout" Target="../slideLayouts/slideLayout153.xml"/><Relationship Id="rId28" Type="http://schemas.openxmlformats.org/officeDocument/2006/relationships/slideLayout" Target="../slideLayouts/slideLayout156.xml"/><Relationship Id="rId27" Type="http://schemas.openxmlformats.org/officeDocument/2006/relationships/slideLayout" Target="../slideLayouts/slideLayout155.xml"/><Relationship Id="rId5" Type="http://schemas.openxmlformats.org/officeDocument/2006/relationships/slideLayout" Target="../slideLayouts/slideLayout133.xml"/><Relationship Id="rId6" Type="http://schemas.openxmlformats.org/officeDocument/2006/relationships/slideLayout" Target="../slideLayouts/slideLayout134.xml"/><Relationship Id="rId29" Type="http://schemas.openxmlformats.org/officeDocument/2006/relationships/slideLayout" Target="../slideLayouts/slideLayout157.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31" Type="http://schemas.openxmlformats.org/officeDocument/2006/relationships/slideLayout" Target="../slideLayouts/slideLayout159.xml"/><Relationship Id="rId30" Type="http://schemas.openxmlformats.org/officeDocument/2006/relationships/slideLayout" Target="../slideLayouts/slideLayout158.xml"/><Relationship Id="rId11" Type="http://schemas.openxmlformats.org/officeDocument/2006/relationships/slideLayout" Target="../slideLayouts/slideLayout139.xml"/><Relationship Id="rId33" Type="http://schemas.openxmlformats.org/officeDocument/2006/relationships/theme" Target="../theme/theme4.xml"/><Relationship Id="rId10" Type="http://schemas.openxmlformats.org/officeDocument/2006/relationships/slideLayout" Target="../slideLayouts/slideLayout138.xml"/><Relationship Id="rId32" Type="http://schemas.openxmlformats.org/officeDocument/2006/relationships/slideLayout" Target="../slideLayouts/slideLayout160.xml"/><Relationship Id="rId13" Type="http://schemas.openxmlformats.org/officeDocument/2006/relationships/slideLayout" Target="../slideLayouts/slideLayout141.xml"/><Relationship Id="rId12" Type="http://schemas.openxmlformats.org/officeDocument/2006/relationships/slideLayout" Target="../slideLayouts/slideLayout140.xml"/><Relationship Id="rId15" Type="http://schemas.openxmlformats.org/officeDocument/2006/relationships/slideLayout" Target="../slideLayouts/slideLayout143.xml"/><Relationship Id="rId14" Type="http://schemas.openxmlformats.org/officeDocument/2006/relationships/slideLayout" Target="../slideLayouts/slideLayout142.xml"/><Relationship Id="rId17" Type="http://schemas.openxmlformats.org/officeDocument/2006/relationships/slideLayout" Target="../slideLayouts/slideLayout145.xml"/><Relationship Id="rId16" Type="http://schemas.openxmlformats.org/officeDocument/2006/relationships/slideLayout" Target="../slideLayouts/slideLayout144.xml"/><Relationship Id="rId19" Type="http://schemas.openxmlformats.org/officeDocument/2006/relationships/slideLayout" Target="../slideLayouts/slideLayout147.xml"/><Relationship Id="rId18"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rgbClr val="3F3F3F"/>
              </a:buClr>
              <a:buSzPts val="2200"/>
              <a:buFont typeface="Roboto Medium"/>
              <a:buNone/>
              <a:defRPr i="0" sz="2200" u="none" cap="none" strike="noStrike">
                <a:solidFill>
                  <a:srgbClr val="3F3F3F"/>
                </a:solidFill>
                <a:latin typeface="Roboto Medium"/>
                <a:ea typeface="Roboto Medium"/>
                <a:cs typeface="Roboto Medium"/>
                <a:sym typeface="Roboto Medium"/>
              </a:defRPr>
            </a:lvl1pPr>
            <a:lvl2pPr lvl="1">
              <a:spcBef>
                <a:spcPts val="0"/>
              </a:spcBef>
              <a:spcAft>
                <a:spcPts val="0"/>
              </a:spcAft>
              <a:buClr>
                <a:srgbClr val="3F3F3F"/>
              </a:buClr>
              <a:buSzPts val="1400"/>
              <a:buNone/>
              <a:defRPr sz="1800">
                <a:solidFill>
                  <a:srgbClr val="3F3F3F"/>
                </a:solidFill>
              </a:defRPr>
            </a:lvl2pPr>
            <a:lvl3pPr lvl="2">
              <a:spcBef>
                <a:spcPts val="0"/>
              </a:spcBef>
              <a:spcAft>
                <a:spcPts val="0"/>
              </a:spcAft>
              <a:buClr>
                <a:srgbClr val="3F3F3F"/>
              </a:buClr>
              <a:buSzPts val="1400"/>
              <a:buNone/>
              <a:defRPr sz="1800">
                <a:solidFill>
                  <a:srgbClr val="3F3F3F"/>
                </a:solidFill>
              </a:defRPr>
            </a:lvl3pPr>
            <a:lvl4pPr lvl="3">
              <a:spcBef>
                <a:spcPts val="0"/>
              </a:spcBef>
              <a:spcAft>
                <a:spcPts val="0"/>
              </a:spcAft>
              <a:buClr>
                <a:srgbClr val="3F3F3F"/>
              </a:buClr>
              <a:buSzPts val="1400"/>
              <a:buNone/>
              <a:defRPr sz="1800">
                <a:solidFill>
                  <a:srgbClr val="3F3F3F"/>
                </a:solidFill>
              </a:defRPr>
            </a:lvl4pPr>
            <a:lvl5pPr lvl="4">
              <a:spcBef>
                <a:spcPts val="0"/>
              </a:spcBef>
              <a:spcAft>
                <a:spcPts val="0"/>
              </a:spcAft>
              <a:buClr>
                <a:srgbClr val="3F3F3F"/>
              </a:buClr>
              <a:buSzPts val="1400"/>
              <a:buNone/>
              <a:defRPr sz="1800">
                <a:solidFill>
                  <a:srgbClr val="3F3F3F"/>
                </a:solidFill>
              </a:defRPr>
            </a:lvl5pPr>
            <a:lvl6pPr lvl="5">
              <a:spcBef>
                <a:spcPts val="0"/>
              </a:spcBef>
              <a:spcAft>
                <a:spcPts val="0"/>
              </a:spcAft>
              <a:buClr>
                <a:srgbClr val="3F3F3F"/>
              </a:buClr>
              <a:buSzPts val="1400"/>
              <a:buNone/>
              <a:defRPr sz="1800">
                <a:solidFill>
                  <a:srgbClr val="3F3F3F"/>
                </a:solidFill>
              </a:defRPr>
            </a:lvl6pPr>
            <a:lvl7pPr lvl="6">
              <a:spcBef>
                <a:spcPts val="0"/>
              </a:spcBef>
              <a:spcAft>
                <a:spcPts val="0"/>
              </a:spcAft>
              <a:buClr>
                <a:srgbClr val="3F3F3F"/>
              </a:buClr>
              <a:buSzPts val="1400"/>
              <a:buNone/>
              <a:defRPr sz="1800">
                <a:solidFill>
                  <a:srgbClr val="3F3F3F"/>
                </a:solidFill>
              </a:defRPr>
            </a:lvl7pPr>
            <a:lvl8pPr lvl="7">
              <a:spcBef>
                <a:spcPts val="0"/>
              </a:spcBef>
              <a:spcAft>
                <a:spcPts val="0"/>
              </a:spcAft>
              <a:buClr>
                <a:srgbClr val="3F3F3F"/>
              </a:buClr>
              <a:buSzPts val="1400"/>
              <a:buNone/>
              <a:defRPr sz="1800">
                <a:solidFill>
                  <a:srgbClr val="3F3F3F"/>
                </a:solidFill>
              </a:defRPr>
            </a:lvl8pPr>
            <a:lvl9pPr lvl="8">
              <a:spcBef>
                <a:spcPts val="0"/>
              </a:spcBef>
              <a:spcAft>
                <a:spcPts val="0"/>
              </a:spcAft>
              <a:buClr>
                <a:srgbClr val="3F3F3F"/>
              </a:buClr>
              <a:buSzPts val="1400"/>
              <a:buNone/>
              <a:defRPr sz="1800">
                <a:solidFill>
                  <a:srgbClr val="3F3F3F"/>
                </a:solidFill>
              </a:defRPr>
            </a:lvl9pPr>
          </a:lstStyle>
          <a:p/>
        </p:txBody>
      </p:sp>
      <p:sp>
        <p:nvSpPr>
          <p:cNvPr id="7" name="Google Shape;7;p1"/>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marR="0" algn="l">
              <a:spcBef>
                <a:spcPts val="640"/>
              </a:spcBef>
              <a:spcAft>
                <a:spcPts val="0"/>
              </a:spcAft>
              <a:buClr>
                <a:srgbClr val="595959"/>
              </a:buClr>
              <a:buSzPts val="1800"/>
              <a:buFont typeface="Roboto"/>
              <a:buChar char="●"/>
              <a:defRPr i="0" sz="1800" u="none" cap="none" strike="noStrike">
                <a:solidFill>
                  <a:srgbClr val="595959"/>
                </a:solidFill>
                <a:latin typeface="Roboto"/>
                <a:ea typeface="Roboto"/>
                <a:cs typeface="Roboto"/>
                <a:sym typeface="Roboto"/>
              </a:defRPr>
            </a:lvl1pPr>
            <a:lvl2pPr indent="-330200" lvl="1" marL="914400" marR="0" algn="l">
              <a:lnSpc>
                <a:spcPct val="115000"/>
              </a:lnSpc>
              <a:spcBef>
                <a:spcPts val="1000"/>
              </a:spcBef>
              <a:spcAft>
                <a:spcPts val="0"/>
              </a:spcAft>
              <a:buClr>
                <a:srgbClr val="595959"/>
              </a:buClr>
              <a:buSzPts val="1600"/>
              <a:buFont typeface="Roboto"/>
              <a:buChar char="○"/>
              <a:defRPr i="0" sz="1600" u="none" cap="none" strike="noStrike">
                <a:solidFill>
                  <a:srgbClr val="595959"/>
                </a:solidFill>
                <a:latin typeface="Roboto"/>
                <a:ea typeface="Roboto"/>
                <a:cs typeface="Roboto"/>
                <a:sym typeface="Roboto"/>
              </a:defRPr>
            </a:lvl2pPr>
            <a:lvl3pPr indent="-317500" lvl="2" marL="13716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3pPr>
            <a:lvl4pPr indent="-317500" lvl="3" marL="18288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4pPr>
            <a:lvl5pPr indent="-317500" lvl="4" marL="22860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5pPr>
            <a:lvl6pPr indent="-317500" lvl="5" marL="27432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6pPr>
            <a:lvl7pPr indent="-317500" lvl="6" marL="32004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7pPr>
            <a:lvl8pPr indent="-317500" lvl="7" marL="36576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8pPr>
            <a:lvl9pPr indent="-317500" lvl="8" marL="41148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5"/>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5" name="Google Shape;235;p35"/>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6" name="Google Shape;236;p3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7" name="Google Shape;237;p3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8" name="Google Shape;238;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7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3F3F3F"/>
              </a:buClr>
              <a:buSzPts val="2200"/>
              <a:buFont typeface="Roboto Medium"/>
              <a:buNone/>
              <a:defRPr b="0" i="0" sz="2200" u="none" cap="none" strike="noStrike">
                <a:solidFill>
                  <a:srgbClr val="3F3F3F"/>
                </a:solidFill>
                <a:latin typeface="Roboto Medium"/>
                <a:ea typeface="Roboto Medium"/>
                <a:cs typeface="Roboto Medium"/>
                <a:sym typeface="Roboto Medium"/>
              </a:defRPr>
            </a:lvl1pPr>
            <a:lvl2pPr lvl="1"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2pPr>
            <a:lvl3pPr lvl="2"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3pPr>
            <a:lvl4pPr lvl="3"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4pPr>
            <a:lvl5pPr lvl="4"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5pPr>
            <a:lvl6pPr lvl="5"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6pPr>
            <a:lvl7pPr lvl="6"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7pPr>
            <a:lvl8pPr lvl="7"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8pPr>
            <a:lvl9pPr lvl="8"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9pPr>
          </a:lstStyle>
          <a:p/>
        </p:txBody>
      </p:sp>
      <p:sp>
        <p:nvSpPr>
          <p:cNvPr id="464" name="Google Shape;464;p77"/>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marR="0" algn="l">
              <a:lnSpc>
                <a:spcPct val="100000"/>
              </a:lnSpc>
              <a:spcBef>
                <a:spcPts val="640"/>
              </a:spcBef>
              <a:spcAft>
                <a:spcPts val="0"/>
              </a:spcAft>
              <a:buClr>
                <a:srgbClr val="595959"/>
              </a:buClr>
              <a:buSzPts val="1800"/>
              <a:buFont typeface="Roboto"/>
              <a:buChar char="●"/>
              <a:defRPr b="0" i="0" sz="1800" u="none" cap="none" strike="noStrike">
                <a:solidFill>
                  <a:srgbClr val="595959"/>
                </a:solidFill>
                <a:latin typeface="Roboto"/>
                <a:ea typeface="Roboto"/>
                <a:cs typeface="Roboto"/>
                <a:sym typeface="Roboto"/>
              </a:defRPr>
            </a:lvl1pPr>
            <a:lvl2pPr indent="-330200" lvl="1" marL="914400" marR="0" algn="l">
              <a:lnSpc>
                <a:spcPct val="115000"/>
              </a:lnSpc>
              <a:spcBef>
                <a:spcPts val="1000"/>
              </a:spcBef>
              <a:spcAft>
                <a:spcPts val="0"/>
              </a:spcAft>
              <a:buClr>
                <a:srgbClr val="595959"/>
              </a:buClr>
              <a:buSzPts val="1600"/>
              <a:buFont typeface="Roboto"/>
              <a:buChar char="○"/>
              <a:defRPr b="0" i="0" sz="1600" u="none" cap="none" strike="noStrike">
                <a:solidFill>
                  <a:srgbClr val="595959"/>
                </a:solidFill>
                <a:latin typeface="Roboto"/>
                <a:ea typeface="Roboto"/>
                <a:cs typeface="Roboto"/>
                <a:sym typeface="Roboto"/>
              </a:defRPr>
            </a:lvl2pPr>
            <a:lvl3pPr indent="-317500" lvl="2" marL="13716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3pPr>
            <a:lvl4pPr indent="-317500" lvl="3" marL="18288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4pPr>
            <a:lvl5pPr indent="-317500" lvl="4" marL="22860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5pPr>
            <a:lvl6pPr indent="-317500" lvl="5" marL="27432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6pPr>
            <a:lvl7pPr indent="-317500" lvl="6" marL="32004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7pPr>
            <a:lvl8pPr indent="-317500" lvl="7" marL="36576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8pPr>
            <a:lvl9pPr indent="-317500" lvl="8" marL="41148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2" name="Shape 622"/>
        <p:cNvGrpSpPr/>
        <p:nvPr/>
      </p:nvGrpSpPr>
      <p:grpSpPr>
        <a:xfrm>
          <a:off x="0" y="0"/>
          <a:ext cx="0" cy="0"/>
          <a:chOff x="0" y="0"/>
          <a:chExt cx="0" cy="0"/>
        </a:xfrm>
      </p:grpSpPr>
      <p:sp>
        <p:nvSpPr>
          <p:cNvPr id="623" name="Google Shape;623;p10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rgbClr val="3F3F3F"/>
              </a:buClr>
              <a:buSzPts val="2200"/>
              <a:buFont typeface="Roboto Medium"/>
              <a:buNone/>
              <a:defRPr i="0" sz="2200" u="none" cap="none" strike="noStrike">
                <a:solidFill>
                  <a:srgbClr val="3F3F3F"/>
                </a:solidFill>
                <a:latin typeface="Roboto Medium"/>
                <a:ea typeface="Roboto Medium"/>
                <a:cs typeface="Roboto Medium"/>
                <a:sym typeface="Roboto Medium"/>
              </a:defRPr>
            </a:lvl1pPr>
            <a:lvl2pPr lvl="1">
              <a:spcBef>
                <a:spcPts val="0"/>
              </a:spcBef>
              <a:spcAft>
                <a:spcPts val="0"/>
              </a:spcAft>
              <a:buClr>
                <a:srgbClr val="3F3F3F"/>
              </a:buClr>
              <a:buSzPts val="1400"/>
              <a:buNone/>
              <a:defRPr sz="1800">
                <a:solidFill>
                  <a:srgbClr val="3F3F3F"/>
                </a:solidFill>
              </a:defRPr>
            </a:lvl2pPr>
            <a:lvl3pPr lvl="2">
              <a:spcBef>
                <a:spcPts val="0"/>
              </a:spcBef>
              <a:spcAft>
                <a:spcPts val="0"/>
              </a:spcAft>
              <a:buClr>
                <a:srgbClr val="3F3F3F"/>
              </a:buClr>
              <a:buSzPts val="1400"/>
              <a:buNone/>
              <a:defRPr sz="1800">
                <a:solidFill>
                  <a:srgbClr val="3F3F3F"/>
                </a:solidFill>
              </a:defRPr>
            </a:lvl3pPr>
            <a:lvl4pPr lvl="3">
              <a:spcBef>
                <a:spcPts val="0"/>
              </a:spcBef>
              <a:spcAft>
                <a:spcPts val="0"/>
              </a:spcAft>
              <a:buClr>
                <a:srgbClr val="3F3F3F"/>
              </a:buClr>
              <a:buSzPts val="1400"/>
              <a:buNone/>
              <a:defRPr sz="1800">
                <a:solidFill>
                  <a:srgbClr val="3F3F3F"/>
                </a:solidFill>
              </a:defRPr>
            </a:lvl4pPr>
            <a:lvl5pPr lvl="4">
              <a:spcBef>
                <a:spcPts val="0"/>
              </a:spcBef>
              <a:spcAft>
                <a:spcPts val="0"/>
              </a:spcAft>
              <a:buClr>
                <a:srgbClr val="3F3F3F"/>
              </a:buClr>
              <a:buSzPts val="1400"/>
              <a:buNone/>
              <a:defRPr sz="1800">
                <a:solidFill>
                  <a:srgbClr val="3F3F3F"/>
                </a:solidFill>
              </a:defRPr>
            </a:lvl5pPr>
            <a:lvl6pPr lvl="5">
              <a:spcBef>
                <a:spcPts val="0"/>
              </a:spcBef>
              <a:spcAft>
                <a:spcPts val="0"/>
              </a:spcAft>
              <a:buClr>
                <a:srgbClr val="3F3F3F"/>
              </a:buClr>
              <a:buSzPts val="1400"/>
              <a:buNone/>
              <a:defRPr sz="1800">
                <a:solidFill>
                  <a:srgbClr val="3F3F3F"/>
                </a:solidFill>
              </a:defRPr>
            </a:lvl6pPr>
            <a:lvl7pPr lvl="6">
              <a:spcBef>
                <a:spcPts val="0"/>
              </a:spcBef>
              <a:spcAft>
                <a:spcPts val="0"/>
              </a:spcAft>
              <a:buClr>
                <a:srgbClr val="3F3F3F"/>
              </a:buClr>
              <a:buSzPts val="1400"/>
              <a:buNone/>
              <a:defRPr sz="1800">
                <a:solidFill>
                  <a:srgbClr val="3F3F3F"/>
                </a:solidFill>
              </a:defRPr>
            </a:lvl7pPr>
            <a:lvl8pPr lvl="7">
              <a:spcBef>
                <a:spcPts val="0"/>
              </a:spcBef>
              <a:spcAft>
                <a:spcPts val="0"/>
              </a:spcAft>
              <a:buClr>
                <a:srgbClr val="3F3F3F"/>
              </a:buClr>
              <a:buSzPts val="1400"/>
              <a:buNone/>
              <a:defRPr sz="1800">
                <a:solidFill>
                  <a:srgbClr val="3F3F3F"/>
                </a:solidFill>
              </a:defRPr>
            </a:lvl8pPr>
            <a:lvl9pPr lvl="8">
              <a:spcBef>
                <a:spcPts val="0"/>
              </a:spcBef>
              <a:spcAft>
                <a:spcPts val="0"/>
              </a:spcAft>
              <a:buClr>
                <a:srgbClr val="3F3F3F"/>
              </a:buClr>
              <a:buSzPts val="1400"/>
              <a:buNone/>
              <a:defRPr sz="1800">
                <a:solidFill>
                  <a:srgbClr val="3F3F3F"/>
                </a:solidFill>
              </a:defRPr>
            </a:lvl9pPr>
          </a:lstStyle>
          <a:p/>
        </p:txBody>
      </p:sp>
      <p:sp>
        <p:nvSpPr>
          <p:cNvPr id="624" name="Google Shape;624;p101"/>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marR="0" algn="l">
              <a:spcBef>
                <a:spcPts val="640"/>
              </a:spcBef>
              <a:spcAft>
                <a:spcPts val="0"/>
              </a:spcAft>
              <a:buClr>
                <a:srgbClr val="595959"/>
              </a:buClr>
              <a:buSzPts val="1800"/>
              <a:buFont typeface="Roboto"/>
              <a:buChar char="●"/>
              <a:defRPr i="0" sz="1800" u="none" cap="none" strike="noStrike">
                <a:solidFill>
                  <a:srgbClr val="595959"/>
                </a:solidFill>
                <a:latin typeface="Roboto"/>
                <a:ea typeface="Roboto"/>
                <a:cs typeface="Roboto"/>
                <a:sym typeface="Roboto"/>
              </a:defRPr>
            </a:lvl1pPr>
            <a:lvl2pPr indent="-330200" lvl="1" marL="914400" marR="0" algn="l">
              <a:lnSpc>
                <a:spcPct val="115000"/>
              </a:lnSpc>
              <a:spcBef>
                <a:spcPts val="1000"/>
              </a:spcBef>
              <a:spcAft>
                <a:spcPts val="0"/>
              </a:spcAft>
              <a:buClr>
                <a:srgbClr val="595959"/>
              </a:buClr>
              <a:buSzPts val="1600"/>
              <a:buFont typeface="Roboto"/>
              <a:buChar char="○"/>
              <a:defRPr i="0" sz="1600" u="none" cap="none" strike="noStrike">
                <a:solidFill>
                  <a:srgbClr val="595959"/>
                </a:solidFill>
                <a:latin typeface="Roboto"/>
                <a:ea typeface="Roboto"/>
                <a:cs typeface="Roboto"/>
                <a:sym typeface="Roboto"/>
              </a:defRPr>
            </a:lvl2pPr>
            <a:lvl3pPr indent="-317500" lvl="2" marL="13716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3pPr>
            <a:lvl4pPr indent="-317500" lvl="3" marL="18288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4pPr>
            <a:lvl5pPr indent="-317500" lvl="4" marL="22860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5pPr>
            <a:lvl6pPr indent="-317500" lvl="5" marL="27432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6pPr>
            <a:lvl7pPr indent="-317500" lvl="6" marL="32004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7pPr>
            <a:lvl8pPr indent="-317500" lvl="7" marL="36576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8pPr>
            <a:lvl9pPr indent="-317500" lvl="8" marL="4114800" marR="0" algn="l">
              <a:lnSpc>
                <a:spcPct val="115000"/>
              </a:lnSpc>
              <a:spcBef>
                <a:spcPts val="1000"/>
              </a:spcBef>
              <a:spcAft>
                <a:spcPts val="0"/>
              </a:spcAft>
              <a:buClr>
                <a:srgbClr val="595959"/>
              </a:buClr>
              <a:buSzPts val="1400"/>
              <a:buFont typeface="Roboto"/>
              <a:buChar char="■"/>
              <a:defRPr i="0" u="none" cap="none" strike="noStrike">
                <a:solidFill>
                  <a:srgbClr val="595959"/>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6" name="Shape 826"/>
        <p:cNvGrpSpPr/>
        <p:nvPr/>
      </p:nvGrpSpPr>
      <p:grpSpPr>
        <a:xfrm>
          <a:off x="0" y="0"/>
          <a:ext cx="0" cy="0"/>
          <a:chOff x="0" y="0"/>
          <a:chExt cx="0" cy="0"/>
        </a:xfrm>
      </p:grpSpPr>
      <p:sp>
        <p:nvSpPr>
          <p:cNvPr id="827" name="Google Shape;827;p13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3F3F3F"/>
              </a:buClr>
              <a:buSzPts val="2200"/>
              <a:buFont typeface="Roboto Medium"/>
              <a:buNone/>
              <a:defRPr b="0" i="0" sz="2200" u="none" cap="none" strike="noStrike">
                <a:solidFill>
                  <a:srgbClr val="3F3F3F"/>
                </a:solidFill>
                <a:latin typeface="Roboto Medium"/>
                <a:ea typeface="Roboto Medium"/>
                <a:cs typeface="Roboto Medium"/>
                <a:sym typeface="Roboto Medium"/>
              </a:defRPr>
            </a:lvl1pPr>
            <a:lvl2pPr lvl="1"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2pPr>
            <a:lvl3pPr lvl="2"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3pPr>
            <a:lvl4pPr lvl="3"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4pPr>
            <a:lvl5pPr lvl="4"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5pPr>
            <a:lvl6pPr lvl="5"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6pPr>
            <a:lvl7pPr lvl="6"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7pPr>
            <a:lvl8pPr lvl="7"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8pPr>
            <a:lvl9pPr lvl="8" marR="0" algn="l">
              <a:lnSpc>
                <a:spcPct val="100000"/>
              </a:lnSpc>
              <a:spcBef>
                <a:spcPts val="0"/>
              </a:spcBef>
              <a:spcAft>
                <a:spcPts val="0"/>
              </a:spcAft>
              <a:buClr>
                <a:srgbClr val="3F3F3F"/>
              </a:buClr>
              <a:buSzPts val="1400"/>
              <a:buFont typeface="Arial"/>
              <a:buNone/>
              <a:defRPr b="0" i="0" sz="1800" u="none" cap="none" strike="noStrike">
                <a:solidFill>
                  <a:srgbClr val="3F3F3F"/>
                </a:solidFill>
                <a:latin typeface="Arial"/>
                <a:ea typeface="Arial"/>
                <a:cs typeface="Arial"/>
                <a:sym typeface="Arial"/>
              </a:defRPr>
            </a:lvl9pPr>
          </a:lstStyle>
          <a:p/>
        </p:txBody>
      </p:sp>
      <p:sp>
        <p:nvSpPr>
          <p:cNvPr id="828" name="Google Shape;828;p13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marR="0" algn="l">
              <a:lnSpc>
                <a:spcPct val="100000"/>
              </a:lnSpc>
              <a:spcBef>
                <a:spcPts val="640"/>
              </a:spcBef>
              <a:spcAft>
                <a:spcPts val="0"/>
              </a:spcAft>
              <a:buClr>
                <a:srgbClr val="595959"/>
              </a:buClr>
              <a:buSzPts val="1800"/>
              <a:buFont typeface="Roboto"/>
              <a:buChar char="●"/>
              <a:defRPr b="0" i="0" sz="1800" u="none" cap="none" strike="noStrike">
                <a:solidFill>
                  <a:srgbClr val="595959"/>
                </a:solidFill>
                <a:latin typeface="Roboto"/>
                <a:ea typeface="Roboto"/>
                <a:cs typeface="Roboto"/>
                <a:sym typeface="Roboto"/>
              </a:defRPr>
            </a:lvl1pPr>
            <a:lvl2pPr indent="-330200" lvl="1" marL="914400" marR="0" algn="l">
              <a:lnSpc>
                <a:spcPct val="115000"/>
              </a:lnSpc>
              <a:spcBef>
                <a:spcPts val="1000"/>
              </a:spcBef>
              <a:spcAft>
                <a:spcPts val="0"/>
              </a:spcAft>
              <a:buClr>
                <a:srgbClr val="595959"/>
              </a:buClr>
              <a:buSzPts val="1600"/>
              <a:buFont typeface="Roboto"/>
              <a:buChar char="○"/>
              <a:defRPr b="0" i="0" sz="1600" u="none" cap="none" strike="noStrike">
                <a:solidFill>
                  <a:srgbClr val="595959"/>
                </a:solidFill>
                <a:latin typeface="Roboto"/>
                <a:ea typeface="Roboto"/>
                <a:cs typeface="Roboto"/>
                <a:sym typeface="Roboto"/>
              </a:defRPr>
            </a:lvl2pPr>
            <a:lvl3pPr indent="-317500" lvl="2" marL="13716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3pPr>
            <a:lvl4pPr indent="-317500" lvl="3" marL="18288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4pPr>
            <a:lvl5pPr indent="-317500" lvl="4" marL="22860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5pPr>
            <a:lvl6pPr indent="-317500" lvl="5" marL="27432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6pPr>
            <a:lvl7pPr indent="-317500" lvl="6" marL="32004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7pPr>
            <a:lvl8pPr indent="-317500" lvl="7" marL="36576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8pPr>
            <a:lvl9pPr indent="-317500" lvl="8" marL="4114800" marR="0" algn="l">
              <a:lnSpc>
                <a:spcPct val="115000"/>
              </a:lnSpc>
              <a:spcBef>
                <a:spcPts val="1000"/>
              </a:spcBef>
              <a:spcAft>
                <a:spcPts val="0"/>
              </a:spcAft>
              <a:buClr>
                <a:srgbClr val="595959"/>
              </a:buClr>
              <a:buSzPts val="1400"/>
              <a:buFont typeface="Roboto"/>
              <a:buChar char="■"/>
              <a:defRPr b="0" i="0" sz="1400" u="none" cap="none" strike="noStrike">
                <a:solidFill>
                  <a:srgbClr val="595959"/>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0.xml"/><Relationship Id="rId3" Type="http://schemas.openxmlformats.org/officeDocument/2006/relationships/image" Target="../media/image101.jpg"/><Relationship Id="rId4" Type="http://schemas.openxmlformats.org/officeDocument/2006/relationships/image" Target="../media/image9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1.xml"/><Relationship Id="rId3" Type="http://schemas.openxmlformats.org/officeDocument/2006/relationships/image" Target="../media/image9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notesSlide" Target="../notesSlides/notesSlide12.xml"/><Relationship Id="rId3" Type="http://schemas.openxmlformats.org/officeDocument/2006/relationships/image" Target="../media/image9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notesSlide" Target="../notesSlides/notesSlide13.xml"/><Relationship Id="rId3" Type="http://schemas.openxmlformats.org/officeDocument/2006/relationships/image" Target="../media/image9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16.xml"/><Relationship Id="rId3" Type="http://schemas.openxmlformats.org/officeDocument/2006/relationships/image" Target="../media/image10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9.xml"/><Relationship Id="rId3" Type="http://schemas.openxmlformats.org/officeDocument/2006/relationships/hyperlink" Target="https://www.faros.ai/research/ai-acceleration-whiplash" TargetMode="External"/><Relationship Id="rId4" Type="http://schemas.openxmlformats.org/officeDocument/2006/relationships/image" Target="../media/image105.png"/><Relationship Id="rId5" Type="http://schemas.openxmlformats.org/officeDocument/2006/relationships/image" Target="../media/image1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1.xml"/><Relationship Id="rId3" Type="http://schemas.openxmlformats.org/officeDocument/2006/relationships/hyperlink" Target="https://www.teachcswithai.org/" TargetMode="External"/><Relationship Id="rId4" Type="http://schemas.openxmlformats.org/officeDocument/2006/relationships/image" Target="../media/image107.png"/><Relationship Id="rId5" Type="http://schemas.openxmlformats.org/officeDocument/2006/relationships/hyperlink" Target="https://www.amazon.co.uk/Learn-AI-Assisted-Python-Programming-Second/dp/1633435997" TargetMode="External"/><Relationship Id="rId6" Type="http://schemas.openxmlformats.org/officeDocument/2006/relationships/hyperlink" Target="https://www.teachcswithai.org/resources/introduction-programming-python-github-copilot" TargetMode="External"/><Relationship Id="rId7" Type="http://schemas.openxmlformats.org/officeDocument/2006/relationships/hyperlink" Target="https://codelabs.cs.pdx.edu/ai11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3.xml"/><Relationship Id="rId3" Type="http://schemas.openxmlformats.org/officeDocument/2006/relationships/image" Target="../media/image100.png"/><Relationship Id="rId4" Type="http://schemas.openxmlformats.org/officeDocument/2006/relationships/hyperlink" Target="https://www.cs124.org/educators#teaching_conversational_programm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5.xml"/><Relationship Id="rId3" Type="http://schemas.openxmlformats.org/officeDocument/2006/relationships/hyperlink" Target="mailto:jane.waite@raspberrypi.org" TargetMode="External"/><Relationship Id="rId4" Type="http://schemas.openxmlformats.org/officeDocument/2006/relationships/hyperlink" Target="http://computingeducationresearch.org/" TargetMode="External"/><Relationship Id="rId5" Type="http://schemas.openxmlformats.org/officeDocument/2006/relationships/image" Target="../media/image10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6.xml"/><Relationship Id="rId3" Type="http://schemas.openxmlformats.org/officeDocument/2006/relationships/image" Target="../media/image10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hyperlink" Target="https://www.faros.ai/research/ai-acceleration-whiplash" TargetMode="External"/><Relationship Id="rId4" Type="http://schemas.openxmlformats.org/officeDocument/2006/relationships/hyperlink" Target="http://arxiv.org" TargetMode="External"/></Relationships>
</file>

<file path=ppt/slides/_rels/slide28.xml.rels><?xml version="1.0" encoding="UTF-8" standalone="yes"?><Relationships xmlns="http://schemas.openxmlformats.org/package/2006/relationships"><Relationship Id="rId20" Type="http://schemas.openxmlformats.org/officeDocument/2006/relationships/hyperlink" Target="https://www.raspberrypi.org/computing-education-research-online-seminars/" TargetMode="External"/><Relationship Id="rId22" Type="http://schemas.openxmlformats.org/officeDocument/2006/relationships/hyperlink" Target="https://computingeducationresearch.org/projects/using-llms-to-explain-programming-error-messages-pilot-study/" TargetMode="External"/><Relationship Id="rId21" Type="http://schemas.openxmlformats.org/officeDocument/2006/relationships/hyperlink" Target="https://doi.org/10.1016/j.caeai.2023.100145" TargetMode="External"/><Relationship Id="rId24" Type="http://schemas.openxmlformats.org/officeDocument/2006/relationships/hyperlink" Target="https://computingeducationresearch.org/projects/using-llms-to-explain-programming-error-messages-pilot-study/" TargetMode="External"/><Relationship Id="rId23" Type="http://schemas.openxmlformats.org/officeDocument/2006/relationships/hyperlink" Target="https://dl.acm.org/doi/abs/10.1145/3502717.3532148" TargetMode="External"/><Relationship Id="rId1" Type="http://schemas.openxmlformats.org/officeDocument/2006/relationships/slideLayout" Target="../slideLayouts/slideLayout31.xml"/><Relationship Id="rId2" Type="http://schemas.openxmlformats.org/officeDocument/2006/relationships/notesSlide" Target="../notesSlides/notesSlide28.xml"/><Relationship Id="rId3" Type="http://schemas.openxmlformats.org/officeDocument/2006/relationships/hyperlink" Target="https://experience-ai.org/en/?utm_source=rpf_old_ai_blogs&amp;utm_medium=organic&amp;utm_campaign=experienceai_april23&amp;utm_id=experienceai_april23" TargetMode="External"/><Relationship Id="rId4" Type="http://schemas.openxmlformats.org/officeDocument/2006/relationships/hyperlink" Target="https://www.raspberrypi.org/curriculum/key-stage-3/data-science" TargetMode="External"/><Relationship Id="rId9" Type="http://schemas.openxmlformats.org/officeDocument/2006/relationships/hyperlink" Target="https://projects.raspberrypi.org/en/pathways/scratch-machine-learning" TargetMode="External"/><Relationship Id="rId26" Type="http://schemas.openxmlformats.org/officeDocument/2006/relationships/hyperlink" Target="https://computingeducationresearch.org/projects/ai-in-schools-in-the-uk-and-ghana/" TargetMode="External"/><Relationship Id="rId25" Type="http://schemas.openxmlformats.org/officeDocument/2006/relationships/hyperlink" Target="https://computingeducationresearch.org/projects/evaluation-of-ai-programmes/" TargetMode="External"/><Relationship Id="rId28" Type="http://schemas.openxmlformats.org/officeDocument/2006/relationships/image" Target="../media/image27.png"/><Relationship Id="rId27" Type="http://schemas.openxmlformats.org/officeDocument/2006/relationships/hyperlink" Target="https://computingeducationresearch.org/projects/ai-for-computing-teachers/" TargetMode="External"/><Relationship Id="rId5" Type="http://schemas.openxmlformats.org/officeDocument/2006/relationships/hyperlink" Target="https://adacomputerscience.org/topics/machine_learning?examBoard=all&amp;stage=all" TargetMode="External"/><Relationship Id="rId6" Type="http://schemas.openxmlformats.org/officeDocument/2006/relationships/hyperlink" Target="https://adacomputerscience.org/topics/big_data?examBoard=all&amp;stage=all" TargetMode="External"/><Relationship Id="rId29" Type="http://schemas.openxmlformats.org/officeDocument/2006/relationships/image" Target="../media/image5.png"/><Relationship Id="rId7" Type="http://schemas.openxmlformats.org/officeDocument/2006/relationships/hyperlink" Target="https://adacomputerscience.org/topics/impacts_of_tech?examBoard=all&amp;stage=all" TargetMode="External"/><Relationship Id="rId8" Type="http://schemas.openxmlformats.org/officeDocument/2006/relationships/hyperlink" Target="https://experience-ai.org/en/units/experience-ai-lessons/challenges/1" TargetMode="External"/><Relationship Id="rId31" Type="http://schemas.openxmlformats.org/officeDocument/2006/relationships/hyperlink" Target="https://experience-ai.org/en/?utm_source=rpf_old_ai_blogs&amp;utm_medium=organic&amp;utm_campaign=experienceai_april23&amp;utm_id=experienceai_april23" TargetMode="External"/><Relationship Id="rId30" Type="http://schemas.openxmlformats.org/officeDocument/2006/relationships/hyperlink" Target="https://computingeducationresearch.org/projects/?project_categories=ai-education-for-young-people" TargetMode="External"/><Relationship Id="rId11" Type="http://schemas.openxmlformats.org/officeDocument/2006/relationships/hyperlink" Target="https://projects.raspberrypi.org/en/projects?software%5B%5D=wolfram" TargetMode="External"/><Relationship Id="rId10" Type="http://schemas.openxmlformats.org/officeDocument/2006/relationships/hyperlink" Target="https://projects.raspberrypi.org/en/pathways/machine-vision" TargetMode="External"/><Relationship Id="rId32" Type="http://schemas.openxmlformats.org/officeDocument/2006/relationships/image" Target="../media/image109.png"/><Relationship Id="rId13" Type="http://schemas.openxmlformats.org/officeDocument/2006/relationships/hyperlink" Target="https://projects.raspberrypi.org/en/projects/c3-wolfram-face-swap" TargetMode="External"/><Relationship Id="rId12" Type="http://schemas.openxmlformats.org/officeDocument/2006/relationships/hyperlink" Target="https://projects.raspberrypi.org/en/projects/c3-wolfram-facial-recognition" TargetMode="External"/><Relationship Id="rId15" Type="http://schemas.openxmlformats.org/officeDocument/2006/relationships/hyperlink" Target="https://experience-ai.org/en/?utm_source=rpf_old_ai_blogs&amp;utm_medium=organic&amp;utm_campaign=experienceai_april23&amp;utm_id=experienceai_april23" TargetMode="External"/><Relationship Id="rId14" Type="http://schemas.openxmlformats.org/officeDocument/2006/relationships/hyperlink" Target="https://projects.raspberrypi.org/en/projects/c3-wolfram-magic-8-ball" TargetMode="External"/><Relationship Id="rId17" Type="http://schemas.openxmlformats.org/officeDocument/2006/relationships/hyperlink" Target="https://computingeducationresearch.org/" TargetMode="External"/><Relationship Id="rId16" Type="http://schemas.openxmlformats.org/officeDocument/2006/relationships/hyperlink" Target="https://www.edx.org/learn/computer-programming/raspberry-pi-foundation-introduction-to-machine-learning-and-ai?utm_source=xai-homepage&amp;utm_medium=web" TargetMode="External"/><Relationship Id="rId19" Type="http://schemas.openxmlformats.org/officeDocument/2006/relationships/hyperlink" Target="https://www.raspberrypi.org/app/uploads/2022/12/Perspectives-on-AI-and-data-science-education-_Sentance-Waite_2022.pdf" TargetMode="External"/><Relationship Id="rId18" Type="http://schemas.openxmlformats.org/officeDocument/2006/relationships/hyperlink" Target="https://www.raspberrypi.org/research/seminars/previous/ai-ml-data-scien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1.xml"/><Relationship Id="rId3" Type="http://schemas.openxmlformats.org/officeDocument/2006/relationships/image" Target="../media/image10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5.xml"/><Relationship Id="rId3" Type="http://schemas.openxmlformats.org/officeDocument/2006/relationships/image" Target="../media/image9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6.xml"/><Relationship Id="rId3" Type="http://schemas.openxmlformats.org/officeDocument/2006/relationships/image" Target="../media/image9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7.xml"/><Relationship Id="rId3" Type="http://schemas.openxmlformats.org/officeDocument/2006/relationships/image" Target="../media/image9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166"/>
          <p:cNvSpPr txBox="1"/>
          <p:nvPr>
            <p:ph type="title"/>
          </p:nvPr>
        </p:nvSpPr>
        <p:spPr>
          <a:xfrm>
            <a:off x="755500" y="1537875"/>
            <a:ext cx="7877100" cy="116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lang="en-GB" sz="3200">
                <a:solidFill>
                  <a:srgbClr val="1A1A1A"/>
                </a:solidFill>
              </a:rPr>
              <a:t>AI in </a:t>
            </a:r>
            <a:r>
              <a:rPr lang="en-GB" sz="3200">
                <a:solidFill>
                  <a:srgbClr val="1A1A1A"/>
                </a:solidFill>
              </a:rPr>
              <a:t>education</a:t>
            </a:r>
            <a:r>
              <a:rPr lang="en-GB" sz="3200">
                <a:solidFill>
                  <a:srgbClr val="1A1A1A"/>
                </a:solidFill>
              </a:rPr>
              <a:t> - research update 2026  - teaching programming with AI tools</a:t>
            </a:r>
            <a:endParaRPr sz="2750"/>
          </a:p>
        </p:txBody>
      </p:sp>
      <p:sp>
        <p:nvSpPr>
          <p:cNvPr id="1030" name="Google Shape;1030;p166"/>
          <p:cNvSpPr txBox="1"/>
          <p:nvPr>
            <p:ph idx="1" type="subTitle"/>
          </p:nvPr>
        </p:nvSpPr>
        <p:spPr>
          <a:xfrm>
            <a:off x="755500" y="2868200"/>
            <a:ext cx="6295800" cy="5103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lang="en-GB"/>
              <a:t>Jane Waite</a:t>
            </a:r>
            <a:endParaRPr/>
          </a:p>
        </p:txBody>
      </p:sp>
      <p:sp>
        <p:nvSpPr>
          <p:cNvPr id="1031" name="Google Shape;1031;p166"/>
          <p:cNvSpPr txBox="1"/>
          <p:nvPr/>
        </p:nvSpPr>
        <p:spPr>
          <a:xfrm>
            <a:off x="711103" y="3790513"/>
            <a:ext cx="7415400" cy="479100"/>
          </a:xfrm>
          <a:prstGeom prst="rect">
            <a:avLst/>
          </a:prstGeom>
          <a:noFill/>
          <a:ln>
            <a:noFill/>
          </a:ln>
        </p:spPr>
        <p:txBody>
          <a:bodyPr anchorCtr="0" anchor="t" bIns="45700" lIns="91425" spcFirstLastPara="1" rIns="91425" wrap="square" tIns="45700">
            <a:normAutofit/>
          </a:bodyPr>
          <a:lstStyle/>
          <a:p>
            <a:pPr indent="0" lvl="0" marL="0" rtl="0" algn="l">
              <a:spcBef>
                <a:spcPts val="440"/>
              </a:spcBef>
              <a:spcAft>
                <a:spcPts val="0"/>
              </a:spcAft>
              <a:buNone/>
            </a:pPr>
            <a:r>
              <a:rPr lang="en-GB" sz="1570">
                <a:solidFill>
                  <a:srgbClr val="25798E"/>
                </a:solidFill>
                <a:latin typeface="Roboto"/>
                <a:ea typeface="Roboto"/>
                <a:cs typeface="Roboto"/>
                <a:sym typeface="Roboto"/>
              </a:rPr>
              <a:t>Festival of Computing 2nd July 2026</a:t>
            </a:r>
            <a:endParaRPr sz="1800">
              <a:solidFill>
                <a:srgbClr val="000000"/>
              </a:solidFill>
              <a:latin typeface="Roboto"/>
              <a:ea typeface="Roboto"/>
              <a:cs typeface="Roboto"/>
              <a:sym typeface="Roboto"/>
            </a:endParaRPr>
          </a:p>
        </p:txBody>
      </p:sp>
      <p:sp>
        <p:nvSpPr>
          <p:cNvPr id="1032" name="Google Shape;1032;p166"/>
          <p:cNvSpPr txBox="1"/>
          <p:nvPr/>
        </p:nvSpPr>
        <p:spPr>
          <a:xfrm>
            <a:off x="5143500" y="3958775"/>
            <a:ext cx="3592500" cy="4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24798E"/>
                </a:solidFill>
                <a:latin typeface="Roboto"/>
                <a:ea typeface="Roboto"/>
                <a:cs typeface="Roboto"/>
                <a:sym typeface="Roboto"/>
              </a:rPr>
              <a:t>rpf.io/festivalofcomputing2026</a:t>
            </a:r>
            <a:endParaRPr sz="1600">
              <a:solidFill>
                <a:srgbClr val="24798E"/>
              </a:solidFill>
              <a:latin typeface="Roboto"/>
              <a:ea typeface="Roboto"/>
              <a:cs typeface="Roboto"/>
              <a:sym typeface="Roboto"/>
            </a:endParaRPr>
          </a:p>
        </p:txBody>
      </p:sp>
      <p:pic>
        <p:nvPicPr>
          <p:cNvPr id="1033" name="Google Shape;1033;p166" title="adobe-express-qr-code.png"/>
          <p:cNvPicPr preferRelativeResize="0"/>
          <p:nvPr/>
        </p:nvPicPr>
        <p:blipFill>
          <a:blip r:embed="rId3">
            <a:alphaModFix/>
          </a:blip>
          <a:stretch>
            <a:fillRect/>
          </a:stretch>
        </p:blipFill>
        <p:spPr>
          <a:xfrm>
            <a:off x="6359248" y="2797775"/>
            <a:ext cx="1161000" cy="116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75"/>
          <p:cNvSpPr txBox="1"/>
          <p:nvPr>
            <p:ph type="title"/>
          </p:nvPr>
        </p:nvSpPr>
        <p:spPr>
          <a:xfrm>
            <a:off x="3963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Research: PRIMM + effective AI learning tasks</a:t>
            </a:r>
            <a:endParaRPr>
              <a:solidFill>
                <a:srgbClr val="434343"/>
              </a:solidFill>
            </a:endParaRPr>
          </a:p>
        </p:txBody>
      </p:sp>
      <p:sp>
        <p:nvSpPr>
          <p:cNvPr id="1132" name="Google Shape;1132;p175"/>
          <p:cNvSpPr txBox="1"/>
          <p:nvPr>
            <p:ph idx="1" type="body"/>
          </p:nvPr>
        </p:nvSpPr>
        <p:spPr>
          <a:xfrm>
            <a:off x="441613" y="4186325"/>
            <a:ext cx="8366700" cy="834600"/>
          </a:xfrm>
          <a:prstGeom prst="rect">
            <a:avLst/>
          </a:prstGeom>
          <a:solidFill>
            <a:srgbClr val="F4CCCC"/>
          </a:solidFill>
          <a:ln cap="flat" cmpd="sng" w="9525">
            <a:solidFill>
              <a:srgbClr val="F4CCCC"/>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15000"/>
              </a:lnSpc>
              <a:spcBef>
                <a:spcPts val="640"/>
              </a:spcBef>
              <a:spcAft>
                <a:spcPts val="0"/>
              </a:spcAft>
              <a:buNone/>
            </a:pPr>
            <a:r>
              <a:rPr lang="en-GB">
                <a:solidFill>
                  <a:srgbClr val="666666"/>
                </a:solidFill>
              </a:rPr>
              <a:t>What do you think students will think?  </a:t>
            </a:r>
            <a:endParaRPr>
              <a:solidFill>
                <a:srgbClr val="666666"/>
              </a:solidFill>
            </a:endParaRPr>
          </a:p>
          <a:p>
            <a:pPr indent="0" lvl="0" marL="0" rtl="0" algn="l">
              <a:lnSpc>
                <a:spcPct val="115000"/>
              </a:lnSpc>
              <a:spcBef>
                <a:spcPts val="640"/>
              </a:spcBef>
              <a:spcAft>
                <a:spcPts val="0"/>
              </a:spcAft>
              <a:buNone/>
            </a:pPr>
            <a:r>
              <a:rPr lang="en-GB">
                <a:solidFill>
                  <a:srgbClr val="666666"/>
                </a:solidFill>
              </a:rPr>
              <a:t>Do you think - students think 100% as they think an LLM is an IDE?</a:t>
            </a:r>
            <a:endParaRPr>
              <a:solidFill>
                <a:srgbClr val="666666"/>
              </a:solidFill>
            </a:endParaRPr>
          </a:p>
        </p:txBody>
      </p:sp>
      <p:sp>
        <p:nvSpPr>
          <p:cNvPr id="1133" name="Google Shape;1133;p175"/>
          <p:cNvSpPr txBox="1"/>
          <p:nvPr/>
        </p:nvSpPr>
        <p:spPr>
          <a:xfrm>
            <a:off x="388650" y="2246975"/>
            <a:ext cx="8366700" cy="1898400"/>
          </a:xfrm>
          <a:prstGeom prst="rect">
            <a:avLst/>
          </a:prstGeom>
          <a:noFill/>
          <a:ln>
            <a:noFill/>
          </a:ln>
        </p:spPr>
        <p:txBody>
          <a:bodyPr anchorCtr="0" anchor="t" bIns="91425" lIns="91425" spcFirstLastPara="1" rIns="91425" wrap="square" tIns="91425">
            <a:spAutoFit/>
          </a:bodyPr>
          <a:lstStyle/>
          <a:p>
            <a:pPr indent="0" lvl="0" marL="0" rtl="0" algn="l">
              <a:spcBef>
                <a:spcPts val="640"/>
              </a:spcBef>
              <a:spcAft>
                <a:spcPts val="0"/>
              </a:spcAft>
              <a:buNone/>
            </a:pPr>
            <a:r>
              <a:rPr lang="en-GB" sz="1800">
                <a:solidFill>
                  <a:srgbClr val="666666"/>
                </a:solidFill>
                <a:latin typeface="Roboto"/>
                <a:ea typeface="Roboto"/>
                <a:cs typeface="Roboto"/>
                <a:sym typeface="Roboto"/>
              </a:rPr>
              <a:t>If we prompt an LLM to create a trace table for a program will it be correct </a:t>
            </a:r>
            <a:endParaRPr sz="1800">
              <a:solidFill>
                <a:srgbClr val="666666"/>
              </a:solidFill>
              <a:latin typeface="Roboto"/>
              <a:ea typeface="Roboto"/>
              <a:cs typeface="Roboto"/>
              <a:sym typeface="Roboto"/>
            </a:endParaRPr>
          </a:p>
          <a:p>
            <a:pPr indent="0" lvl="0" marL="0" rtl="0" algn="l">
              <a:spcBef>
                <a:spcPts val="640"/>
              </a:spcBef>
              <a:spcAft>
                <a:spcPts val="0"/>
              </a:spcAft>
              <a:buNone/>
            </a:pPr>
            <a:r>
              <a:rPr lang="en-GB" sz="1800">
                <a:solidFill>
                  <a:srgbClr val="666666"/>
                </a:solidFill>
                <a:latin typeface="Roboto"/>
                <a:ea typeface="Roboto"/>
                <a:cs typeface="Roboto"/>
                <a:sym typeface="Roboto"/>
              </a:rPr>
              <a:t>1  - 100% of the time</a:t>
            </a:r>
            <a:endParaRPr sz="1800">
              <a:solidFill>
                <a:srgbClr val="666666"/>
              </a:solidFill>
              <a:latin typeface="Roboto"/>
              <a:ea typeface="Roboto"/>
              <a:cs typeface="Roboto"/>
              <a:sym typeface="Roboto"/>
            </a:endParaRPr>
          </a:p>
          <a:p>
            <a:pPr indent="0" lvl="0" marL="0" rtl="0" algn="l">
              <a:spcBef>
                <a:spcPts val="640"/>
              </a:spcBef>
              <a:spcAft>
                <a:spcPts val="0"/>
              </a:spcAft>
              <a:buNone/>
            </a:pPr>
            <a:r>
              <a:rPr lang="en-GB" sz="1800">
                <a:solidFill>
                  <a:srgbClr val="666666"/>
                </a:solidFill>
                <a:latin typeface="Roboto"/>
                <a:ea typeface="Roboto"/>
                <a:cs typeface="Roboto"/>
                <a:sym typeface="Roboto"/>
              </a:rPr>
              <a:t>2  -  75% of the time</a:t>
            </a:r>
            <a:endParaRPr sz="1800">
              <a:solidFill>
                <a:srgbClr val="666666"/>
              </a:solidFill>
              <a:latin typeface="Roboto"/>
              <a:ea typeface="Roboto"/>
              <a:cs typeface="Roboto"/>
              <a:sym typeface="Roboto"/>
            </a:endParaRPr>
          </a:p>
          <a:p>
            <a:pPr indent="0" lvl="0" marL="0" rtl="0" algn="l">
              <a:spcBef>
                <a:spcPts val="640"/>
              </a:spcBef>
              <a:spcAft>
                <a:spcPts val="0"/>
              </a:spcAft>
              <a:buNone/>
            </a:pPr>
            <a:r>
              <a:rPr lang="en-GB" sz="1800">
                <a:solidFill>
                  <a:srgbClr val="666666"/>
                </a:solidFill>
                <a:latin typeface="Roboto"/>
                <a:ea typeface="Roboto"/>
                <a:cs typeface="Roboto"/>
                <a:sym typeface="Roboto"/>
              </a:rPr>
              <a:t>3 -   50% of the time</a:t>
            </a:r>
            <a:endParaRPr sz="1800">
              <a:solidFill>
                <a:srgbClr val="666666"/>
              </a:solidFill>
              <a:latin typeface="Roboto"/>
              <a:ea typeface="Roboto"/>
              <a:cs typeface="Roboto"/>
              <a:sym typeface="Roboto"/>
            </a:endParaRPr>
          </a:p>
          <a:p>
            <a:pPr indent="0" lvl="0" marL="0" rtl="0" algn="l">
              <a:spcBef>
                <a:spcPts val="640"/>
              </a:spcBef>
              <a:spcAft>
                <a:spcPts val="0"/>
              </a:spcAft>
              <a:buNone/>
            </a:pPr>
            <a:r>
              <a:rPr lang="en-GB" sz="1800">
                <a:solidFill>
                  <a:srgbClr val="666666"/>
                </a:solidFill>
                <a:latin typeface="Roboto"/>
                <a:ea typeface="Roboto"/>
                <a:cs typeface="Roboto"/>
                <a:sym typeface="Roboto"/>
              </a:rPr>
              <a:t>I don’t know - shrug your shoulders</a:t>
            </a:r>
            <a:endParaRPr sz="1800">
              <a:solidFill>
                <a:srgbClr val="666666"/>
              </a:solidFill>
              <a:latin typeface="Roboto"/>
              <a:ea typeface="Roboto"/>
              <a:cs typeface="Roboto"/>
              <a:sym typeface="Roboto"/>
            </a:endParaRPr>
          </a:p>
        </p:txBody>
      </p:sp>
      <p:pic>
        <p:nvPicPr>
          <p:cNvPr descr="Just one hand small" id="1134" name="Google Shape;1134;p175"/>
          <p:cNvPicPr preferRelativeResize="0"/>
          <p:nvPr/>
        </p:nvPicPr>
        <p:blipFill rotWithShape="1">
          <a:blip r:embed="rId3">
            <a:alphaModFix/>
          </a:blip>
          <a:srcRect b="0" l="70910" r="0" t="65280"/>
          <a:stretch/>
        </p:blipFill>
        <p:spPr>
          <a:xfrm>
            <a:off x="4380183" y="2772975"/>
            <a:ext cx="489580" cy="584325"/>
          </a:xfrm>
          <a:prstGeom prst="rect">
            <a:avLst/>
          </a:prstGeom>
          <a:noFill/>
          <a:ln>
            <a:noFill/>
          </a:ln>
        </p:spPr>
      </p:pic>
      <p:pic>
        <p:nvPicPr>
          <p:cNvPr descr="File:Person shrugging Emoji.png - Wikimedia Commons" id="1135" name="Google Shape;1135;p175"/>
          <p:cNvPicPr preferRelativeResize="0"/>
          <p:nvPr/>
        </p:nvPicPr>
        <p:blipFill>
          <a:blip r:embed="rId4">
            <a:alphaModFix/>
          </a:blip>
          <a:stretch>
            <a:fillRect/>
          </a:stretch>
        </p:blipFill>
        <p:spPr>
          <a:xfrm>
            <a:off x="4332788" y="3511550"/>
            <a:ext cx="584325" cy="584325"/>
          </a:xfrm>
          <a:prstGeom prst="rect">
            <a:avLst/>
          </a:prstGeom>
          <a:noFill/>
          <a:ln>
            <a:noFill/>
          </a:ln>
        </p:spPr>
      </p:pic>
      <p:sp>
        <p:nvSpPr>
          <p:cNvPr id="1136" name="Google Shape;1136;p175"/>
          <p:cNvSpPr txBox="1"/>
          <p:nvPr/>
        </p:nvSpPr>
        <p:spPr>
          <a:xfrm>
            <a:off x="370650" y="687575"/>
            <a:ext cx="8402700" cy="1015800"/>
          </a:xfrm>
          <a:prstGeom prst="rect">
            <a:avLst/>
          </a:prstGeom>
          <a:noFill/>
          <a:ln>
            <a:noFill/>
          </a:ln>
        </p:spPr>
        <p:txBody>
          <a:bodyPr anchorCtr="0" anchor="t" bIns="91425" lIns="91425" spcFirstLastPara="1" rIns="91425" wrap="square" tIns="91425">
            <a:spAutoFit/>
          </a:bodyPr>
          <a:lstStyle/>
          <a:p>
            <a:pPr indent="0" lvl="0" marL="0" rtl="0" algn="l">
              <a:spcBef>
                <a:spcPts val="640"/>
              </a:spcBef>
              <a:spcAft>
                <a:spcPts val="0"/>
              </a:spcAft>
              <a:buNone/>
            </a:pPr>
            <a:r>
              <a:rPr lang="en-GB" sz="1800">
                <a:solidFill>
                  <a:srgbClr val="666666"/>
                </a:solidFill>
                <a:latin typeface="Roboto"/>
                <a:ea typeface="Roboto"/>
                <a:cs typeface="Roboto"/>
                <a:sym typeface="Roboto"/>
              </a:rPr>
              <a:t>When teaching programming, w</a:t>
            </a:r>
            <a:r>
              <a:rPr lang="en-GB" sz="1800">
                <a:solidFill>
                  <a:srgbClr val="666666"/>
                </a:solidFill>
                <a:latin typeface="Roboto"/>
                <a:ea typeface="Roboto"/>
                <a:cs typeface="Roboto"/>
                <a:sym typeface="Roboto"/>
              </a:rPr>
              <a:t>e often first ask students to read code, to predict what it will do when it runs (as in P of PRIMM). This develops code comprehension. You have to be able to read code, before you can write it. </a:t>
            </a:r>
            <a:endParaRPr sz="1800">
              <a:solidFill>
                <a:srgbClr val="666666"/>
              </a:solidFill>
              <a:latin typeface="Roboto"/>
              <a:ea typeface="Roboto"/>
              <a:cs typeface="Roboto"/>
              <a:sym typeface="Roboto"/>
            </a:endParaRPr>
          </a:p>
        </p:txBody>
      </p:sp>
      <p:sp>
        <p:nvSpPr>
          <p:cNvPr id="1137" name="Google Shape;1137;p175"/>
          <p:cNvSpPr txBox="1"/>
          <p:nvPr/>
        </p:nvSpPr>
        <p:spPr>
          <a:xfrm>
            <a:off x="370650" y="1744313"/>
            <a:ext cx="8601900" cy="461700"/>
          </a:xfrm>
          <a:prstGeom prst="rect">
            <a:avLst/>
          </a:prstGeom>
          <a:solidFill>
            <a:srgbClr val="B0DEE4"/>
          </a:solidFill>
          <a:ln>
            <a:noFill/>
          </a:ln>
        </p:spPr>
        <p:txBody>
          <a:bodyPr anchorCtr="0" anchor="t" bIns="91425" lIns="91425" spcFirstLastPara="1" rIns="91425" wrap="square" tIns="91425">
            <a:spAutoFit/>
          </a:bodyPr>
          <a:lstStyle/>
          <a:p>
            <a:pPr indent="0" lvl="0" marL="0" rtl="0" algn="l">
              <a:spcBef>
                <a:spcPts val="640"/>
              </a:spcBef>
              <a:spcAft>
                <a:spcPts val="0"/>
              </a:spcAft>
              <a:buNone/>
            </a:pPr>
            <a:r>
              <a:rPr lang="en-GB" sz="1800">
                <a:solidFill>
                  <a:srgbClr val="666666"/>
                </a:solidFill>
                <a:latin typeface="Roboto"/>
                <a:ea typeface="Roboto"/>
                <a:cs typeface="Roboto"/>
                <a:sym typeface="Roboto"/>
              </a:rPr>
              <a:t>What would an effective AI augmented learning activity look like - for predict?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pic>
        <p:nvPicPr>
          <p:cNvPr id="1142" name="Google Shape;1142;p176"/>
          <p:cNvPicPr preferRelativeResize="0"/>
          <p:nvPr/>
        </p:nvPicPr>
        <p:blipFill rotWithShape="1">
          <a:blip r:embed="rId3">
            <a:alphaModFix/>
          </a:blip>
          <a:srcRect b="5069" l="4726" r="0" t="0"/>
          <a:stretch/>
        </p:blipFill>
        <p:spPr>
          <a:xfrm>
            <a:off x="451825" y="812215"/>
            <a:ext cx="4305899" cy="3373535"/>
          </a:xfrm>
          <a:prstGeom prst="rect">
            <a:avLst/>
          </a:prstGeom>
          <a:noFill/>
          <a:ln>
            <a:noFill/>
          </a:ln>
        </p:spPr>
      </p:pic>
      <p:sp>
        <p:nvSpPr>
          <p:cNvPr id="1143" name="Google Shape;1143;p176"/>
          <p:cNvSpPr txBox="1"/>
          <p:nvPr/>
        </p:nvSpPr>
        <p:spPr>
          <a:xfrm>
            <a:off x="4699775" y="3881400"/>
            <a:ext cx="4456800" cy="93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666666"/>
                </a:solidFill>
                <a:highlight>
                  <a:srgbClr val="FFFF00"/>
                </a:highlight>
                <a:latin typeface="Roboto"/>
                <a:ea typeface="Roboto"/>
                <a:cs typeface="Roboto"/>
                <a:sym typeface="Roboto"/>
              </a:rPr>
              <a:t>An LLM tool is NOT a compiler/ interpreter, it is not a runtime environment, it is not IDE. </a:t>
            </a:r>
            <a:endParaRPr>
              <a:solidFill>
                <a:srgbClr val="666666"/>
              </a:solidFill>
              <a:highlight>
                <a:srgbClr val="FFFF00"/>
              </a:highlight>
              <a:latin typeface="Roboto"/>
              <a:ea typeface="Roboto"/>
              <a:cs typeface="Roboto"/>
              <a:sym typeface="Roboto"/>
            </a:endParaRPr>
          </a:p>
          <a:p>
            <a:pPr indent="0" lvl="0" marL="0" rtl="0" algn="ctr">
              <a:spcBef>
                <a:spcPts val="0"/>
              </a:spcBef>
              <a:spcAft>
                <a:spcPts val="0"/>
              </a:spcAft>
              <a:buNone/>
            </a:pPr>
            <a:r>
              <a:t/>
            </a:r>
            <a:endParaRPr sz="700">
              <a:solidFill>
                <a:srgbClr val="666666"/>
              </a:solidFill>
              <a:highlight>
                <a:srgbClr val="FFFF00"/>
              </a:highlight>
              <a:latin typeface="Roboto"/>
              <a:ea typeface="Roboto"/>
              <a:cs typeface="Roboto"/>
              <a:sym typeface="Roboto"/>
            </a:endParaRPr>
          </a:p>
          <a:p>
            <a:pPr indent="0" lvl="0" marL="0" rtl="0" algn="ctr">
              <a:spcBef>
                <a:spcPts val="0"/>
              </a:spcBef>
              <a:spcAft>
                <a:spcPts val="0"/>
              </a:spcAft>
              <a:buNone/>
            </a:pPr>
            <a:r>
              <a:rPr lang="en-GB">
                <a:solidFill>
                  <a:srgbClr val="666666"/>
                </a:solidFill>
                <a:highlight>
                  <a:srgbClr val="FFFF00"/>
                </a:highlight>
                <a:latin typeface="Roboto"/>
                <a:ea typeface="Roboto"/>
                <a:cs typeface="Roboto"/>
                <a:sym typeface="Roboto"/>
              </a:rPr>
              <a:t>An LLM predicts output (code) based on training data.</a:t>
            </a:r>
            <a:endParaRPr b="1">
              <a:solidFill>
                <a:srgbClr val="666666"/>
              </a:solidFill>
              <a:highlight>
                <a:srgbClr val="FFFF00"/>
              </a:highlight>
              <a:latin typeface="Roboto"/>
              <a:ea typeface="Roboto"/>
              <a:cs typeface="Roboto"/>
              <a:sym typeface="Roboto"/>
            </a:endParaRPr>
          </a:p>
        </p:txBody>
      </p:sp>
      <p:sp>
        <p:nvSpPr>
          <p:cNvPr id="1144" name="Google Shape;1144;p176"/>
          <p:cNvSpPr txBox="1"/>
          <p:nvPr/>
        </p:nvSpPr>
        <p:spPr>
          <a:xfrm>
            <a:off x="5299625" y="2814450"/>
            <a:ext cx="3257100" cy="431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666666"/>
                </a:solidFill>
                <a:latin typeface="Roboto"/>
                <a:ea typeface="Roboto"/>
                <a:cs typeface="Roboto"/>
                <a:sym typeface="Roboto"/>
              </a:rPr>
              <a:t>LLM outputs code</a:t>
            </a:r>
            <a:endParaRPr sz="1600">
              <a:solidFill>
                <a:srgbClr val="666666"/>
              </a:solidFill>
              <a:latin typeface="Roboto"/>
              <a:ea typeface="Roboto"/>
              <a:cs typeface="Roboto"/>
              <a:sym typeface="Roboto"/>
            </a:endParaRPr>
          </a:p>
        </p:txBody>
      </p:sp>
      <p:sp>
        <p:nvSpPr>
          <p:cNvPr id="1145" name="Google Shape;1145;p176"/>
          <p:cNvSpPr txBox="1"/>
          <p:nvPr/>
        </p:nvSpPr>
        <p:spPr>
          <a:xfrm>
            <a:off x="5299625" y="1436175"/>
            <a:ext cx="3257100" cy="431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666666"/>
                </a:solidFill>
                <a:latin typeface="Roboto"/>
                <a:ea typeface="Roboto"/>
                <a:cs typeface="Roboto"/>
                <a:sym typeface="Roboto"/>
              </a:rPr>
              <a:t>Prompt (created by a human)</a:t>
            </a:r>
            <a:endParaRPr sz="1600">
              <a:solidFill>
                <a:srgbClr val="666666"/>
              </a:solidFill>
              <a:latin typeface="Roboto"/>
              <a:ea typeface="Roboto"/>
              <a:cs typeface="Roboto"/>
              <a:sym typeface="Roboto"/>
            </a:endParaRPr>
          </a:p>
        </p:txBody>
      </p:sp>
      <p:cxnSp>
        <p:nvCxnSpPr>
          <p:cNvPr id="1146" name="Google Shape;1146;p176"/>
          <p:cNvCxnSpPr>
            <a:stCxn id="1145" idx="2"/>
            <a:endCxn id="1147" idx="0"/>
          </p:cNvCxnSpPr>
          <p:nvPr/>
        </p:nvCxnSpPr>
        <p:spPr>
          <a:xfrm>
            <a:off x="6928175" y="1867275"/>
            <a:ext cx="0" cy="236100"/>
          </a:xfrm>
          <a:prstGeom prst="straightConnector1">
            <a:avLst/>
          </a:prstGeom>
          <a:noFill/>
          <a:ln cap="flat" cmpd="sng" w="9525">
            <a:solidFill>
              <a:schemeClr val="dk2"/>
            </a:solidFill>
            <a:prstDash val="solid"/>
            <a:round/>
            <a:headEnd len="med" w="med" type="none"/>
            <a:tailEnd len="med" w="med" type="triangle"/>
          </a:ln>
        </p:spPr>
      </p:cxnSp>
      <p:sp>
        <p:nvSpPr>
          <p:cNvPr id="1147" name="Google Shape;1147;p176"/>
          <p:cNvSpPr txBox="1"/>
          <p:nvPr/>
        </p:nvSpPr>
        <p:spPr>
          <a:xfrm>
            <a:off x="6147425" y="2103225"/>
            <a:ext cx="1561500" cy="43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666666"/>
                </a:solidFill>
                <a:latin typeface="Roboto"/>
                <a:ea typeface="Roboto"/>
                <a:cs typeface="Roboto"/>
                <a:sym typeface="Roboto"/>
              </a:rPr>
              <a:t>LLM tool</a:t>
            </a:r>
            <a:endParaRPr sz="1800">
              <a:solidFill>
                <a:srgbClr val="666666"/>
              </a:solidFill>
              <a:latin typeface="Roboto"/>
              <a:ea typeface="Roboto"/>
              <a:cs typeface="Roboto"/>
              <a:sym typeface="Roboto"/>
            </a:endParaRPr>
          </a:p>
        </p:txBody>
      </p:sp>
      <p:cxnSp>
        <p:nvCxnSpPr>
          <p:cNvPr id="1148" name="Google Shape;1148;p176"/>
          <p:cNvCxnSpPr>
            <a:stCxn id="1147" idx="2"/>
            <a:endCxn id="1144" idx="0"/>
          </p:cNvCxnSpPr>
          <p:nvPr/>
        </p:nvCxnSpPr>
        <p:spPr>
          <a:xfrm>
            <a:off x="6928175" y="2534325"/>
            <a:ext cx="0" cy="280200"/>
          </a:xfrm>
          <a:prstGeom prst="straightConnector1">
            <a:avLst/>
          </a:prstGeom>
          <a:noFill/>
          <a:ln cap="flat" cmpd="sng" w="9525">
            <a:solidFill>
              <a:schemeClr val="dk2"/>
            </a:solidFill>
            <a:prstDash val="solid"/>
            <a:round/>
            <a:headEnd len="med" w="med" type="none"/>
            <a:tailEnd len="med" w="med" type="triangle"/>
          </a:ln>
        </p:spPr>
      </p:cxnSp>
      <p:sp>
        <p:nvSpPr>
          <p:cNvPr id="1149" name="Google Shape;1149;p176"/>
          <p:cNvSpPr txBox="1"/>
          <p:nvPr/>
        </p:nvSpPr>
        <p:spPr>
          <a:xfrm>
            <a:off x="6226825" y="3481575"/>
            <a:ext cx="1312500" cy="3618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666666"/>
                </a:solidFill>
                <a:latin typeface="Roboto"/>
                <a:ea typeface="Roboto"/>
                <a:cs typeface="Roboto"/>
                <a:sym typeface="Roboto"/>
              </a:rPr>
              <a:t>Execution?</a:t>
            </a:r>
            <a:endParaRPr sz="1800">
              <a:solidFill>
                <a:srgbClr val="666666"/>
              </a:solidFill>
              <a:latin typeface="Roboto"/>
              <a:ea typeface="Roboto"/>
              <a:cs typeface="Roboto"/>
              <a:sym typeface="Roboto"/>
            </a:endParaRPr>
          </a:p>
        </p:txBody>
      </p:sp>
      <p:sp>
        <p:nvSpPr>
          <p:cNvPr id="1150" name="Google Shape;1150;p176"/>
          <p:cNvSpPr txBox="1"/>
          <p:nvPr>
            <p:ph type="title"/>
          </p:nvPr>
        </p:nvSpPr>
        <p:spPr>
          <a:xfrm>
            <a:off x="3963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t>About IDEs and LLMs</a:t>
            </a:r>
            <a:endParaRPr/>
          </a:p>
        </p:txBody>
      </p:sp>
      <p:cxnSp>
        <p:nvCxnSpPr>
          <p:cNvPr id="1151" name="Google Shape;1151;p176"/>
          <p:cNvCxnSpPr/>
          <p:nvPr/>
        </p:nvCxnSpPr>
        <p:spPr>
          <a:xfrm flipH="1" rot="10800000">
            <a:off x="538175" y="3362325"/>
            <a:ext cx="4164300" cy="864600"/>
          </a:xfrm>
          <a:prstGeom prst="straightConnector1">
            <a:avLst/>
          </a:prstGeom>
          <a:noFill/>
          <a:ln cap="flat" cmpd="sng" w="38100">
            <a:solidFill>
              <a:schemeClr val="accent2"/>
            </a:solidFill>
            <a:prstDash val="solid"/>
            <a:round/>
            <a:headEnd len="med" w="med" type="none"/>
            <a:tailEnd len="med" w="med" type="none"/>
          </a:ln>
        </p:spPr>
      </p:cxnSp>
      <p:cxnSp>
        <p:nvCxnSpPr>
          <p:cNvPr id="1152" name="Google Shape;1152;p176"/>
          <p:cNvCxnSpPr/>
          <p:nvPr/>
        </p:nvCxnSpPr>
        <p:spPr>
          <a:xfrm>
            <a:off x="547000" y="3371125"/>
            <a:ext cx="4084800" cy="758700"/>
          </a:xfrm>
          <a:prstGeom prst="straightConnector1">
            <a:avLst/>
          </a:prstGeom>
          <a:noFill/>
          <a:ln cap="flat" cmpd="sng" w="38100">
            <a:solidFill>
              <a:schemeClr val="accent2"/>
            </a:solidFill>
            <a:prstDash val="solid"/>
            <a:round/>
            <a:headEnd len="med" w="med" type="none"/>
            <a:tailEnd len="med" w="med" type="none"/>
          </a:ln>
        </p:spPr>
      </p:cxnSp>
      <p:sp>
        <p:nvSpPr>
          <p:cNvPr id="1153" name="Google Shape;1153;p176"/>
          <p:cNvSpPr txBox="1"/>
          <p:nvPr/>
        </p:nvSpPr>
        <p:spPr>
          <a:xfrm>
            <a:off x="149975" y="2797675"/>
            <a:ext cx="301800" cy="10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IDE</a:t>
            </a:r>
            <a:endParaRPr sz="1800">
              <a:solidFill>
                <a:srgbClr val="59595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177"/>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00"/>
              <a:buFont typeface="Arial"/>
              <a:buNone/>
            </a:pPr>
            <a:r>
              <a:rPr lang="en-GB"/>
              <a:t>Give students code or algorithms to trace </a:t>
            </a:r>
            <a:endParaRPr/>
          </a:p>
        </p:txBody>
      </p:sp>
      <p:sp>
        <p:nvSpPr>
          <p:cNvPr id="1159" name="Google Shape;1159;p177"/>
          <p:cNvSpPr txBox="1"/>
          <p:nvPr/>
        </p:nvSpPr>
        <p:spPr>
          <a:xfrm>
            <a:off x="461471" y="4321579"/>
            <a:ext cx="4476900" cy="4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Roboto"/>
                <a:ea typeface="Roboto"/>
                <a:cs typeface="Roboto"/>
                <a:sym typeface="Roboto"/>
              </a:rPr>
              <a:t>Pseudocode from Ada CS</a:t>
            </a:r>
            <a:endParaRPr b="1" i="0" sz="18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Roboto"/>
                <a:ea typeface="Roboto"/>
                <a:cs typeface="Roboto"/>
                <a:sym typeface="Roboto"/>
              </a:rPr>
              <a:t>rpf.io/pepllmpseudo</a:t>
            </a:r>
            <a:endParaRPr b="1" i="0" sz="1800" u="none" cap="none" strike="noStrike">
              <a:solidFill>
                <a:schemeClr val="dk2"/>
              </a:solidFill>
              <a:latin typeface="Roboto"/>
              <a:ea typeface="Roboto"/>
              <a:cs typeface="Roboto"/>
              <a:sym typeface="Roboto"/>
            </a:endParaRPr>
          </a:p>
        </p:txBody>
      </p:sp>
      <p:pic>
        <p:nvPicPr>
          <p:cNvPr id="1160" name="Google Shape;1160;p177" title="Screenshot 2026-03-24 at 15.50.47.png"/>
          <p:cNvPicPr preferRelativeResize="0"/>
          <p:nvPr/>
        </p:nvPicPr>
        <p:blipFill rotWithShape="1">
          <a:blip r:embed="rId3">
            <a:alphaModFix/>
          </a:blip>
          <a:srcRect b="0" l="0" r="0" t="0"/>
          <a:stretch/>
        </p:blipFill>
        <p:spPr>
          <a:xfrm>
            <a:off x="4578064" y="1170125"/>
            <a:ext cx="4126724" cy="2754159"/>
          </a:xfrm>
          <a:prstGeom prst="rect">
            <a:avLst/>
          </a:prstGeom>
          <a:noFill/>
          <a:ln>
            <a:noFill/>
          </a:ln>
        </p:spPr>
      </p:pic>
      <p:sp>
        <p:nvSpPr>
          <p:cNvPr id="1161" name="Google Shape;1161;p177"/>
          <p:cNvSpPr txBox="1"/>
          <p:nvPr/>
        </p:nvSpPr>
        <p:spPr>
          <a:xfrm>
            <a:off x="4402963" y="4217777"/>
            <a:ext cx="4476900" cy="70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Roboto"/>
                <a:ea typeface="Roboto"/>
                <a:cs typeface="Roboto"/>
                <a:sym typeface="Roboto"/>
              </a:rPr>
              <a:t>S</a:t>
            </a:r>
            <a:r>
              <a:rPr b="1" i="0" lang="en-GB" sz="1800" u="none" cap="none" strike="noStrike">
                <a:solidFill>
                  <a:schemeClr val="dk2"/>
                </a:solidFill>
                <a:latin typeface="Roboto"/>
                <a:ea typeface="Roboto"/>
                <a:cs typeface="Roboto"/>
                <a:sym typeface="Roboto"/>
              </a:rPr>
              <a:t>tudent </a:t>
            </a:r>
            <a:r>
              <a:rPr b="1" lang="en-GB" sz="1800">
                <a:solidFill>
                  <a:schemeClr val="dk2"/>
                </a:solidFill>
                <a:latin typeface="Roboto"/>
                <a:ea typeface="Roboto"/>
                <a:cs typeface="Roboto"/>
                <a:sym typeface="Roboto"/>
              </a:rPr>
              <a:t>produces a t</a:t>
            </a:r>
            <a:r>
              <a:rPr b="1" i="0" lang="en-GB" sz="1800" u="none" cap="none" strike="noStrike">
                <a:solidFill>
                  <a:schemeClr val="dk2"/>
                </a:solidFill>
                <a:latin typeface="Roboto"/>
                <a:ea typeface="Roboto"/>
                <a:cs typeface="Roboto"/>
                <a:sym typeface="Roboto"/>
              </a:rPr>
              <a:t>race table for a provided input of 16</a:t>
            </a:r>
            <a:endParaRPr b="1" i="0" sz="1800" u="none" cap="none" strike="noStrike">
              <a:solidFill>
                <a:schemeClr val="dk2"/>
              </a:solidFill>
              <a:latin typeface="Roboto"/>
              <a:ea typeface="Roboto"/>
              <a:cs typeface="Roboto"/>
              <a:sym typeface="Roboto"/>
            </a:endParaRPr>
          </a:p>
        </p:txBody>
      </p:sp>
      <p:sp>
        <p:nvSpPr>
          <p:cNvPr id="1162" name="Google Shape;1162;p177"/>
          <p:cNvSpPr txBox="1"/>
          <p:nvPr/>
        </p:nvSpPr>
        <p:spPr>
          <a:xfrm>
            <a:off x="461471" y="1061063"/>
            <a:ext cx="3451200" cy="3171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PROCEDURE main()</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input_value = INPUT("Enter a number: ")</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num = INT(input_value)</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count = 0</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WHILE num &lt; 500</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num = num * 2</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count = count + 1</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ENDWHILE</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    PRINT (count - 1)</a:t>
            </a:r>
            <a:endParaRPr b="0" i="0" sz="1300" u="none" cap="none" strike="noStrike">
              <a:solidFill>
                <a:srgbClr val="595959"/>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595959"/>
                </a:solidFill>
                <a:latin typeface="Roboto"/>
                <a:ea typeface="Roboto"/>
                <a:cs typeface="Roboto"/>
                <a:sym typeface="Roboto"/>
              </a:rPr>
              <a:t>ENDPROCEDURE</a:t>
            </a:r>
            <a:endParaRPr b="0" i="0" sz="1300" u="none" cap="none" strike="noStrike">
              <a:solidFill>
                <a:srgbClr val="595959"/>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178"/>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SzPct val="122222"/>
              <a:buNone/>
            </a:pPr>
            <a:r>
              <a:rPr lang="en-GB"/>
              <a:t>Student prompts an LLM to create the trace table and compares</a:t>
            </a:r>
            <a:endParaRPr sz="1800">
              <a:solidFill>
                <a:srgbClr val="595959"/>
              </a:solidFill>
              <a:latin typeface="Roboto"/>
              <a:ea typeface="Roboto"/>
              <a:cs typeface="Roboto"/>
              <a:sym typeface="Roboto"/>
            </a:endParaRPr>
          </a:p>
        </p:txBody>
      </p:sp>
      <p:pic>
        <p:nvPicPr>
          <p:cNvPr id="1168" name="Google Shape;1168;p178" title="Screenshot 2026-03-24 at 15.51.41.png"/>
          <p:cNvPicPr preferRelativeResize="0"/>
          <p:nvPr/>
        </p:nvPicPr>
        <p:blipFill rotWithShape="1">
          <a:blip r:embed="rId3">
            <a:alphaModFix/>
          </a:blip>
          <a:srcRect b="0" l="0" r="0" t="9223"/>
          <a:stretch/>
        </p:blipFill>
        <p:spPr>
          <a:xfrm>
            <a:off x="2327775" y="1153675"/>
            <a:ext cx="4093426" cy="3751576"/>
          </a:xfrm>
          <a:prstGeom prst="rect">
            <a:avLst/>
          </a:prstGeom>
          <a:noFill/>
          <a:ln>
            <a:noFill/>
          </a:ln>
        </p:spPr>
      </p:pic>
      <p:sp>
        <p:nvSpPr>
          <p:cNvPr id="1169" name="Google Shape;1169;p178"/>
          <p:cNvSpPr/>
          <p:nvPr/>
        </p:nvSpPr>
        <p:spPr>
          <a:xfrm>
            <a:off x="557344" y="1630609"/>
            <a:ext cx="1064700" cy="808500"/>
          </a:xfrm>
          <a:prstGeom prst="wedgeRectCallout">
            <a:avLst>
              <a:gd fmla="val 122064" name="adj1"/>
              <a:gd fmla="val 33543" name="adj2"/>
            </a:avLst>
          </a:prstGeom>
          <a:solidFill>
            <a:schemeClr val="lt2"/>
          </a:solidFill>
          <a:ln cap="flat" cmpd="sng" w="9525">
            <a:solidFill>
              <a:schemeClr val="dk2"/>
            </a:solidFill>
            <a:prstDash val="solid"/>
            <a:round/>
            <a:headEnd len="sm" w="sm" type="none"/>
            <a:tailEnd len="sm" w="sm" type="none"/>
          </a:ln>
        </p:spPr>
        <p:txBody>
          <a:bodyPr anchorCtr="0" anchor="ctr" bIns="88400" lIns="88400" spcFirstLastPara="1" rIns="88400" wrap="square" tIns="88400">
            <a:noAutofit/>
          </a:bodyPr>
          <a:lstStyle/>
          <a:p>
            <a:pPr indent="0" lvl="0" marL="0" marR="0" rtl="0" algn="ctr">
              <a:lnSpc>
                <a:spcPct val="100000"/>
              </a:lnSpc>
              <a:spcBef>
                <a:spcPts val="0"/>
              </a:spcBef>
              <a:spcAft>
                <a:spcPts val="0"/>
              </a:spcAft>
              <a:buClr>
                <a:srgbClr val="000000"/>
              </a:buClr>
              <a:buSzPts val="1160"/>
              <a:buFont typeface="Arial"/>
              <a:buNone/>
            </a:pPr>
            <a:r>
              <a:rPr b="0" i="0" lang="en-GB" sz="1160" u="none" cap="none" strike="noStrike">
                <a:solidFill>
                  <a:srgbClr val="000000"/>
                </a:solidFill>
                <a:latin typeface="Arial"/>
                <a:ea typeface="Arial"/>
                <a:cs typeface="Arial"/>
                <a:sym typeface="Arial"/>
              </a:rPr>
              <a:t>Adds a ‘step’ column which is not required</a:t>
            </a:r>
            <a:endParaRPr b="0" i="0" sz="1160" u="none" cap="none" strike="noStrike">
              <a:solidFill>
                <a:srgbClr val="000000"/>
              </a:solidFill>
              <a:latin typeface="Arial"/>
              <a:ea typeface="Arial"/>
              <a:cs typeface="Arial"/>
              <a:sym typeface="Arial"/>
            </a:endParaRPr>
          </a:p>
        </p:txBody>
      </p:sp>
      <p:sp>
        <p:nvSpPr>
          <p:cNvPr id="1170" name="Google Shape;1170;p178"/>
          <p:cNvSpPr/>
          <p:nvPr/>
        </p:nvSpPr>
        <p:spPr>
          <a:xfrm>
            <a:off x="6165367" y="1088267"/>
            <a:ext cx="1248600" cy="808500"/>
          </a:xfrm>
          <a:prstGeom prst="wedgeRectCallout">
            <a:avLst>
              <a:gd fmla="val -151636" name="adj1"/>
              <a:gd fmla="val 68741" name="adj2"/>
            </a:avLst>
          </a:prstGeom>
          <a:solidFill>
            <a:schemeClr val="lt2"/>
          </a:solidFill>
          <a:ln cap="flat" cmpd="sng" w="9525">
            <a:solidFill>
              <a:schemeClr val="dk2"/>
            </a:solidFill>
            <a:prstDash val="solid"/>
            <a:round/>
            <a:headEnd len="sm" w="sm" type="none"/>
            <a:tailEnd len="sm" w="sm" type="none"/>
          </a:ln>
        </p:spPr>
        <p:txBody>
          <a:bodyPr anchorCtr="0" anchor="ctr" bIns="88400" lIns="88400" spcFirstLastPara="1" rIns="88400" wrap="square" tIns="88400">
            <a:noAutofit/>
          </a:bodyPr>
          <a:lstStyle/>
          <a:p>
            <a:pPr indent="0" lvl="0" marL="0" marR="0" rtl="0" algn="ctr">
              <a:lnSpc>
                <a:spcPct val="100000"/>
              </a:lnSpc>
              <a:spcBef>
                <a:spcPts val="0"/>
              </a:spcBef>
              <a:spcAft>
                <a:spcPts val="0"/>
              </a:spcAft>
              <a:buClr>
                <a:srgbClr val="000000"/>
              </a:buClr>
              <a:buSzPts val="1160"/>
              <a:buFont typeface="Arial"/>
              <a:buNone/>
            </a:pPr>
            <a:r>
              <a:rPr b="0" i="0" lang="en-GB" sz="1160" u="none" cap="none" strike="noStrike">
                <a:solidFill>
                  <a:srgbClr val="000000"/>
                </a:solidFill>
                <a:latin typeface="Arial"/>
                <a:ea typeface="Arial"/>
                <a:cs typeface="Arial"/>
                <a:sym typeface="Arial"/>
              </a:rPr>
              <a:t>Doesn’t explicitly trace that count is initialised to 0 </a:t>
            </a:r>
            <a:endParaRPr b="0" i="0" sz="1160" u="none" cap="none" strike="noStrike">
              <a:solidFill>
                <a:srgbClr val="000000"/>
              </a:solidFill>
              <a:latin typeface="Arial"/>
              <a:ea typeface="Arial"/>
              <a:cs typeface="Arial"/>
              <a:sym typeface="Arial"/>
            </a:endParaRPr>
          </a:p>
        </p:txBody>
      </p:sp>
      <p:sp>
        <p:nvSpPr>
          <p:cNvPr id="1171" name="Google Shape;1171;p178"/>
          <p:cNvSpPr/>
          <p:nvPr/>
        </p:nvSpPr>
        <p:spPr>
          <a:xfrm>
            <a:off x="6323972" y="3022396"/>
            <a:ext cx="1591500" cy="1033500"/>
          </a:xfrm>
          <a:prstGeom prst="wedgeRectCallout">
            <a:avLst>
              <a:gd fmla="val -217681" name="adj1"/>
              <a:gd fmla="val -31301" name="adj2"/>
            </a:avLst>
          </a:prstGeom>
          <a:solidFill>
            <a:schemeClr val="lt2"/>
          </a:solidFill>
          <a:ln cap="flat" cmpd="sng" w="9525">
            <a:solidFill>
              <a:schemeClr val="dk2"/>
            </a:solidFill>
            <a:prstDash val="solid"/>
            <a:round/>
            <a:headEnd len="sm" w="sm" type="none"/>
            <a:tailEnd len="sm" w="sm" type="none"/>
          </a:ln>
        </p:spPr>
        <p:txBody>
          <a:bodyPr anchorCtr="0" anchor="ctr" bIns="88400" lIns="88400" spcFirstLastPara="1" rIns="88400" wrap="square" tIns="88400">
            <a:noAutofit/>
          </a:bodyPr>
          <a:lstStyle/>
          <a:p>
            <a:pPr indent="0" lvl="0" marL="0" marR="0" rtl="0" algn="ctr">
              <a:lnSpc>
                <a:spcPct val="100000"/>
              </a:lnSpc>
              <a:spcBef>
                <a:spcPts val="0"/>
              </a:spcBef>
              <a:spcAft>
                <a:spcPts val="0"/>
              </a:spcAft>
              <a:buClr>
                <a:srgbClr val="000000"/>
              </a:buClr>
              <a:buSzPts val="1354"/>
              <a:buFont typeface="Arial"/>
              <a:buNone/>
            </a:pPr>
            <a:r>
              <a:rPr b="0" i="0" lang="en-GB" sz="1354" u="none" cap="none" strike="noStrike">
                <a:solidFill>
                  <a:srgbClr val="000000"/>
                </a:solidFill>
                <a:latin typeface="Arial"/>
                <a:ea typeface="Arial"/>
                <a:cs typeface="Arial"/>
                <a:sym typeface="Arial"/>
              </a:rPr>
              <a:t>Value of num is traced twice (before and after multiplication)</a:t>
            </a:r>
            <a:endParaRPr b="0" i="0" sz="1354" u="none" cap="none" strike="noStrike">
              <a:solidFill>
                <a:srgbClr val="000000"/>
              </a:solidFill>
              <a:latin typeface="Arial"/>
              <a:ea typeface="Arial"/>
              <a:cs typeface="Arial"/>
              <a:sym typeface="Arial"/>
            </a:endParaRPr>
          </a:p>
        </p:txBody>
      </p:sp>
      <p:sp>
        <p:nvSpPr>
          <p:cNvPr id="1172" name="Google Shape;1172;p178"/>
          <p:cNvSpPr/>
          <p:nvPr/>
        </p:nvSpPr>
        <p:spPr>
          <a:xfrm>
            <a:off x="762025" y="3974101"/>
            <a:ext cx="1361100" cy="931200"/>
          </a:xfrm>
          <a:prstGeom prst="wedgeRectCallout">
            <a:avLst>
              <a:gd fmla="val 83932" name="adj1"/>
              <a:gd fmla="val 16940" name="adj2"/>
            </a:avLst>
          </a:prstGeom>
          <a:solidFill>
            <a:schemeClr val="lt2"/>
          </a:solidFill>
          <a:ln cap="flat" cmpd="sng" w="9525">
            <a:solidFill>
              <a:schemeClr val="dk2"/>
            </a:solidFill>
            <a:prstDash val="solid"/>
            <a:round/>
            <a:headEnd len="sm" w="sm" type="none"/>
            <a:tailEnd len="sm" w="sm" type="none"/>
          </a:ln>
        </p:spPr>
        <p:txBody>
          <a:bodyPr anchorCtr="0" anchor="ctr" bIns="88400" lIns="88400" spcFirstLastPara="1" rIns="88400" wrap="square" tIns="88400">
            <a:noAutofit/>
          </a:bodyPr>
          <a:lstStyle/>
          <a:p>
            <a:pPr indent="0" lvl="0" marL="0" marR="0" rtl="0" algn="ctr">
              <a:lnSpc>
                <a:spcPct val="100000"/>
              </a:lnSpc>
              <a:spcBef>
                <a:spcPts val="0"/>
              </a:spcBef>
              <a:spcAft>
                <a:spcPts val="0"/>
              </a:spcAft>
              <a:buClr>
                <a:srgbClr val="000000"/>
              </a:buClr>
              <a:buSzPts val="1160"/>
              <a:buFont typeface="Arial"/>
              <a:buNone/>
            </a:pPr>
            <a:r>
              <a:rPr b="0" i="0" lang="en-GB" sz="1160" u="none" cap="none" strike="noStrike">
                <a:solidFill>
                  <a:srgbClr val="000000"/>
                </a:solidFill>
                <a:latin typeface="Arial"/>
                <a:ea typeface="Arial"/>
                <a:cs typeface="Arial"/>
                <a:sym typeface="Arial"/>
              </a:rPr>
              <a:t>Output is reported separately rather than as part of a trace table</a:t>
            </a:r>
            <a:endParaRPr b="0" i="0" sz="1160" u="none" cap="none" strike="noStrike">
              <a:solidFill>
                <a:srgbClr val="000000"/>
              </a:solidFill>
              <a:latin typeface="Arial"/>
              <a:ea typeface="Arial"/>
              <a:cs typeface="Arial"/>
              <a:sym typeface="Arial"/>
            </a:endParaRPr>
          </a:p>
        </p:txBody>
      </p:sp>
      <p:sp>
        <p:nvSpPr>
          <p:cNvPr id="1173" name="Google Shape;1173;p178"/>
          <p:cNvSpPr/>
          <p:nvPr/>
        </p:nvSpPr>
        <p:spPr>
          <a:xfrm>
            <a:off x="480761" y="2664212"/>
            <a:ext cx="1591500" cy="859500"/>
          </a:xfrm>
          <a:prstGeom prst="wedgeRectCallout">
            <a:avLst>
              <a:gd fmla="val 74420" name="adj1"/>
              <a:gd fmla="val 77393" name="adj2"/>
            </a:avLst>
          </a:prstGeom>
          <a:solidFill>
            <a:schemeClr val="lt2"/>
          </a:solidFill>
          <a:ln cap="flat" cmpd="sng" w="9525">
            <a:solidFill>
              <a:schemeClr val="dk2"/>
            </a:solidFill>
            <a:prstDash val="solid"/>
            <a:round/>
            <a:headEnd len="sm" w="sm" type="none"/>
            <a:tailEnd len="sm" w="sm" type="none"/>
          </a:ln>
        </p:spPr>
        <p:txBody>
          <a:bodyPr anchorCtr="0" anchor="ctr" bIns="88400" lIns="88400" spcFirstLastPara="1" rIns="88400" wrap="square" tIns="88400">
            <a:noAutofit/>
          </a:bodyPr>
          <a:lstStyle/>
          <a:p>
            <a:pPr indent="0" lvl="0" marL="0" marR="0" rtl="0" algn="ctr">
              <a:lnSpc>
                <a:spcPct val="100000"/>
              </a:lnSpc>
              <a:spcBef>
                <a:spcPts val="0"/>
              </a:spcBef>
              <a:spcAft>
                <a:spcPts val="0"/>
              </a:spcAft>
              <a:buClr>
                <a:srgbClr val="000000"/>
              </a:buClr>
              <a:buSzPts val="1160"/>
              <a:buFont typeface="Arial"/>
              <a:buNone/>
            </a:pPr>
            <a:r>
              <a:rPr b="0" i="0" lang="en-GB" sz="1160" u="none" cap="none" strike="noStrike">
                <a:solidFill>
                  <a:srgbClr val="000000"/>
                </a:solidFill>
                <a:latin typeface="Arial"/>
                <a:ea typeface="Arial"/>
                <a:cs typeface="Arial"/>
                <a:sym typeface="Arial"/>
              </a:rPr>
              <a:t>This is incorrect. The algorithm only prints once the WHILE loop is complete</a:t>
            </a:r>
            <a:endParaRPr b="0" i="0" sz="116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79"/>
          <p:cNvSpPr txBox="1"/>
          <p:nvPr>
            <p:ph type="title"/>
          </p:nvPr>
        </p:nvSpPr>
        <p:spPr>
          <a:xfrm>
            <a:off x="396300" y="226500"/>
            <a:ext cx="7670700" cy="461100"/>
          </a:xfrm>
          <a:prstGeom prst="rect">
            <a:avLst/>
          </a:prstGeom>
          <a:solidFill>
            <a:srgbClr val="F9C341"/>
          </a:solidFill>
        </p:spPr>
        <p:txBody>
          <a:bodyPr anchorCtr="0" anchor="ctr" bIns="45700" lIns="91425" spcFirstLastPara="1" rIns="91425" wrap="square" tIns="45700">
            <a:normAutofit/>
          </a:bodyPr>
          <a:lstStyle/>
          <a:p>
            <a:pPr indent="0" lvl="0" marL="0" rtl="0" algn="l">
              <a:spcBef>
                <a:spcPts val="0"/>
              </a:spcBef>
              <a:spcAft>
                <a:spcPts val="0"/>
              </a:spcAft>
              <a:buNone/>
            </a:pPr>
            <a:r>
              <a:rPr lang="en-GB"/>
              <a:t>Potential investigate questions </a:t>
            </a:r>
            <a:endParaRPr/>
          </a:p>
        </p:txBody>
      </p:sp>
      <p:sp>
        <p:nvSpPr>
          <p:cNvPr id="1179" name="Google Shape;1179;p179"/>
          <p:cNvSpPr txBox="1"/>
          <p:nvPr>
            <p:ph idx="1" type="body"/>
          </p:nvPr>
        </p:nvSpPr>
        <p:spPr>
          <a:xfrm>
            <a:off x="381000" y="687600"/>
            <a:ext cx="8382000" cy="42993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sz="600">
              <a:solidFill>
                <a:srgbClr val="3F3F3F"/>
              </a:solidFill>
            </a:endParaRPr>
          </a:p>
          <a:p>
            <a:pPr indent="0" lvl="0" marL="0" rtl="0" algn="l">
              <a:spcBef>
                <a:spcPts val="640"/>
              </a:spcBef>
              <a:spcAft>
                <a:spcPts val="0"/>
              </a:spcAft>
              <a:buNone/>
            </a:pPr>
            <a:r>
              <a:rPr lang="en-GB" sz="1674">
                <a:solidFill>
                  <a:srgbClr val="3F3F3F"/>
                </a:solidFill>
              </a:rPr>
              <a:t>Task: Using an LLM, what do I want to investigate around LLM tools and code tracing?</a:t>
            </a:r>
            <a:endParaRPr sz="1674">
              <a:solidFill>
                <a:srgbClr val="3F3F3F"/>
              </a:solidFill>
            </a:endParaRPr>
          </a:p>
          <a:p>
            <a:pPr indent="0" lvl="0" marL="0" rtl="0" algn="l">
              <a:spcBef>
                <a:spcPts val="0"/>
              </a:spcBef>
              <a:spcAft>
                <a:spcPts val="0"/>
              </a:spcAft>
              <a:buNone/>
            </a:pPr>
            <a:r>
              <a:t/>
            </a:r>
            <a:endParaRPr sz="1674">
              <a:solidFill>
                <a:srgbClr val="3F3F3F"/>
              </a:solidFill>
            </a:endParaRPr>
          </a:p>
          <a:p>
            <a:pPr indent="0" lvl="0" marL="0" rtl="0" algn="l">
              <a:spcBef>
                <a:spcPts val="640"/>
              </a:spcBef>
              <a:spcAft>
                <a:spcPts val="0"/>
              </a:spcAft>
              <a:buNone/>
            </a:pPr>
            <a:r>
              <a:rPr lang="en-GB" sz="1674">
                <a:solidFill>
                  <a:srgbClr val="3F3F3F"/>
                </a:solidFill>
              </a:rPr>
              <a:t>Example questions - pick one or think of your own!</a:t>
            </a:r>
            <a:endParaRPr sz="1674">
              <a:solidFill>
                <a:srgbClr val="3F3F3F"/>
              </a:solidFill>
            </a:endParaRPr>
          </a:p>
          <a:p>
            <a:pPr indent="-334912" lvl="0" marL="457200" rtl="0" algn="l">
              <a:lnSpc>
                <a:spcPct val="115000"/>
              </a:lnSpc>
              <a:spcBef>
                <a:spcPts val="640"/>
              </a:spcBef>
              <a:spcAft>
                <a:spcPts val="0"/>
              </a:spcAft>
              <a:buClr>
                <a:srgbClr val="3F3F3F"/>
              </a:buClr>
              <a:buSzPts val="1674"/>
              <a:buAutoNum type="arabicPeriod"/>
            </a:pPr>
            <a:r>
              <a:rPr i="1" lang="en-GB" sz="1674">
                <a:solidFill>
                  <a:srgbClr val="3F3F3F"/>
                </a:solidFill>
              </a:rPr>
              <a:t>How accurate are the  LLM traces for </a:t>
            </a:r>
            <a:endParaRPr i="1" sz="1674">
              <a:solidFill>
                <a:srgbClr val="3F3F3F"/>
              </a:solidFill>
            </a:endParaRPr>
          </a:p>
          <a:p>
            <a:pPr indent="-322212" lvl="1" marL="914400" rtl="0" algn="l">
              <a:lnSpc>
                <a:spcPct val="100000"/>
              </a:lnSpc>
              <a:spcBef>
                <a:spcPts val="1000"/>
              </a:spcBef>
              <a:spcAft>
                <a:spcPts val="0"/>
              </a:spcAft>
              <a:buClr>
                <a:srgbClr val="3F3F3F"/>
              </a:buClr>
              <a:buSzPts val="1474"/>
              <a:buAutoNum type="alphaLcPeriod"/>
            </a:pPr>
            <a:r>
              <a:rPr i="1" lang="en-GB" sz="1474">
                <a:solidFill>
                  <a:srgbClr val="3F3F3F"/>
                </a:solidFill>
              </a:rPr>
              <a:t>complex code / pseudocode (e.g for recursion)?</a:t>
            </a:r>
            <a:endParaRPr i="1" sz="1474">
              <a:solidFill>
                <a:srgbClr val="3F3F3F"/>
              </a:solidFill>
            </a:endParaRPr>
          </a:p>
          <a:p>
            <a:pPr indent="-322212" lvl="1" marL="914400" rtl="0" algn="l">
              <a:lnSpc>
                <a:spcPct val="100000"/>
              </a:lnSpc>
              <a:spcBef>
                <a:spcPts val="0"/>
              </a:spcBef>
              <a:spcAft>
                <a:spcPts val="0"/>
              </a:spcAft>
              <a:buClr>
                <a:srgbClr val="3F3F3F"/>
              </a:buClr>
              <a:buSzPts val="1474"/>
              <a:buAutoNum type="alphaLcPeriod"/>
            </a:pPr>
            <a:r>
              <a:rPr i="1" lang="en-GB" sz="1474">
                <a:solidFill>
                  <a:srgbClr val="3F3F3F"/>
                </a:solidFill>
              </a:rPr>
              <a:t>different / less common programming languages (e.g JavaScript, assembly)?</a:t>
            </a:r>
            <a:endParaRPr i="1" sz="1474">
              <a:solidFill>
                <a:srgbClr val="3F3F3F"/>
              </a:solidFill>
            </a:endParaRPr>
          </a:p>
          <a:p>
            <a:pPr indent="-322212" lvl="1" marL="914400" rtl="0" algn="l">
              <a:lnSpc>
                <a:spcPct val="100000"/>
              </a:lnSpc>
              <a:spcBef>
                <a:spcPts val="0"/>
              </a:spcBef>
              <a:spcAft>
                <a:spcPts val="0"/>
              </a:spcAft>
              <a:buClr>
                <a:srgbClr val="3F3F3F"/>
              </a:buClr>
              <a:buSzPts val="1474"/>
              <a:buAutoNum type="alphaLcPeriod"/>
            </a:pPr>
            <a:r>
              <a:rPr i="1" lang="en-GB" sz="1474">
                <a:solidFill>
                  <a:srgbClr val="3F3F3F"/>
                </a:solidFill>
              </a:rPr>
              <a:t>different paradigms (eg: OOP vs procedural)?</a:t>
            </a:r>
            <a:endParaRPr i="1" sz="1474">
              <a:solidFill>
                <a:srgbClr val="3F3F3F"/>
              </a:solidFill>
            </a:endParaRPr>
          </a:p>
          <a:p>
            <a:pPr indent="-322212" lvl="1" marL="914400" rtl="0" algn="l">
              <a:lnSpc>
                <a:spcPct val="100000"/>
              </a:lnSpc>
              <a:spcBef>
                <a:spcPts val="0"/>
              </a:spcBef>
              <a:spcAft>
                <a:spcPts val="0"/>
              </a:spcAft>
              <a:buClr>
                <a:srgbClr val="3F3F3F"/>
              </a:buClr>
              <a:buSzPts val="1474"/>
              <a:buAutoNum type="alphaLcPeriod"/>
            </a:pPr>
            <a:r>
              <a:rPr i="1" lang="en-GB" sz="1474">
                <a:solidFill>
                  <a:srgbClr val="3F3F3F"/>
                </a:solidFill>
              </a:rPr>
              <a:t>code with bugs?</a:t>
            </a:r>
            <a:endParaRPr i="1" sz="1474">
              <a:solidFill>
                <a:srgbClr val="3F3F3F"/>
              </a:solidFill>
            </a:endParaRPr>
          </a:p>
          <a:p>
            <a:pPr indent="-334912" lvl="0" marL="457200" rtl="0" algn="l">
              <a:lnSpc>
                <a:spcPct val="115000"/>
              </a:lnSpc>
              <a:spcBef>
                <a:spcPts val="1000"/>
              </a:spcBef>
              <a:spcAft>
                <a:spcPts val="0"/>
              </a:spcAft>
              <a:buClr>
                <a:srgbClr val="3F3F3F"/>
              </a:buClr>
              <a:buSzPts val="1674"/>
              <a:buAutoNum type="arabicPeriod"/>
            </a:pPr>
            <a:r>
              <a:rPr i="1" lang="en-GB" sz="1674">
                <a:solidFill>
                  <a:srgbClr val="3F3F3F"/>
                </a:solidFill>
              </a:rPr>
              <a:t>Can I use an LLM tool to trace what objects go out of scope in an object-oriented programming context? What about tracing runtime errors / stack tracing? </a:t>
            </a:r>
            <a:endParaRPr i="1" sz="1674">
              <a:solidFill>
                <a:srgbClr val="3F3F3F"/>
              </a:solidFill>
            </a:endParaRPr>
          </a:p>
          <a:p>
            <a:pPr indent="-334912" lvl="0" marL="457200" rtl="0" algn="l">
              <a:lnSpc>
                <a:spcPct val="115000"/>
              </a:lnSpc>
              <a:spcBef>
                <a:spcPts val="1000"/>
              </a:spcBef>
              <a:spcAft>
                <a:spcPts val="0"/>
              </a:spcAft>
              <a:buClr>
                <a:srgbClr val="3F3F3F"/>
              </a:buClr>
              <a:buSzPts val="1674"/>
              <a:buAutoNum type="arabicPeriod"/>
            </a:pPr>
            <a:r>
              <a:rPr i="1" lang="en-GB" sz="1674">
                <a:solidFill>
                  <a:srgbClr val="3F3F3F"/>
                </a:solidFill>
              </a:rPr>
              <a:t>Can we create code/ pseudocode that will be inaccurately traced by LLM tools?</a:t>
            </a:r>
            <a:endParaRPr i="1" sz="1674">
              <a:solidFill>
                <a:srgbClr val="3F3F3F"/>
              </a:solidFill>
            </a:endParaRPr>
          </a:p>
          <a:p>
            <a:pPr indent="0" lvl="0" marL="0" rtl="0" algn="l">
              <a:spcBef>
                <a:spcPts val="0"/>
              </a:spcBef>
              <a:spcAft>
                <a:spcPts val="0"/>
              </a:spcAft>
              <a:buNone/>
            </a:pPr>
            <a:r>
              <a:t/>
            </a:r>
            <a:endParaRPr sz="1674">
              <a:solidFill>
                <a:srgbClr val="3F3F3F"/>
              </a:solidFill>
            </a:endParaRPr>
          </a:p>
          <a:p>
            <a:pPr indent="0" lvl="0" marL="0" rtl="0" algn="l">
              <a:spcBef>
                <a:spcPts val="640"/>
              </a:spcBef>
              <a:spcAft>
                <a:spcPts val="0"/>
              </a:spcAft>
              <a:buNone/>
            </a:pPr>
            <a:r>
              <a:rPr lang="en-GB" sz="1674">
                <a:solidFill>
                  <a:srgbClr val="3F3F3F"/>
                </a:solidFill>
              </a:rPr>
              <a:t>Implications - how does this task improve my code reading?</a:t>
            </a:r>
            <a:endParaRPr sz="1674">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80"/>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GB"/>
              <a:t>Our research: Agency to learn programming with AI tools</a:t>
            </a:r>
            <a:endParaRPr/>
          </a:p>
        </p:txBody>
      </p:sp>
      <p:sp>
        <p:nvSpPr>
          <p:cNvPr id="1185" name="Google Shape;1185;p180"/>
          <p:cNvSpPr txBox="1"/>
          <p:nvPr>
            <p:ph idx="1" type="body"/>
          </p:nvPr>
        </p:nvSpPr>
        <p:spPr>
          <a:xfrm>
            <a:off x="381000" y="844225"/>
            <a:ext cx="8382000" cy="2089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rPr lang="en-GB">
                <a:solidFill>
                  <a:srgbClr val="666666"/>
                </a:solidFill>
              </a:rPr>
              <a:t>We are researching student agency to LEARN programming with AI tools.</a:t>
            </a:r>
            <a:endParaRPr>
              <a:solidFill>
                <a:srgbClr val="666666"/>
              </a:solidFill>
            </a:endParaRPr>
          </a:p>
          <a:p>
            <a:pPr indent="0" lvl="0" marL="0" rtl="0" algn="l">
              <a:lnSpc>
                <a:spcPct val="115000"/>
              </a:lnSpc>
              <a:spcBef>
                <a:spcPts val="1200"/>
              </a:spcBef>
              <a:spcAft>
                <a:spcPts val="1200"/>
              </a:spcAft>
              <a:buNone/>
            </a:pPr>
            <a:r>
              <a:rPr lang="en-GB">
                <a:solidFill>
                  <a:srgbClr val="666666"/>
                </a:solidFill>
              </a:rPr>
              <a:t>When you use LLM tools (like chatbots or coding assistants) in computing, it’s important to have agency of your own learning. This means having control over how and for what purpose you use the LLM tool, and ensuring you use such tools to support your thinking, rather than simply finishing tasks without really learning.</a:t>
            </a:r>
            <a:endParaRPr b="1">
              <a:solidFill>
                <a:srgbClr val="666666"/>
              </a:solidFill>
            </a:endParaRPr>
          </a:p>
        </p:txBody>
      </p:sp>
      <p:sp>
        <p:nvSpPr>
          <p:cNvPr id="1186" name="Google Shape;1186;p180"/>
          <p:cNvSpPr txBox="1"/>
          <p:nvPr/>
        </p:nvSpPr>
        <p:spPr>
          <a:xfrm rot="-5400000">
            <a:off x="8637150" y="535025"/>
            <a:ext cx="7911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chemeClr val="dk1"/>
              </a:solidFill>
              <a:latin typeface="Roboto"/>
              <a:ea typeface="Roboto"/>
              <a:cs typeface="Roboto"/>
              <a:sym typeface="Roboto"/>
            </a:endParaRPr>
          </a:p>
        </p:txBody>
      </p:sp>
      <p:sp>
        <p:nvSpPr>
          <p:cNvPr id="1187" name="Google Shape;1187;p180"/>
          <p:cNvSpPr/>
          <p:nvPr/>
        </p:nvSpPr>
        <p:spPr>
          <a:xfrm>
            <a:off x="3285925" y="2933425"/>
            <a:ext cx="2610600" cy="623400"/>
          </a:xfrm>
          <a:prstGeom prst="roundRect">
            <a:avLst>
              <a:gd fmla="val 16667" name="adj"/>
            </a:avLst>
          </a:prstGeom>
          <a:solidFill>
            <a:srgbClr val="F9C3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3F3F3F"/>
                </a:solidFill>
                <a:latin typeface="Roboto"/>
                <a:ea typeface="Roboto"/>
                <a:cs typeface="Roboto"/>
                <a:sym typeface="Roboto"/>
              </a:rPr>
              <a:t>What is “agency”?</a:t>
            </a:r>
            <a:endParaRPr b="1" i="0" sz="2200" u="none" cap="none" strike="noStrike">
              <a:solidFill>
                <a:srgbClr val="3F3F3F"/>
              </a:solidFill>
              <a:latin typeface="Roboto"/>
              <a:ea typeface="Roboto"/>
              <a:cs typeface="Roboto"/>
              <a:sym typeface="Roboto"/>
            </a:endParaRPr>
          </a:p>
        </p:txBody>
      </p:sp>
      <p:sp>
        <p:nvSpPr>
          <p:cNvPr id="1188" name="Google Shape;1188;p180"/>
          <p:cNvSpPr/>
          <p:nvPr/>
        </p:nvSpPr>
        <p:spPr>
          <a:xfrm>
            <a:off x="758650" y="4000325"/>
            <a:ext cx="3210600" cy="825000"/>
          </a:xfrm>
          <a:prstGeom prst="roundRect">
            <a:avLst>
              <a:gd fmla="val 16667" name="adj"/>
            </a:avLst>
          </a:prstGeom>
          <a:solidFill>
            <a:srgbClr val="F9C3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3F3F3F"/>
                </a:solidFill>
                <a:latin typeface="Roboto"/>
                <a:ea typeface="Roboto"/>
                <a:cs typeface="Roboto"/>
                <a:sym typeface="Roboto"/>
              </a:rPr>
              <a:t>“the ability to take action or to choose what action to take” </a:t>
            </a:r>
            <a:r>
              <a:rPr b="0" i="0" lang="en-GB" sz="1400" u="none" cap="none" strike="noStrike">
                <a:solidFill>
                  <a:srgbClr val="3F3F3F"/>
                </a:solidFill>
                <a:latin typeface="Roboto"/>
                <a:ea typeface="Roboto"/>
                <a:cs typeface="Roboto"/>
                <a:sym typeface="Roboto"/>
              </a:rPr>
              <a:t> </a:t>
            </a:r>
            <a:endParaRPr b="0" i="0" sz="1400" u="none" cap="none" strike="noStrike">
              <a:solidFill>
                <a:srgbClr val="3F3F3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3F3F3F"/>
                </a:solidFill>
                <a:latin typeface="Roboto"/>
                <a:ea typeface="Roboto"/>
                <a:cs typeface="Roboto"/>
                <a:sym typeface="Roboto"/>
              </a:rPr>
              <a:t>Cambridge Dictionary</a:t>
            </a:r>
            <a:endParaRPr b="0" i="1" sz="1400" u="none" cap="none" strike="noStrike">
              <a:solidFill>
                <a:srgbClr val="3F3F3F"/>
              </a:solidFill>
              <a:latin typeface="Roboto"/>
              <a:ea typeface="Roboto"/>
              <a:cs typeface="Roboto"/>
              <a:sym typeface="Roboto"/>
            </a:endParaRPr>
          </a:p>
        </p:txBody>
      </p:sp>
      <p:sp>
        <p:nvSpPr>
          <p:cNvPr id="1189" name="Google Shape;1189;p180"/>
          <p:cNvSpPr/>
          <p:nvPr/>
        </p:nvSpPr>
        <p:spPr>
          <a:xfrm>
            <a:off x="4987175" y="4000325"/>
            <a:ext cx="3210600" cy="825000"/>
          </a:xfrm>
          <a:prstGeom prst="roundRect">
            <a:avLst>
              <a:gd fmla="val 16667" name="adj"/>
            </a:avLst>
          </a:prstGeom>
          <a:solidFill>
            <a:srgbClr val="F9C3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3F3F3F"/>
                </a:solidFill>
                <a:latin typeface="Roboto"/>
                <a:ea typeface="Roboto"/>
                <a:cs typeface="Roboto"/>
                <a:sym typeface="Roboto"/>
              </a:rPr>
              <a:t>“the power to originate action” </a:t>
            </a:r>
            <a:r>
              <a:rPr b="0" i="0" lang="en-GB" sz="1400" u="none" cap="none" strike="noStrike">
                <a:solidFill>
                  <a:srgbClr val="3F3F3F"/>
                </a:solidFill>
                <a:latin typeface="Roboto"/>
                <a:ea typeface="Roboto"/>
                <a:cs typeface="Roboto"/>
                <a:sym typeface="Roboto"/>
              </a:rPr>
              <a:t> </a:t>
            </a:r>
            <a:endParaRPr b="0" i="0" sz="1400" u="none" cap="none" strike="noStrike">
              <a:solidFill>
                <a:srgbClr val="3F3F3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3F3F3F"/>
                </a:solidFill>
                <a:latin typeface="Roboto"/>
                <a:ea typeface="Roboto"/>
                <a:cs typeface="Roboto"/>
                <a:sym typeface="Roboto"/>
              </a:rPr>
              <a:t>Bandura (2001)</a:t>
            </a:r>
            <a:endParaRPr b="0" i="1" sz="1400" u="none" cap="none" strike="noStrike">
              <a:solidFill>
                <a:srgbClr val="3F3F3F"/>
              </a:solidFill>
              <a:latin typeface="Roboto"/>
              <a:ea typeface="Roboto"/>
              <a:cs typeface="Roboto"/>
              <a:sym typeface="Roboto"/>
            </a:endParaRPr>
          </a:p>
        </p:txBody>
      </p:sp>
      <p:cxnSp>
        <p:nvCxnSpPr>
          <p:cNvPr id="1190" name="Google Shape;1190;p180"/>
          <p:cNvCxnSpPr/>
          <p:nvPr/>
        </p:nvCxnSpPr>
        <p:spPr>
          <a:xfrm flipH="1">
            <a:off x="2476963" y="3565225"/>
            <a:ext cx="2210400" cy="437100"/>
          </a:xfrm>
          <a:prstGeom prst="straightConnector1">
            <a:avLst/>
          </a:prstGeom>
          <a:noFill/>
          <a:ln cap="flat" cmpd="sng" w="9525">
            <a:solidFill>
              <a:srgbClr val="F26D36"/>
            </a:solidFill>
            <a:prstDash val="solid"/>
            <a:round/>
            <a:headEnd len="sm" w="sm" type="none"/>
            <a:tailEnd len="med" w="med" type="triangle"/>
          </a:ln>
        </p:spPr>
      </p:cxnSp>
      <p:cxnSp>
        <p:nvCxnSpPr>
          <p:cNvPr id="1191" name="Google Shape;1191;p180"/>
          <p:cNvCxnSpPr/>
          <p:nvPr/>
        </p:nvCxnSpPr>
        <p:spPr>
          <a:xfrm>
            <a:off x="4712588" y="3556825"/>
            <a:ext cx="1992900" cy="445500"/>
          </a:xfrm>
          <a:prstGeom prst="straightConnector1">
            <a:avLst/>
          </a:prstGeom>
          <a:noFill/>
          <a:ln cap="flat" cmpd="sng" w="9525">
            <a:solidFill>
              <a:srgbClr val="F26D36"/>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81"/>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Is this just for secondary? </a:t>
            </a:r>
            <a:r>
              <a:rPr lang="en-GB">
                <a:solidFill>
                  <a:srgbClr val="434343"/>
                </a:solidFill>
              </a:rPr>
              <a:t>AI copilot for Scratch </a:t>
            </a:r>
            <a:endParaRPr>
              <a:solidFill>
                <a:srgbClr val="434343"/>
              </a:solidFill>
            </a:endParaRPr>
          </a:p>
        </p:txBody>
      </p:sp>
      <p:pic>
        <p:nvPicPr>
          <p:cNvPr id="1197" name="Google Shape;1197;p181" title="idc25-1-fig1.jpg"/>
          <p:cNvPicPr preferRelativeResize="0"/>
          <p:nvPr/>
        </p:nvPicPr>
        <p:blipFill>
          <a:blip r:embed="rId3">
            <a:alphaModFix/>
          </a:blip>
          <a:stretch>
            <a:fillRect/>
          </a:stretch>
        </p:blipFill>
        <p:spPr>
          <a:xfrm>
            <a:off x="1023225" y="915750"/>
            <a:ext cx="7337875" cy="3750700"/>
          </a:xfrm>
          <a:prstGeom prst="rect">
            <a:avLst/>
          </a:prstGeom>
          <a:noFill/>
          <a:ln>
            <a:noFill/>
          </a:ln>
        </p:spPr>
      </p:pic>
      <p:sp>
        <p:nvSpPr>
          <p:cNvPr id="1198" name="Google Shape;1198;p181"/>
          <p:cNvSpPr txBox="1"/>
          <p:nvPr/>
        </p:nvSpPr>
        <p:spPr>
          <a:xfrm>
            <a:off x="5374350" y="4740750"/>
            <a:ext cx="3787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(Druga &amp; Ko, 2025)</a:t>
            </a:r>
            <a:endParaRPr sz="1800">
              <a:solidFill>
                <a:srgbClr val="595959"/>
              </a:solidFill>
              <a:latin typeface="Roboto"/>
              <a:ea typeface="Roboto"/>
              <a:cs typeface="Roboto"/>
              <a:sym typeface="Roboto"/>
            </a:endParaRPr>
          </a:p>
        </p:txBody>
      </p:sp>
      <p:sp>
        <p:nvSpPr>
          <p:cNvPr id="1199" name="Google Shape;1199;p181"/>
          <p:cNvSpPr/>
          <p:nvPr/>
        </p:nvSpPr>
        <p:spPr>
          <a:xfrm>
            <a:off x="6787600" y="805850"/>
            <a:ext cx="1672800" cy="397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Roboto"/>
                <a:ea typeface="Roboto"/>
                <a:cs typeface="Roboto"/>
                <a:sym typeface="Roboto"/>
              </a:rPr>
              <a:t>A new pane</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82"/>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Research on an AI copilot for Scratch </a:t>
            </a:r>
            <a:endParaRPr/>
          </a:p>
        </p:txBody>
      </p:sp>
      <p:graphicFrame>
        <p:nvGraphicFramePr>
          <p:cNvPr id="1205" name="Google Shape;1205;p182"/>
          <p:cNvGraphicFramePr/>
          <p:nvPr/>
        </p:nvGraphicFramePr>
        <p:xfrm>
          <a:off x="309738" y="991000"/>
          <a:ext cx="3000000" cy="3000000"/>
        </p:xfrm>
        <a:graphic>
          <a:graphicData uri="http://schemas.openxmlformats.org/drawingml/2006/table">
            <a:tbl>
              <a:tblPr>
                <a:noFill/>
                <a:tableStyleId>{3EA7E3A6-9080-4067-BB34-866F2979CCE0}</a:tableStyleId>
              </a:tblPr>
              <a:tblGrid>
                <a:gridCol w="1612825"/>
                <a:gridCol w="2380025"/>
                <a:gridCol w="4173025"/>
                <a:gridCol w="358650"/>
              </a:tblGrid>
              <a:tr h="262425">
                <a:tc>
                  <a:txBody>
                    <a:bodyPr/>
                    <a:lstStyle/>
                    <a:p>
                      <a:pPr indent="0" lvl="0" marL="0" rtl="0" algn="ctr">
                        <a:lnSpc>
                          <a:spcPct val="120000"/>
                        </a:lnSpc>
                        <a:spcBef>
                          <a:spcPts val="0"/>
                        </a:spcBef>
                        <a:spcAft>
                          <a:spcPts val="0"/>
                        </a:spcAft>
                        <a:buNone/>
                      </a:pPr>
                      <a:r>
                        <a:rPr b="1" lang="en-GB" sz="1200">
                          <a:solidFill>
                            <a:schemeClr val="lt1"/>
                          </a:solidFill>
                          <a:latin typeface="Roboto"/>
                          <a:ea typeface="Roboto"/>
                          <a:cs typeface="Roboto"/>
                          <a:sym typeface="Roboto"/>
                        </a:rPr>
                        <a:t>Code</a:t>
                      </a:r>
                      <a:endParaRPr b="1" sz="1200">
                        <a:solidFill>
                          <a:schemeClr val="lt1"/>
                        </a:solidFill>
                        <a:latin typeface="Roboto"/>
                        <a:ea typeface="Roboto"/>
                        <a:cs typeface="Roboto"/>
                        <a:sym typeface="Roboto"/>
                      </a:endParaRPr>
                    </a:p>
                  </a:txBody>
                  <a:tcPr marT="54000" marB="54000" marR="54000" marL="54000">
                    <a:lnR cap="flat" cmpd="sng" w="8650">
                      <a:solidFill>
                        <a:srgbClr val="D9D9D9"/>
                      </a:solidFill>
                      <a:prstDash val="solid"/>
                      <a:round/>
                      <a:headEnd len="sm" w="sm" type="none"/>
                      <a:tailEnd len="sm" w="sm" type="none"/>
                    </a:lnR>
                    <a:lnB cap="flat" cmpd="sng" w="9525">
                      <a:solidFill>
                        <a:srgbClr val="888888"/>
                      </a:solidFill>
                      <a:prstDash val="solid"/>
                      <a:round/>
                      <a:headEnd len="sm" w="sm" type="none"/>
                      <a:tailEnd len="sm" w="sm" type="none"/>
                    </a:lnB>
                    <a:solidFill>
                      <a:srgbClr val="24798E"/>
                    </a:solidFill>
                  </a:tcPr>
                </a:tc>
                <a:tc>
                  <a:txBody>
                    <a:bodyPr/>
                    <a:lstStyle/>
                    <a:p>
                      <a:pPr indent="0" lvl="0" marL="0" rtl="0" algn="ctr">
                        <a:lnSpc>
                          <a:spcPct val="120000"/>
                        </a:lnSpc>
                        <a:spcBef>
                          <a:spcPts val="0"/>
                        </a:spcBef>
                        <a:spcAft>
                          <a:spcPts val="0"/>
                        </a:spcAft>
                        <a:buNone/>
                      </a:pPr>
                      <a:r>
                        <a:rPr b="1" lang="en-GB" sz="1200">
                          <a:solidFill>
                            <a:schemeClr val="lt1"/>
                          </a:solidFill>
                          <a:latin typeface="Roboto"/>
                          <a:ea typeface="Roboto"/>
                          <a:cs typeface="Roboto"/>
                          <a:sym typeface="Roboto"/>
                        </a:rPr>
                        <a:t>Definition</a:t>
                      </a:r>
                      <a:endParaRPr b="1" sz="1200">
                        <a:solidFill>
                          <a:schemeClr val="lt1"/>
                        </a:solidFill>
                        <a:latin typeface="Roboto"/>
                        <a:ea typeface="Roboto"/>
                        <a:cs typeface="Roboto"/>
                        <a:sym typeface="Roboto"/>
                      </a:endParaRPr>
                    </a:p>
                  </a:txBody>
                  <a:tcPr marT="54000" marB="54000" marR="54000" marL="54000">
                    <a:lnL cap="flat" cmpd="sng" w="8650">
                      <a:solidFill>
                        <a:srgbClr val="D9D9D9"/>
                      </a:solidFill>
                      <a:prstDash val="solid"/>
                      <a:round/>
                      <a:headEnd len="sm" w="sm" type="none"/>
                      <a:tailEnd len="sm" w="sm" type="none"/>
                    </a:lnL>
                    <a:lnR cap="flat" cmpd="sng" w="8650">
                      <a:solidFill>
                        <a:srgbClr val="D9D9D9"/>
                      </a:solidFill>
                      <a:prstDash val="solid"/>
                      <a:round/>
                      <a:headEnd len="sm" w="sm" type="none"/>
                      <a:tailEnd len="sm" w="sm" type="none"/>
                    </a:lnR>
                    <a:lnB cap="flat" cmpd="sng" w="9525">
                      <a:solidFill>
                        <a:srgbClr val="888888"/>
                      </a:solidFill>
                      <a:prstDash val="solid"/>
                      <a:round/>
                      <a:headEnd len="sm" w="sm" type="none"/>
                      <a:tailEnd len="sm" w="sm" type="none"/>
                    </a:lnB>
                    <a:solidFill>
                      <a:srgbClr val="24798E"/>
                    </a:solidFill>
                  </a:tcPr>
                </a:tc>
                <a:tc>
                  <a:txBody>
                    <a:bodyPr/>
                    <a:lstStyle/>
                    <a:p>
                      <a:pPr indent="0" lvl="0" marL="0" rtl="0" algn="ctr">
                        <a:lnSpc>
                          <a:spcPct val="120000"/>
                        </a:lnSpc>
                        <a:spcBef>
                          <a:spcPts val="0"/>
                        </a:spcBef>
                        <a:spcAft>
                          <a:spcPts val="0"/>
                        </a:spcAft>
                        <a:buNone/>
                      </a:pPr>
                      <a:r>
                        <a:rPr b="1" lang="en-GB" sz="1200">
                          <a:solidFill>
                            <a:schemeClr val="lt1"/>
                          </a:solidFill>
                          <a:latin typeface="Roboto"/>
                          <a:ea typeface="Roboto"/>
                          <a:cs typeface="Roboto"/>
                          <a:sym typeface="Roboto"/>
                        </a:rPr>
                        <a:t>Example</a:t>
                      </a:r>
                      <a:endParaRPr b="1" sz="1200">
                        <a:solidFill>
                          <a:schemeClr val="lt1"/>
                        </a:solidFill>
                        <a:latin typeface="Roboto"/>
                        <a:ea typeface="Roboto"/>
                        <a:cs typeface="Roboto"/>
                        <a:sym typeface="Roboto"/>
                      </a:endParaRPr>
                    </a:p>
                  </a:txBody>
                  <a:tcPr marT="54000" marB="54000" marR="54000" marL="54000">
                    <a:lnL cap="flat" cmpd="sng" w="8650">
                      <a:solidFill>
                        <a:srgbClr val="D9D9D9"/>
                      </a:solidFill>
                      <a:prstDash val="solid"/>
                      <a:round/>
                      <a:headEnd len="sm" w="sm" type="none"/>
                      <a:tailEnd len="sm" w="sm" type="none"/>
                    </a:lnL>
                    <a:lnR cap="flat" cmpd="sng" w="8650">
                      <a:solidFill>
                        <a:srgbClr val="D9D9D9"/>
                      </a:solidFill>
                      <a:prstDash val="solid"/>
                      <a:round/>
                      <a:headEnd len="sm" w="sm" type="none"/>
                      <a:tailEnd len="sm" w="sm" type="none"/>
                    </a:lnR>
                    <a:lnB cap="flat" cmpd="sng" w="9525">
                      <a:solidFill>
                        <a:srgbClr val="888888"/>
                      </a:solidFill>
                      <a:prstDash val="solid"/>
                      <a:round/>
                      <a:headEnd len="sm" w="sm" type="none"/>
                      <a:tailEnd len="sm" w="sm" type="none"/>
                    </a:lnB>
                    <a:solidFill>
                      <a:srgbClr val="24798E"/>
                    </a:solidFill>
                  </a:tcPr>
                </a:tc>
                <a:tc>
                  <a:txBody>
                    <a:bodyPr/>
                    <a:lstStyle/>
                    <a:p>
                      <a:pPr indent="0" lvl="0" marL="0" rtl="0" algn="ctr">
                        <a:lnSpc>
                          <a:spcPct val="120000"/>
                        </a:lnSpc>
                        <a:spcBef>
                          <a:spcPts val="0"/>
                        </a:spcBef>
                        <a:spcAft>
                          <a:spcPts val="0"/>
                        </a:spcAft>
                        <a:buNone/>
                      </a:pPr>
                      <a:r>
                        <a:rPr b="1" lang="en-GB" sz="1200">
                          <a:solidFill>
                            <a:schemeClr val="lt1"/>
                          </a:solidFill>
                          <a:latin typeface="Roboto"/>
                          <a:ea typeface="Roboto"/>
                          <a:cs typeface="Roboto"/>
                          <a:sym typeface="Roboto"/>
                        </a:rPr>
                        <a:t>#</a:t>
                      </a:r>
                      <a:endParaRPr b="1" sz="1200">
                        <a:solidFill>
                          <a:schemeClr val="lt1"/>
                        </a:solidFill>
                        <a:latin typeface="Roboto"/>
                        <a:ea typeface="Roboto"/>
                        <a:cs typeface="Roboto"/>
                        <a:sym typeface="Roboto"/>
                      </a:endParaRPr>
                    </a:p>
                  </a:txBody>
                  <a:tcPr marT="54000" marB="54000" marR="54000" marL="54000">
                    <a:lnL cap="flat" cmpd="sng" w="8650">
                      <a:solidFill>
                        <a:srgbClr val="D9D9D9"/>
                      </a:solidFill>
                      <a:prstDash val="solid"/>
                      <a:round/>
                      <a:headEnd len="sm" w="sm" type="none"/>
                      <a:tailEnd len="sm" w="sm" type="none"/>
                    </a:lnL>
                    <a:lnB cap="flat" cmpd="sng" w="9525">
                      <a:solidFill>
                        <a:srgbClr val="888888"/>
                      </a:solidFill>
                      <a:prstDash val="solid"/>
                      <a:round/>
                      <a:headEnd len="sm" w="sm" type="none"/>
                      <a:tailEnd len="sm" w="sm" type="none"/>
                    </a:lnB>
                    <a:solidFill>
                      <a:srgbClr val="24798E"/>
                    </a:solidFill>
                  </a:tcPr>
                </a:tc>
              </a:tr>
              <a:tr h="276175">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Conceptual Support</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Helps generate project ideas</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“What about adding secret levels …”</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12</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r h="490650">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Design Support</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Visual design support &amp;  asset generation</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“Generate a crab image... make the maze background less complex”</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33</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r h="490650">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Code Support</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Provides coding &amp; debugging help</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“Use ’forever loop’ with ’move 10 steps’ for  continuous motion”</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46</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r h="490650">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Positive Encouragement</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Offers motivational feedback</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“Great idea! Let’s try making the ghost character green”</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8</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r h="276175">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Platform Navigation</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Guides interface exploration</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“Find the ’switch backdrop’ block in the Looks category”</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12</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r h="490650">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AI Failure</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Unsuccessful or misleading suggestions</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“Generated maze with unwanted portals despite ’simple’ request”</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20</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r h="562925">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Child Agency</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GB" sz="1300">
                          <a:solidFill>
                            <a:srgbClr val="333333"/>
                          </a:solidFill>
                          <a:latin typeface="Roboto"/>
                          <a:ea typeface="Roboto"/>
                          <a:cs typeface="Roboto"/>
                          <a:sym typeface="Roboto"/>
                        </a:rPr>
                        <a:t>Child chooses not to use AI / prefers to work independently</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i="1" lang="en-GB" sz="1300">
                          <a:solidFill>
                            <a:srgbClr val="333333"/>
                          </a:solidFill>
                          <a:latin typeface="Roboto"/>
                          <a:ea typeface="Roboto"/>
                          <a:cs typeface="Roboto"/>
                          <a:sym typeface="Roboto"/>
                        </a:rPr>
                        <a:t>“I don’t need the AI for this part, I want to figure it out myself”</a:t>
                      </a:r>
                      <a:endParaRPr i="1"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r">
                        <a:lnSpc>
                          <a:spcPct val="120000"/>
                        </a:lnSpc>
                        <a:spcBef>
                          <a:spcPts val="0"/>
                        </a:spcBef>
                        <a:spcAft>
                          <a:spcPts val="0"/>
                        </a:spcAft>
                        <a:buNone/>
                      </a:pPr>
                      <a:r>
                        <a:rPr lang="en-GB" sz="1300">
                          <a:solidFill>
                            <a:srgbClr val="333333"/>
                          </a:solidFill>
                          <a:latin typeface="Roboto"/>
                          <a:ea typeface="Roboto"/>
                          <a:cs typeface="Roboto"/>
                          <a:sym typeface="Roboto"/>
                        </a:rPr>
                        <a:t>9</a:t>
                      </a:r>
                      <a:endParaRPr sz="1300">
                        <a:solidFill>
                          <a:srgbClr val="333333"/>
                        </a:solidFill>
                        <a:latin typeface="Roboto"/>
                        <a:ea typeface="Roboto"/>
                        <a:cs typeface="Roboto"/>
                        <a:sym typeface="Roboto"/>
                      </a:endParaRPr>
                    </a:p>
                  </a:txBody>
                  <a:tcPr marT="54000" marB="54000" marR="54000" marL="5400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bl>
          </a:graphicData>
        </a:graphic>
      </p:graphicFrame>
      <p:sp>
        <p:nvSpPr>
          <p:cNvPr id="1206" name="Google Shape;1206;p182"/>
          <p:cNvSpPr txBox="1"/>
          <p:nvPr/>
        </p:nvSpPr>
        <p:spPr>
          <a:xfrm>
            <a:off x="309738" y="2128125"/>
            <a:ext cx="8524500" cy="547500"/>
          </a:xfrm>
          <a:prstGeom prst="rect">
            <a:avLst/>
          </a:prstGeom>
          <a:solidFill>
            <a:srgbClr val="FFE800">
              <a:alpha val="25949"/>
            </a:srgbClr>
          </a:solidFill>
          <a:ln cap="flat" cmpd="sng" w="1905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83"/>
          <p:cNvSpPr txBox="1"/>
          <p:nvPr/>
        </p:nvSpPr>
        <p:spPr>
          <a:xfrm>
            <a:off x="383400" y="794088"/>
            <a:ext cx="8377200" cy="369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rgbClr val="666666"/>
                </a:solidFill>
                <a:highlight>
                  <a:srgbClr val="FFFFFF"/>
                </a:highlight>
                <a:latin typeface="Roboto"/>
                <a:ea typeface="Roboto"/>
                <a:cs typeface="Roboto"/>
                <a:sym typeface="Roboto"/>
              </a:rPr>
              <a:t>Potential over-reliance on AI and difficulty navigating AI errors</a:t>
            </a:r>
            <a:endParaRPr>
              <a:solidFill>
                <a:srgbClr val="666666"/>
              </a:solidFill>
              <a:highlight>
                <a:srgbClr val="FFFFFF"/>
              </a:highlight>
              <a:latin typeface="Roboto"/>
              <a:ea typeface="Roboto"/>
              <a:cs typeface="Roboto"/>
              <a:sym typeface="Roboto"/>
            </a:endParaRPr>
          </a:p>
          <a:p>
            <a:pPr indent="-317500" lvl="0" marL="457200" rtl="0" algn="l">
              <a:lnSpc>
                <a:spcPct val="115000"/>
              </a:lnSpc>
              <a:spcBef>
                <a:spcPts val="1100"/>
              </a:spcBef>
              <a:spcAft>
                <a:spcPts val="0"/>
              </a:spcAft>
              <a:buClr>
                <a:srgbClr val="666666"/>
              </a:buClr>
              <a:buSzPts val="1400"/>
              <a:buFont typeface="Roboto"/>
              <a:buChar char="●"/>
            </a:pPr>
            <a:r>
              <a:rPr lang="en-GB">
                <a:solidFill>
                  <a:srgbClr val="666666"/>
                </a:solidFill>
                <a:highlight>
                  <a:srgbClr val="FFFFFF"/>
                </a:highlight>
                <a:latin typeface="Roboto"/>
                <a:ea typeface="Roboto"/>
                <a:cs typeface="Roboto"/>
                <a:sym typeface="Roboto"/>
              </a:rPr>
              <a:t>Some children initially appeared to assume AI suggestions were always correct. </a:t>
            </a:r>
            <a:endParaRPr>
              <a:solidFill>
                <a:srgbClr val="666666"/>
              </a:solidFill>
              <a:highlight>
                <a:srgbClr val="FFFFFF"/>
              </a:highlight>
              <a:latin typeface="Roboto"/>
              <a:ea typeface="Roboto"/>
              <a:cs typeface="Roboto"/>
              <a:sym typeface="Roboto"/>
            </a:endParaRPr>
          </a:p>
          <a:p>
            <a:pPr indent="-317500" lvl="0" marL="457200" rtl="0" algn="l">
              <a:lnSpc>
                <a:spcPct val="115000"/>
              </a:lnSpc>
              <a:spcBef>
                <a:spcPts val="0"/>
              </a:spcBef>
              <a:spcAft>
                <a:spcPts val="0"/>
              </a:spcAft>
              <a:buClr>
                <a:srgbClr val="666666"/>
              </a:buClr>
              <a:buSzPts val="1400"/>
              <a:buFont typeface="Roboto"/>
              <a:buChar char="●"/>
            </a:pPr>
            <a:r>
              <a:rPr lang="en-GB">
                <a:solidFill>
                  <a:srgbClr val="666666"/>
                </a:solidFill>
                <a:highlight>
                  <a:srgbClr val="FFFFFF"/>
                </a:highlight>
                <a:latin typeface="Roboto"/>
                <a:ea typeface="Roboto"/>
                <a:cs typeface="Roboto"/>
                <a:sym typeface="Roboto"/>
              </a:rPr>
              <a:t>But, encountering AI generated incorrect code, misunderstood context, unusable images, or incomplete responses meant </a:t>
            </a:r>
            <a:endParaRPr>
              <a:solidFill>
                <a:srgbClr val="666666"/>
              </a:solidFill>
              <a:highlight>
                <a:srgbClr val="FFFFFF"/>
              </a:highlight>
              <a:latin typeface="Roboto"/>
              <a:ea typeface="Roboto"/>
              <a:cs typeface="Roboto"/>
              <a:sym typeface="Roboto"/>
            </a:endParaRPr>
          </a:p>
          <a:p>
            <a:pPr indent="-317500" lvl="1" marL="914400" rtl="0" algn="l">
              <a:lnSpc>
                <a:spcPct val="115000"/>
              </a:lnSpc>
              <a:spcBef>
                <a:spcPts val="0"/>
              </a:spcBef>
              <a:spcAft>
                <a:spcPts val="0"/>
              </a:spcAft>
              <a:buClr>
                <a:srgbClr val="666666"/>
              </a:buClr>
              <a:buSzPts val="1400"/>
              <a:buFont typeface="Roboto"/>
              <a:buChar char="○"/>
            </a:pPr>
            <a:r>
              <a:rPr i="1" lang="en-GB">
                <a:solidFill>
                  <a:srgbClr val="666666"/>
                </a:solidFill>
                <a:highlight>
                  <a:srgbClr val="FFFFFF"/>
                </a:highlight>
                <a:latin typeface="Roboto"/>
                <a:ea typeface="Roboto"/>
                <a:cs typeface="Roboto"/>
                <a:sym typeface="Roboto"/>
              </a:rPr>
              <a:t>Could derail those who </a:t>
            </a:r>
            <a:r>
              <a:rPr i="1" lang="en-GB">
                <a:solidFill>
                  <a:srgbClr val="666666"/>
                </a:solidFill>
                <a:highlight>
                  <a:srgbClr val="FFFFFF"/>
                </a:highlight>
                <a:latin typeface="Roboto"/>
                <a:ea typeface="Roboto"/>
                <a:cs typeface="Roboto"/>
                <a:sym typeface="Roboto"/>
              </a:rPr>
              <a:t>over trusted</a:t>
            </a:r>
            <a:r>
              <a:rPr i="1" lang="en-GB">
                <a:solidFill>
                  <a:srgbClr val="666666"/>
                </a:solidFill>
                <a:highlight>
                  <a:srgbClr val="FFFFFF"/>
                </a:highlight>
                <a:latin typeface="Roboto"/>
                <a:ea typeface="Roboto"/>
                <a:cs typeface="Roboto"/>
                <a:sym typeface="Roboto"/>
              </a:rPr>
              <a:t> </a:t>
            </a:r>
            <a:endParaRPr i="1">
              <a:solidFill>
                <a:srgbClr val="666666"/>
              </a:solidFill>
              <a:highlight>
                <a:srgbClr val="FFFFFF"/>
              </a:highlight>
              <a:latin typeface="Roboto"/>
              <a:ea typeface="Roboto"/>
              <a:cs typeface="Roboto"/>
              <a:sym typeface="Roboto"/>
            </a:endParaRPr>
          </a:p>
          <a:p>
            <a:pPr indent="-317500" lvl="1" marL="914400" rtl="0" algn="l">
              <a:lnSpc>
                <a:spcPct val="115000"/>
              </a:lnSpc>
              <a:spcBef>
                <a:spcPts val="0"/>
              </a:spcBef>
              <a:spcAft>
                <a:spcPts val="0"/>
              </a:spcAft>
              <a:buClr>
                <a:srgbClr val="666666"/>
              </a:buClr>
              <a:buSzPts val="1400"/>
              <a:buFont typeface="Roboto"/>
              <a:buChar char="○"/>
            </a:pPr>
            <a:r>
              <a:rPr i="1" lang="en-GB">
                <a:solidFill>
                  <a:srgbClr val="666666"/>
                </a:solidFill>
                <a:latin typeface="Roboto"/>
                <a:ea typeface="Roboto"/>
                <a:cs typeface="Roboto"/>
                <a:sym typeface="Roboto"/>
              </a:rPr>
              <a:t>But was a learning opportunity!  </a:t>
            </a:r>
            <a:endParaRPr>
              <a:solidFill>
                <a:srgbClr val="666666"/>
              </a:solidFill>
              <a:latin typeface="Roboto"/>
              <a:ea typeface="Roboto"/>
              <a:cs typeface="Roboto"/>
              <a:sym typeface="Roboto"/>
            </a:endParaRPr>
          </a:p>
          <a:p>
            <a:pPr indent="0" lvl="0" marL="0" rtl="0" algn="l">
              <a:lnSpc>
                <a:spcPct val="115000"/>
              </a:lnSpc>
              <a:spcBef>
                <a:spcPts val="1100"/>
              </a:spcBef>
              <a:spcAft>
                <a:spcPts val="0"/>
              </a:spcAft>
              <a:buNone/>
            </a:pPr>
            <a:r>
              <a:rPr lang="en-GB">
                <a:solidFill>
                  <a:srgbClr val="666666"/>
                </a:solidFill>
                <a:highlight>
                  <a:srgbClr val="FFFFFF"/>
                </a:highlight>
                <a:latin typeface="Roboto"/>
                <a:ea typeface="Roboto"/>
                <a:cs typeface="Roboto"/>
                <a:sym typeface="Roboto"/>
              </a:rPr>
              <a:t>Designing AI tools for transparency and encouraging critical evaluation of AI outputs seem crucial for mitigating risks like the uncritical acceptance of potentially flawed suggestions.</a:t>
            </a:r>
            <a:endParaRPr sz="1300">
              <a:solidFill>
                <a:srgbClr val="666666"/>
              </a:solidFill>
              <a:latin typeface="Roboto"/>
              <a:ea typeface="Roboto"/>
              <a:cs typeface="Roboto"/>
              <a:sym typeface="Roboto"/>
            </a:endParaRPr>
          </a:p>
          <a:p>
            <a:pPr indent="0" lvl="0" marL="0" rtl="0" algn="l">
              <a:lnSpc>
                <a:spcPct val="115000"/>
              </a:lnSpc>
              <a:spcBef>
                <a:spcPts val="1100"/>
              </a:spcBef>
              <a:spcAft>
                <a:spcPts val="0"/>
              </a:spcAft>
              <a:buNone/>
            </a:pPr>
            <a:r>
              <a:rPr b="1" lang="en-GB">
                <a:solidFill>
                  <a:srgbClr val="666666"/>
                </a:solidFill>
                <a:highlight>
                  <a:srgbClr val="FFFFFF"/>
                </a:highlight>
                <a:latin typeface="Roboto"/>
                <a:ea typeface="Roboto"/>
                <a:cs typeface="Roboto"/>
                <a:sym typeface="Roboto"/>
              </a:rPr>
              <a:t>Agency, ethical considerations, and learning from failure</a:t>
            </a:r>
            <a:r>
              <a:rPr b="1" lang="en-GB" sz="1300">
                <a:solidFill>
                  <a:srgbClr val="666666"/>
                </a:solidFill>
                <a:latin typeface="Roboto"/>
                <a:ea typeface="Roboto"/>
                <a:cs typeface="Roboto"/>
                <a:sym typeface="Roboto"/>
              </a:rPr>
              <a:t> </a:t>
            </a:r>
            <a:endParaRPr b="1" sz="1300">
              <a:solidFill>
                <a:srgbClr val="666666"/>
              </a:solidFill>
              <a:latin typeface="Roboto"/>
              <a:ea typeface="Roboto"/>
              <a:cs typeface="Roboto"/>
              <a:sym typeface="Roboto"/>
            </a:endParaRPr>
          </a:p>
          <a:p>
            <a:pPr indent="-317500" lvl="0" marL="457200" rtl="0" algn="l">
              <a:lnSpc>
                <a:spcPct val="115000"/>
              </a:lnSpc>
              <a:spcBef>
                <a:spcPts val="1100"/>
              </a:spcBef>
              <a:spcAft>
                <a:spcPts val="0"/>
              </a:spcAft>
              <a:buClr>
                <a:srgbClr val="666666"/>
              </a:buClr>
              <a:buSzPts val="1400"/>
              <a:buFont typeface="Roboto"/>
              <a:buChar char="●"/>
            </a:pPr>
            <a:r>
              <a:rPr lang="en-GB">
                <a:solidFill>
                  <a:srgbClr val="666666"/>
                </a:solidFill>
                <a:highlight>
                  <a:srgbClr val="FFFFFF"/>
                </a:highlight>
                <a:latin typeface="Roboto"/>
                <a:ea typeface="Roboto"/>
                <a:cs typeface="Roboto"/>
                <a:sym typeface="Roboto"/>
              </a:rPr>
              <a:t>The study sessions showed children had a clear understanding of AI as a tool for learning, while expressing the need to not rely too heavily on the tool, to maintain agency and control over their learning experience.</a:t>
            </a:r>
            <a:r>
              <a:rPr lang="en-GB" sz="1300">
                <a:solidFill>
                  <a:srgbClr val="666666"/>
                </a:solidFill>
                <a:latin typeface="Roboto"/>
                <a:ea typeface="Roboto"/>
                <a:cs typeface="Roboto"/>
                <a:sym typeface="Roboto"/>
              </a:rPr>
              <a:t> </a:t>
            </a:r>
            <a:endParaRPr sz="1300">
              <a:solidFill>
                <a:srgbClr val="666666"/>
              </a:solidFill>
              <a:latin typeface="Roboto"/>
              <a:ea typeface="Roboto"/>
              <a:cs typeface="Roboto"/>
              <a:sym typeface="Roboto"/>
            </a:endParaRPr>
          </a:p>
        </p:txBody>
      </p:sp>
      <p:sp>
        <p:nvSpPr>
          <p:cNvPr id="1212" name="Google Shape;1212;p183"/>
          <p:cNvSpPr txBox="1"/>
          <p:nvPr/>
        </p:nvSpPr>
        <p:spPr>
          <a:xfrm>
            <a:off x="4268325" y="2182725"/>
            <a:ext cx="2382300" cy="384900"/>
          </a:xfrm>
          <a:prstGeom prst="rect">
            <a:avLst/>
          </a:prstGeom>
          <a:solidFill>
            <a:srgbClr val="B0DEE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latin typeface="Roboto"/>
              <a:ea typeface="Roboto"/>
              <a:cs typeface="Roboto"/>
              <a:sym typeface="Roboto"/>
            </a:endParaRPr>
          </a:p>
        </p:txBody>
      </p:sp>
      <p:sp>
        <p:nvSpPr>
          <p:cNvPr id="1213" name="Google Shape;1213;p183"/>
          <p:cNvSpPr txBox="1"/>
          <p:nvPr>
            <p:ph type="title"/>
          </p:nvPr>
        </p:nvSpPr>
        <p:spPr>
          <a:xfrm>
            <a:off x="396300" y="226500"/>
            <a:ext cx="76707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Research on an AI copilot for Scratch </a:t>
            </a:r>
            <a:endParaRPr/>
          </a:p>
        </p:txBody>
      </p:sp>
      <p:sp>
        <p:nvSpPr>
          <p:cNvPr id="1214" name="Google Shape;1214;p183"/>
          <p:cNvSpPr txBox="1"/>
          <p:nvPr/>
        </p:nvSpPr>
        <p:spPr>
          <a:xfrm>
            <a:off x="6932975" y="4591175"/>
            <a:ext cx="3787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666666"/>
                </a:solidFill>
                <a:latin typeface="Roboto"/>
                <a:ea typeface="Roboto"/>
                <a:cs typeface="Roboto"/>
                <a:sym typeface="Roboto"/>
              </a:rPr>
              <a:t>(Druga &amp; Ko, 2025)</a:t>
            </a:r>
            <a:endParaRPr sz="1800">
              <a:solidFill>
                <a:srgbClr val="666666"/>
              </a:solidFill>
              <a:latin typeface="Roboto"/>
              <a:ea typeface="Roboto"/>
              <a:cs typeface="Roboto"/>
              <a:sym typeface="Roboto"/>
            </a:endParaRPr>
          </a:p>
        </p:txBody>
      </p:sp>
      <p:sp>
        <p:nvSpPr>
          <p:cNvPr id="1215" name="Google Shape;1215;p183"/>
          <p:cNvSpPr txBox="1"/>
          <p:nvPr/>
        </p:nvSpPr>
        <p:spPr>
          <a:xfrm>
            <a:off x="4268325" y="2182725"/>
            <a:ext cx="2610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1"/>
                </a:solidFill>
                <a:highlight>
                  <a:srgbClr val="B0DEE4"/>
                </a:highlight>
                <a:latin typeface="Roboto"/>
                <a:ea typeface="Roboto"/>
                <a:cs typeface="Roboto"/>
                <a:sym typeface="Roboto"/>
              </a:rPr>
              <a:t>Effective learning activities </a:t>
            </a:r>
            <a:r>
              <a:rPr lang="en-GB" sz="1200">
                <a:solidFill>
                  <a:schemeClr val="dk1"/>
                </a:solidFill>
                <a:highlight>
                  <a:srgbClr val="B0DEE4"/>
                </a:highlight>
                <a:latin typeface="Roboto"/>
                <a:ea typeface="Roboto"/>
                <a:cs typeface="Roboto"/>
                <a:sym typeface="Roboto"/>
              </a:rPr>
              <a:t> </a:t>
            </a:r>
            <a:endParaRPr sz="1200">
              <a:solidFill>
                <a:schemeClr val="dk1"/>
              </a:solidFill>
              <a:highlight>
                <a:srgbClr val="B0DEE4"/>
              </a:highlight>
              <a:latin typeface="Roboto"/>
              <a:ea typeface="Roboto"/>
              <a:cs typeface="Roboto"/>
              <a:sym typeface="Roboto"/>
            </a:endParaRPr>
          </a:p>
        </p:txBody>
      </p:sp>
      <p:sp>
        <p:nvSpPr>
          <p:cNvPr id="1216" name="Google Shape;1216;p183"/>
          <p:cNvSpPr txBox="1"/>
          <p:nvPr/>
        </p:nvSpPr>
        <p:spPr>
          <a:xfrm flipH="1">
            <a:off x="6279925" y="2153925"/>
            <a:ext cx="370800" cy="44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75">
                <a:solidFill>
                  <a:schemeClr val="dk1"/>
                </a:solidFill>
                <a:highlight>
                  <a:srgbClr val="B0DEE4"/>
                </a:highlight>
                <a:latin typeface="Roboto"/>
                <a:ea typeface="Roboto"/>
                <a:cs typeface="Roboto"/>
                <a:sym typeface="Roboto"/>
              </a:rPr>
              <a:t>👍</a:t>
            </a:r>
            <a:endParaRPr>
              <a:solidFill>
                <a:schemeClr val="dk1"/>
              </a:solidFill>
              <a:highlight>
                <a:srgbClr val="B0DEE4"/>
              </a:highlight>
            </a:endParaRPr>
          </a:p>
        </p:txBody>
      </p:sp>
      <p:sp>
        <p:nvSpPr>
          <p:cNvPr id="1217" name="Google Shape;1217;p183"/>
          <p:cNvSpPr txBox="1"/>
          <p:nvPr/>
        </p:nvSpPr>
        <p:spPr>
          <a:xfrm>
            <a:off x="3154575" y="4206275"/>
            <a:ext cx="4837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1"/>
                </a:solidFill>
                <a:highlight>
                  <a:srgbClr val="B0DEE4"/>
                </a:highlight>
                <a:latin typeface="Roboto"/>
                <a:ea typeface="Roboto"/>
                <a:cs typeface="Roboto"/>
                <a:sym typeface="Roboto"/>
              </a:rPr>
              <a:t>Learn the difference between completing a  task and learning</a:t>
            </a:r>
            <a:endParaRPr sz="1200">
              <a:solidFill>
                <a:schemeClr val="dk1"/>
              </a:solidFill>
              <a:highlight>
                <a:srgbClr val="B0DEE4"/>
              </a:highlight>
              <a:latin typeface="Roboto"/>
              <a:ea typeface="Roboto"/>
              <a:cs typeface="Roboto"/>
              <a:sym typeface="Roboto"/>
            </a:endParaRPr>
          </a:p>
        </p:txBody>
      </p:sp>
      <p:sp>
        <p:nvSpPr>
          <p:cNvPr id="1218" name="Google Shape;1218;p183"/>
          <p:cNvSpPr txBox="1"/>
          <p:nvPr/>
        </p:nvSpPr>
        <p:spPr>
          <a:xfrm flipH="1">
            <a:off x="5511275" y="4303925"/>
            <a:ext cx="37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dk1"/>
              </a:solidFill>
              <a:highlight>
                <a:srgbClr val="B0DEE4"/>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84"/>
          <p:cNvSpPr txBox="1"/>
          <p:nvPr>
            <p:ph type="title"/>
          </p:nvPr>
        </p:nvSpPr>
        <p:spPr>
          <a:xfrm>
            <a:off x="3810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Industry - state of play (with a caveat)</a:t>
            </a:r>
            <a:endParaRPr>
              <a:solidFill>
                <a:srgbClr val="434343"/>
              </a:solidFill>
            </a:endParaRPr>
          </a:p>
        </p:txBody>
      </p:sp>
      <p:pic>
        <p:nvPicPr>
          <p:cNvPr id="1224" name="Google Shape;1224;p184">
            <a:hlinkClick r:id="rId3"/>
          </p:cNvPr>
          <p:cNvPicPr preferRelativeResize="0"/>
          <p:nvPr/>
        </p:nvPicPr>
        <p:blipFill>
          <a:blip r:embed="rId4">
            <a:alphaModFix/>
          </a:blip>
          <a:stretch>
            <a:fillRect/>
          </a:stretch>
        </p:blipFill>
        <p:spPr>
          <a:xfrm>
            <a:off x="7458696" y="1968847"/>
            <a:ext cx="1053804" cy="1368874"/>
          </a:xfrm>
          <a:prstGeom prst="rect">
            <a:avLst/>
          </a:prstGeom>
          <a:noFill/>
          <a:ln>
            <a:noFill/>
          </a:ln>
        </p:spPr>
      </p:pic>
      <p:sp>
        <p:nvSpPr>
          <p:cNvPr id="1225" name="Google Shape;1225;p184"/>
          <p:cNvSpPr txBox="1"/>
          <p:nvPr/>
        </p:nvSpPr>
        <p:spPr>
          <a:xfrm>
            <a:off x="4547550" y="1702725"/>
            <a:ext cx="24300" cy="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latin typeface="Roboto"/>
              <a:ea typeface="Roboto"/>
              <a:cs typeface="Roboto"/>
              <a:sym typeface="Roboto"/>
            </a:endParaRPr>
          </a:p>
        </p:txBody>
      </p:sp>
      <p:pic>
        <p:nvPicPr>
          <p:cNvPr id="1226" name="Google Shape;1226;p184"/>
          <p:cNvPicPr preferRelativeResize="0"/>
          <p:nvPr/>
        </p:nvPicPr>
        <p:blipFill rotWithShape="1">
          <a:blip r:embed="rId5">
            <a:alphaModFix/>
          </a:blip>
          <a:srcRect b="0" l="0" r="37457" t="62732"/>
          <a:stretch/>
        </p:blipFill>
        <p:spPr>
          <a:xfrm>
            <a:off x="507438" y="3183575"/>
            <a:ext cx="2404488" cy="1805773"/>
          </a:xfrm>
          <a:prstGeom prst="rect">
            <a:avLst/>
          </a:prstGeom>
          <a:noFill/>
          <a:ln>
            <a:noFill/>
          </a:ln>
        </p:spPr>
      </p:pic>
      <p:pic>
        <p:nvPicPr>
          <p:cNvPr id="1227" name="Google Shape;1227;p184"/>
          <p:cNvPicPr preferRelativeResize="0"/>
          <p:nvPr/>
        </p:nvPicPr>
        <p:blipFill rotWithShape="1">
          <a:blip r:embed="rId5">
            <a:alphaModFix/>
          </a:blip>
          <a:srcRect b="44177" l="0" r="0" t="46805"/>
          <a:stretch/>
        </p:blipFill>
        <p:spPr>
          <a:xfrm>
            <a:off x="3466175" y="4123400"/>
            <a:ext cx="5226508" cy="593951"/>
          </a:xfrm>
          <a:prstGeom prst="rect">
            <a:avLst/>
          </a:prstGeom>
          <a:noFill/>
          <a:ln>
            <a:noFill/>
          </a:ln>
        </p:spPr>
      </p:pic>
      <p:sp>
        <p:nvSpPr>
          <p:cNvPr id="1228" name="Google Shape;1228;p184"/>
          <p:cNvSpPr txBox="1"/>
          <p:nvPr/>
        </p:nvSpPr>
        <p:spPr>
          <a:xfrm>
            <a:off x="447750" y="687600"/>
            <a:ext cx="8399100" cy="22743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800"/>
              </a:spcBef>
              <a:spcAft>
                <a:spcPts val="0"/>
              </a:spcAft>
              <a:buClr>
                <a:srgbClr val="666666"/>
              </a:buClr>
              <a:buSzPts val="1400"/>
              <a:buFont typeface="Roboto"/>
              <a:buChar char="●"/>
            </a:pPr>
            <a:r>
              <a:rPr lang="en-GB" sz="1500">
                <a:solidFill>
                  <a:srgbClr val="666666"/>
                </a:solidFill>
                <a:highlight>
                  <a:srgbClr val="FFFFFF"/>
                </a:highlight>
                <a:latin typeface="Roboto"/>
                <a:ea typeface="Roboto"/>
                <a:cs typeface="Roboto"/>
                <a:sym typeface="Roboto"/>
              </a:rPr>
              <a:t>AI is now claimed to be the primary author of code.</a:t>
            </a:r>
            <a:endParaRPr sz="1500">
              <a:solidFill>
                <a:srgbClr val="66666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666666"/>
              </a:buClr>
              <a:buSzPts val="1500"/>
              <a:buFont typeface="Roboto"/>
              <a:buChar char="●"/>
            </a:pPr>
            <a:r>
              <a:rPr lang="en-GB" sz="1500">
                <a:solidFill>
                  <a:srgbClr val="666666"/>
                </a:solidFill>
                <a:highlight>
                  <a:srgbClr val="FFFFFF"/>
                </a:highlight>
                <a:latin typeface="Roboto"/>
                <a:ea typeface="Roboto"/>
                <a:cs typeface="Roboto"/>
                <a:sym typeface="Roboto"/>
              </a:rPr>
              <a:t>Throughput</a:t>
            </a:r>
            <a:r>
              <a:rPr lang="en-GB" sz="1500">
                <a:solidFill>
                  <a:srgbClr val="666666"/>
                </a:solidFill>
                <a:highlight>
                  <a:srgbClr val="FFFFFF"/>
                </a:highlight>
                <a:latin typeface="Roboto"/>
                <a:ea typeface="Roboto"/>
                <a:cs typeface="Roboto"/>
                <a:sym typeface="Roboto"/>
              </a:rPr>
              <a:t> of code production has increased.</a:t>
            </a:r>
            <a:endParaRPr sz="1500">
              <a:solidFill>
                <a:srgbClr val="66666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666666"/>
              </a:buClr>
              <a:buSzPts val="1500"/>
              <a:buFont typeface="Roboto"/>
              <a:buChar char="●"/>
            </a:pPr>
            <a:r>
              <a:rPr lang="en-GB" sz="1500">
                <a:solidFill>
                  <a:srgbClr val="666666"/>
                </a:solidFill>
                <a:highlight>
                  <a:srgbClr val="FFFFFF"/>
                </a:highlight>
                <a:latin typeface="Roboto"/>
                <a:ea typeface="Roboto"/>
                <a:cs typeface="Roboto"/>
                <a:sym typeface="Roboto"/>
              </a:rPr>
              <a:t>More code is entering production with no review at all.</a:t>
            </a:r>
            <a:endParaRPr sz="1500">
              <a:solidFill>
                <a:srgbClr val="66666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666666"/>
              </a:buClr>
              <a:buSzPts val="1500"/>
              <a:buFont typeface="Roboto"/>
              <a:buChar char="●"/>
            </a:pPr>
            <a:r>
              <a:rPr lang="en-GB" sz="1500">
                <a:solidFill>
                  <a:srgbClr val="666666"/>
                </a:solidFill>
                <a:highlight>
                  <a:srgbClr val="FFFFFF"/>
                </a:highlight>
                <a:latin typeface="Roboto"/>
                <a:ea typeface="Roboto"/>
                <a:cs typeface="Roboto"/>
                <a:sym typeface="Roboto"/>
              </a:rPr>
              <a:t>But for every code change merged, the probability of a production incident has more than tripled.</a:t>
            </a:r>
            <a:endParaRPr sz="1500">
              <a:solidFill>
                <a:srgbClr val="66666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666666"/>
              </a:buClr>
              <a:buSzPts val="1500"/>
              <a:buFont typeface="Roboto"/>
              <a:buChar char="●"/>
            </a:pPr>
            <a:r>
              <a:rPr lang="en-GB" sz="1500">
                <a:solidFill>
                  <a:srgbClr val="666666"/>
                </a:solidFill>
                <a:highlight>
                  <a:srgbClr val="FFFFFF"/>
                </a:highlight>
                <a:latin typeface="Roboto"/>
                <a:ea typeface="Roboto"/>
                <a:cs typeface="Roboto"/>
                <a:sym typeface="Roboto"/>
              </a:rPr>
              <a:t>Bugs are accelerating, not stabilising.</a:t>
            </a:r>
            <a:endParaRPr sz="1500">
              <a:solidFill>
                <a:srgbClr val="66666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666666"/>
              </a:buClr>
              <a:buSzPts val="1500"/>
              <a:buFont typeface="Roboto"/>
              <a:buChar char="●"/>
            </a:pPr>
            <a:r>
              <a:rPr lang="en-GB" sz="1500">
                <a:solidFill>
                  <a:srgbClr val="666666"/>
                </a:solidFill>
                <a:highlight>
                  <a:srgbClr val="FFFFFF"/>
                </a:highlight>
                <a:latin typeface="Roboto"/>
                <a:ea typeface="Roboto"/>
                <a:cs typeface="Roboto"/>
                <a:sym typeface="Roboto"/>
              </a:rPr>
              <a:t>AI made it easy to start work. It did not make it easy to finish it.</a:t>
            </a:r>
            <a:endParaRPr sz="1500">
              <a:solidFill>
                <a:srgbClr val="666666"/>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666666"/>
              </a:buClr>
              <a:buSzPts val="1500"/>
              <a:buFont typeface="Roboto"/>
              <a:buChar char="●"/>
            </a:pPr>
            <a:r>
              <a:rPr lang="en-GB" sz="1500">
                <a:solidFill>
                  <a:srgbClr val="666666"/>
                </a:solidFill>
                <a:highlight>
                  <a:srgbClr val="FFFFFF"/>
                </a:highlight>
                <a:latin typeface="Roboto"/>
                <a:ea typeface="Roboto"/>
                <a:cs typeface="Roboto"/>
                <a:sym typeface="Roboto"/>
              </a:rPr>
              <a:t>The most experienced people are being buried: senior engineer tax.</a:t>
            </a:r>
            <a:endParaRPr sz="1700">
              <a:solidFill>
                <a:srgbClr val="666666"/>
              </a:solidFill>
              <a:highlight>
                <a:srgbClr val="FFFFFF"/>
              </a:highlight>
              <a:latin typeface="Roboto"/>
              <a:ea typeface="Roboto"/>
              <a:cs typeface="Roboto"/>
              <a:sym typeface="Roboto"/>
            </a:endParaRPr>
          </a:p>
        </p:txBody>
      </p:sp>
      <p:sp>
        <p:nvSpPr>
          <p:cNvPr id="1229" name="Google Shape;1229;p184"/>
          <p:cNvSpPr txBox="1"/>
          <p:nvPr/>
        </p:nvSpPr>
        <p:spPr>
          <a:xfrm>
            <a:off x="6197225" y="3461825"/>
            <a:ext cx="269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666666"/>
                </a:solidFill>
                <a:latin typeface="Roboto"/>
                <a:ea typeface="Roboto"/>
                <a:cs typeface="Roboto"/>
                <a:sym typeface="Roboto"/>
              </a:rPr>
              <a:t>https://www.faros.ai/research/ai-acceleration-whiplash</a:t>
            </a:r>
            <a:endParaRPr sz="900">
              <a:solidFill>
                <a:srgbClr val="666666"/>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167"/>
          <p:cNvSpPr/>
          <p:nvPr/>
        </p:nvSpPr>
        <p:spPr>
          <a:xfrm>
            <a:off x="748030" y="599610"/>
            <a:ext cx="2641500" cy="2619900"/>
          </a:xfrm>
          <a:prstGeom prst="ellipse">
            <a:avLst/>
          </a:prstGeom>
          <a:solidFill>
            <a:srgbClr val="25798E">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000" u="none" cap="none" strike="noStrike">
                <a:solidFill>
                  <a:schemeClr val="dk1"/>
                </a:solidFill>
                <a:latin typeface="Roboto"/>
                <a:ea typeface="Roboto"/>
                <a:cs typeface="Roboto"/>
                <a:sym typeface="Roboto"/>
              </a:rPr>
              <a:t>AI for </a:t>
            </a:r>
            <a:endParaRPr/>
          </a:p>
          <a:p>
            <a:pPr indent="0" lvl="0" marL="0" marR="0" rtl="0" algn="ctr">
              <a:lnSpc>
                <a:spcPct val="100000"/>
              </a:lnSpc>
              <a:spcBef>
                <a:spcPts val="0"/>
              </a:spcBef>
              <a:spcAft>
                <a:spcPts val="0"/>
              </a:spcAft>
              <a:buNone/>
            </a:pPr>
            <a:r>
              <a:rPr b="0" i="0" lang="en-GB" sz="2000" u="none" cap="none" strike="noStrike">
                <a:solidFill>
                  <a:schemeClr val="dk1"/>
                </a:solidFill>
                <a:latin typeface="Roboto"/>
                <a:ea typeface="Roboto"/>
                <a:cs typeface="Roboto"/>
                <a:sym typeface="Roboto"/>
              </a:rPr>
              <a:t>teacher productivity </a:t>
            </a:r>
            <a:endParaRPr/>
          </a:p>
        </p:txBody>
      </p:sp>
      <p:sp>
        <p:nvSpPr>
          <p:cNvPr id="1039" name="Google Shape;1039;p167"/>
          <p:cNvSpPr/>
          <p:nvPr/>
        </p:nvSpPr>
        <p:spPr>
          <a:xfrm>
            <a:off x="2820670" y="599610"/>
            <a:ext cx="2641500" cy="2619900"/>
          </a:xfrm>
          <a:prstGeom prst="ellipse">
            <a:avLst/>
          </a:prstGeom>
          <a:solidFill>
            <a:srgbClr val="F26D36">
              <a:alpha val="376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000" u="none" cap="none" strike="noStrike">
                <a:solidFill>
                  <a:schemeClr val="dk1"/>
                </a:solidFill>
                <a:latin typeface="Roboto"/>
                <a:ea typeface="Roboto"/>
                <a:cs typeface="Roboto"/>
                <a:sym typeface="Roboto"/>
              </a:rPr>
              <a:t>Teaching about AI</a:t>
            </a:r>
            <a:endParaRPr/>
          </a:p>
        </p:txBody>
      </p:sp>
      <p:sp>
        <p:nvSpPr>
          <p:cNvPr id="1040" name="Google Shape;1040;p167"/>
          <p:cNvSpPr/>
          <p:nvPr/>
        </p:nvSpPr>
        <p:spPr>
          <a:xfrm>
            <a:off x="1775726" y="2271337"/>
            <a:ext cx="2641500" cy="2619900"/>
          </a:xfrm>
          <a:prstGeom prst="ellipse">
            <a:avLst/>
          </a:prstGeom>
          <a:solidFill>
            <a:srgbClr val="F9C341">
              <a:alpha val="4666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000" u="none" cap="none" strike="noStrike">
                <a:solidFill>
                  <a:schemeClr val="dk1"/>
                </a:solidFill>
                <a:latin typeface="Roboto"/>
                <a:ea typeface="Roboto"/>
                <a:cs typeface="Roboto"/>
                <a:sym typeface="Roboto"/>
              </a:rPr>
              <a:t>Using AI to help </a:t>
            </a:r>
            <a:r>
              <a:rPr lang="en-GB" sz="2000">
                <a:solidFill>
                  <a:schemeClr val="dk1"/>
                </a:solidFill>
                <a:latin typeface="Roboto"/>
                <a:ea typeface="Roboto"/>
                <a:cs typeface="Roboto"/>
                <a:sym typeface="Roboto"/>
              </a:rPr>
              <a:t>teach any</a:t>
            </a:r>
            <a:r>
              <a:rPr b="0" i="0" lang="en-GB" sz="2000" u="none" cap="none" strike="noStrike">
                <a:solidFill>
                  <a:schemeClr val="dk1"/>
                </a:solidFill>
                <a:latin typeface="Roboto"/>
                <a:ea typeface="Roboto"/>
                <a:cs typeface="Roboto"/>
                <a:sym typeface="Roboto"/>
              </a:rPr>
              <a:t> subject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185"/>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p>
            <a:pPr indent="-342900" lvl="0" marL="457200" rtl="0" algn="l">
              <a:spcBef>
                <a:spcPts val="640"/>
              </a:spcBef>
              <a:spcAft>
                <a:spcPts val="0"/>
              </a:spcAft>
              <a:buClr>
                <a:srgbClr val="666666"/>
              </a:buClr>
              <a:buSzPts val="1800"/>
              <a:buChar char="●"/>
            </a:pPr>
            <a:r>
              <a:rPr lang="en-GB">
                <a:solidFill>
                  <a:srgbClr val="666666"/>
                </a:solidFill>
              </a:rPr>
              <a:t>Specification and Prompt Design</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Autonomous Build</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Adversarial Testing and Evaluation</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Governed Deployment</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Runtime monitoring and output drift</a:t>
            </a:r>
            <a:endParaRPr>
              <a:solidFill>
                <a:srgbClr val="666666"/>
              </a:solidFill>
            </a:endParaRPr>
          </a:p>
        </p:txBody>
      </p:sp>
      <p:sp>
        <p:nvSpPr>
          <p:cNvPr id="1235" name="Google Shape;1235;p185"/>
          <p:cNvSpPr txBox="1"/>
          <p:nvPr>
            <p:ph type="title"/>
          </p:nvPr>
        </p:nvSpPr>
        <p:spPr>
          <a:xfrm>
            <a:off x="3810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Software development life cycle (SDLC) is/ has changed</a:t>
            </a:r>
            <a:endParaRPr>
              <a:solidFill>
                <a:srgbClr val="434343"/>
              </a:solidFill>
            </a:endParaRPr>
          </a:p>
        </p:txBody>
      </p:sp>
      <p:sp>
        <p:nvSpPr>
          <p:cNvPr id="1236" name="Google Shape;1236;p185"/>
          <p:cNvSpPr txBox="1"/>
          <p:nvPr/>
        </p:nvSpPr>
        <p:spPr>
          <a:xfrm>
            <a:off x="4091275" y="2421750"/>
            <a:ext cx="165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Gemini 2026</a:t>
            </a:r>
            <a:endParaRPr sz="1800">
              <a:solidFill>
                <a:srgbClr val="595959"/>
              </a:solidFill>
              <a:latin typeface="Roboto"/>
              <a:ea typeface="Roboto"/>
              <a:cs typeface="Roboto"/>
              <a:sym typeface="Roboto"/>
            </a:endParaRPr>
          </a:p>
        </p:txBody>
      </p:sp>
      <p:sp>
        <p:nvSpPr>
          <p:cNvPr id="1237" name="Google Shape;1237;p185"/>
          <p:cNvSpPr txBox="1"/>
          <p:nvPr/>
        </p:nvSpPr>
        <p:spPr>
          <a:xfrm>
            <a:off x="185900" y="3593850"/>
            <a:ext cx="87501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595959"/>
                </a:solidFill>
                <a:latin typeface="Roboto"/>
                <a:ea typeface="Roboto"/>
                <a:cs typeface="Roboto"/>
                <a:sym typeface="Roboto"/>
              </a:rPr>
              <a:t>Should we be teaching about this in CS classrooms?</a:t>
            </a:r>
            <a:endParaRPr sz="1800">
              <a:solidFill>
                <a:srgbClr val="595959"/>
              </a:solidFill>
              <a:latin typeface="Roboto"/>
              <a:ea typeface="Roboto"/>
              <a:cs typeface="Roboto"/>
              <a:sym typeface="Roboto"/>
            </a:endParaRPr>
          </a:p>
          <a:p>
            <a:pPr indent="0" lvl="0" marL="0" rtl="0" algn="ctr">
              <a:spcBef>
                <a:spcPts val="0"/>
              </a:spcBef>
              <a:spcAft>
                <a:spcPts val="0"/>
              </a:spcAft>
              <a:buNone/>
            </a:pPr>
            <a:r>
              <a:t/>
            </a:r>
            <a:endParaRPr sz="1800">
              <a:solidFill>
                <a:srgbClr val="595959"/>
              </a:solidFill>
              <a:latin typeface="Roboto"/>
              <a:ea typeface="Roboto"/>
              <a:cs typeface="Roboto"/>
              <a:sym typeface="Roboto"/>
            </a:endParaRPr>
          </a:p>
          <a:p>
            <a:pPr indent="0" lvl="0" marL="0" rtl="0" algn="ctr">
              <a:spcBef>
                <a:spcPts val="0"/>
              </a:spcBef>
              <a:spcAft>
                <a:spcPts val="0"/>
              </a:spcAft>
              <a:buNone/>
            </a:pPr>
            <a:r>
              <a:rPr lang="en-GB" sz="1800">
                <a:solidFill>
                  <a:srgbClr val="595959"/>
                </a:solidFill>
                <a:latin typeface="Roboto"/>
                <a:ea typeface="Roboto"/>
                <a:cs typeface="Roboto"/>
                <a:sym typeface="Roboto"/>
              </a:rPr>
              <a:t>They are at undergraduate level, </a:t>
            </a:r>
            <a:endParaRPr sz="1800">
              <a:solidFill>
                <a:srgbClr val="595959"/>
              </a:solidFill>
              <a:latin typeface="Roboto"/>
              <a:ea typeface="Roboto"/>
              <a:cs typeface="Roboto"/>
              <a:sym typeface="Roboto"/>
            </a:endParaRPr>
          </a:p>
          <a:p>
            <a:pPr indent="0" lvl="0" marL="0" rtl="0" algn="ctr">
              <a:spcBef>
                <a:spcPts val="0"/>
              </a:spcBef>
              <a:spcAft>
                <a:spcPts val="0"/>
              </a:spcAft>
              <a:buNone/>
            </a:pPr>
            <a:r>
              <a:rPr lang="en-GB" sz="1800">
                <a:solidFill>
                  <a:srgbClr val="595959"/>
                </a:solidFill>
                <a:latin typeface="Roboto"/>
                <a:ea typeface="Roboto"/>
                <a:cs typeface="Roboto"/>
                <a:sym typeface="Roboto"/>
              </a:rPr>
              <a:t>as well as using AI to learn how to program.</a:t>
            </a:r>
            <a:endParaRPr sz="1800">
              <a:solidFill>
                <a:srgbClr val="595959"/>
              </a:solidFill>
              <a:latin typeface="Roboto"/>
              <a:ea typeface="Roboto"/>
              <a:cs typeface="Roboto"/>
              <a:sym typeface="Roboto"/>
            </a:endParaRPr>
          </a:p>
          <a:p>
            <a:pPr indent="0" lvl="0" marL="0" rtl="0" algn="ctr">
              <a:spcBef>
                <a:spcPts val="0"/>
              </a:spcBef>
              <a:spcAft>
                <a:spcPts val="0"/>
              </a:spcAft>
              <a:buNone/>
            </a:pPr>
            <a:r>
              <a:t/>
            </a:r>
            <a:endParaRPr sz="1800">
              <a:solidFill>
                <a:srgbClr val="59595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86"/>
          <p:cNvSpPr txBox="1"/>
          <p:nvPr>
            <p:ph type="title"/>
          </p:nvPr>
        </p:nvSpPr>
        <p:spPr>
          <a:xfrm>
            <a:off x="3963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GB">
                <a:solidFill>
                  <a:srgbClr val="434343"/>
                </a:solidFill>
              </a:rPr>
              <a:t>University work on teaching programming with AI</a:t>
            </a:r>
            <a:endParaRPr>
              <a:solidFill>
                <a:srgbClr val="434343"/>
              </a:solidFill>
            </a:endParaRPr>
          </a:p>
        </p:txBody>
      </p:sp>
      <p:sp>
        <p:nvSpPr>
          <p:cNvPr id="1243" name="Google Shape;1243;p186"/>
          <p:cNvSpPr txBox="1"/>
          <p:nvPr>
            <p:ph idx="4294967295" type="body"/>
          </p:nvPr>
        </p:nvSpPr>
        <p:spPr>
          <a:xfrm>
            <a:off x="381000" y="857250"/>
            <a:ext cx="8382000" cy="571500"/>
          </a:xfrm>
          <a:prstGeom prst="rect">
            <a:avLst/>
          </a:prstGeom>
          <a:solidFill>
            <a:srgbClr val="000000">
              <a:alpha val="0"/>
            </a:srgbClr>
          </a:solidFill>
          <a:ln>
            <a:noFill/>
          </a:ln>
        </p:spPr>
        <p:txBody>
          <a:bodyPr anchorCtr="0" anchor="t" bIns="0" lIns="95250" spcFirstLastPara="1" rIns="0" wrap="square" tIns="0">
            <a:normAutofit/>
          </a:bodyPr>
          <a:lstStyle/>
          <a:p>
            <a:pPr indent="0" lvl="0" marL="0" rtl="0" algn="l">
              <a:spcBef>
                <a:spcPts val="640"/>
              </a:spcBef>
              <a:spcAft>
                <a:spcPts val="0"/>
              </a:spcAft>
              <a:buNone/>
            </a:pPr>
            <a:r>
              <a:rPr lang="en-GB" sz="1600"/>
              <a:t>T</a:t>
            </a:r>
            <a:r>
              <a:rPr b="0" lang="en-GB" sz="1600">
                <a:solidFill>
                  <a:srgbClr val="595959"/>
                </a:solidFill>
                <a:latin typeface="Roboto"/>
                <a:ea typeface="Roboto"/>
                <a:cs typeface="Roboto"/>
                <a:sym typeface="Roboto"/>
              </a:rPr>
              <a:t>he GENAI in </a:t>
            </a:r>
            <a:r>
              <a:rPr lang="en-GB" sz="1600"/>
              <a:t>CS education </a:t>
            </a:r>
            <a:r>
              <a:rPr b="0" lang="en-GB" sz="1600">
                <a:solidFill>
                  <a:srgbClr val="595959"/>
                </a:solidFill>
                <a:latin typeface="Roboto"/>
                <a:ea typeface="Roboto"/>
                <a:cs typeface="Roboto"/>
                <a:sym typeface="Roboto"/>
              </a:rPr>
              <a:t>consortium (led by Leo Porter, Dan Zingaro and Beth Simon). </a:t>
            </a:r>
            <a:r>
              <a:rPr lang="en-GB" sz="1600" u="sng">
                <a:solidFill>
                  <a:schemeClr val="hlink"/>
                </a:solidFill>
                <a:hlinkClick r:id="rId3"/>
              </a:rPr>
              <a:t>https://www.teachcswithai.org/</a:t>
            </a:r>
            <a:r>
              <a:rPr lang="en-GB" sz="1600"/>
              <a:t> is doing brilliant work (1 year old) </a:t>
            </a:r>
            <a:endParaRPr b="0" sz="1600">
              <a:solidFill>
                <a:srgbClr val="595959"/>
              </a:solidFill>
              <a:latin typeface="Roboto"/>
              <a:ea typeface="Roboto"/>
              <a:cs typeface="Roboto"/>
              <a:sym typeface="Roboto"/>
            </a:endParaRPr>
          </a:p>
        </p:txBody>
      </p:sp>
      <p:sp>
        <p:nvSpPr>
          <p:cNvPr id="1244" name="Google Shape;1244;p186"/>
          <p:cNvSpPr/>
          <p:nvPr/>
        </p:nvSpPr>
        <p:spPr>
          <a:xfrm>
            <a:off x="381000" y="1524000"/>
            <a:ext cx="4381500" cy="3238500"/>
          </a:xfrm>
          <a:prstGeom prst="roundRect">
            <a:avLst>
              <a:gd fmla="val 2941" name="adj"/>
            </a:avLst>
          </a:prstGeom>
          <a:solidFill>
            <a:srgbClr val="F8F9FA"/>
          </a:solidFill>
          <a:ln cap="flat" cmpd="sng" w="9525">
            <a:solidFill>
              <a:srgbClr val="E0E0E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245" name="Google Shape;1245;p186"/>
          <p:cNvPicPr preferRelativeResize="0"/>
          <p:nvPr/>
        </p:nvPicPr>
        <p:blipFill rotWithShape="1">
          <a:blip r:embed="rId4">
            <a:alphaModFix/>
          </a:blip>
          <a:srcRect b="140" l="0" r="0" t="140"/>
          <a:stretch/>
        </p:blipFill>
        <p:spPr>
          <a:xfrm>
            <a:off x="476250" y="1714500"/>
            <a:ext cx="4191000" cy="2457600"/>
          </a:xfrm>
          <a:prstGeom prst="rect">
            <a:avLst/>
          </a:prstGeom>
          <a:noFill/>
          <a:ln>
            <a:noFill/>
          </a:ln>
        </p:spPr>
      </p:pic>
      <p:sp>
        <p:nvSpPr>
          <p:cNvPr id="1246" name="Google Shape;1246;p186"/>
          <p:cNvSpPr txBox="1"/>
          <p:nvPr/>
        </p:nvSpPr>
        <p:spPr>
          <a:xfrm>
            <a:off x="476250" y="4191000"/>
            <a:ext cx="41910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u="sng">
                <a:solidFill>
                  <a:srgbClr val="0000FF"/>
                </a:solidFill>
                <a:latin typeface="Roboto"/>
                <a:ea typeface="Roboto"/>
                <a:cs typeface="Roboto"/>
                <a:sym typeface="Roboto"/>
                <a:hlinkClick r:id="rId5">
                  <a:extLst>
                    <a:ext uri="{A12FA001-AC4F-418D-AE19-62706E023703}">
                      <ahyp:hlinkClr val="tx"/>
                    </a:ext>
                  </a:extLst>
                </a:hlinkClick>
              </a:rPr>
              <a:t>Learn AI-Assisted Python Programming, Second Edition: With Github Copilot and ChatGPT</a:t>
            </a:r>
            <a:r>
              <a:rPr lang="en-GB" sz="1000">
                <a:solidFill>
                  <a:srgbClr val="000000"/>
                </a:solidFill>
                <a:latin typeface="Roboto"/>
                <a:ea typeface="Roboto"/>
                <a:cs typeface="Roboto"/>
                <a:sym typeface="Roboto"/>
              </a:rPr>
              <a:t> (Porter &amp; Zngaro, 2024/2025)</a:t>
            </a:r>
            <a:endParaRPr sz="1000">
              <a:solidFill>
                <a:srgbClr val="000000"/>
              </a:solidFill>
              <a:latin typeface="Roboto"/>
              <a:ea typeface="Roboto"/>
              <a:cs typeface="Roboto"/>
              <a:sym typeface="Roboto"/>
            </a:endParaRPr>
          </a:p>
        </p:txBody>
      </p:sp>
      <p:sp>
        <p:nvSpPr>
          <p:cNvPr id="1247" name="Google Shape;1247;p186"/>
          <p:cNvSpPr/>
          <p:nvPr/>
        </p:nvSpPr>
        <p:spPr>
          <a:xfrm>
            <a:off x="5048250" y="1524000"/>
            <a:ext cx="3714900" cy="3238500"/>
          </a:xfrm>
          <a:prstGeom prst="roundRect">
            <a:avLst>
              <a:gd fmla="val 2941" name="adj"/>
            </a:avLst>
          </a:prstGeom>
          <a:solidFill>
            <a:srgbClr val="F8F9FA"/>
          </a:solidFill>
          <a:ln cap="flat" cmpd="sng" w="9525">
            <a:solidFill>
              <a:srgbClr val="E0E0E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1248" name="Google Shape;1248;p186"/>
          <p:cNvGrpSpPr/>
          <p:nvPr/>
        </p:nvGrpSpPr>
        <p:grpSpPr>
          <a:xfrm>
            <a:off x="5238750" y="1714500"/>
            <a:ext cx="3333900" cy="476400"/>
            <a:chOff x="5238750" y="1714500"/>
            <a:chExt cx="3333900" cy="476400"/>
          </a:xfrm>
        </p:grpSpPr>
        <p:sp>
          <p:nvSpPr>
            <p:cNvPr id="1249" name="Google Shape;1249;p186"/>
            <p:cNvSpPr/>
            <p:nvPr/>
          </p:nvSpPr>
          <p:spPr>
            <a:xfrm>
              <a:off x="5238750" y="1714500"/>
              <a:ext cx="3333900" cy="476400"/>
            </a:xfrm>
            <a:prstGeom prst="roundRect">
              <a:avLst>
                <a:gd fmla="val 10000" name="adj"/>
              </a:avLst>
            </a:prstGeom>
            <a:solidFill>
              <a:srgbClr val="E1F5F7"/>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50" name="Google Shape;1250;p186"/>
            <p:cNvSpPr txBox="1"/>
            <p:nvPr/>
          </p:nvSpPr>
          <p:spPr>
            <a:xfrm>
              <a:off x="5238750" y="1714500"/>
              <a:ext cx="3333900" cy="476400"/>
            </a:xfrm>
            <a:prstGeom prst="rect">
              <a:avLst/>
            </a:prstGeom>
            <a:noFill/>
            <a:ln>
              <a:noFill/>
            </a:ln>
          </p:spPr>
          <p:txBody>
            <a:bodyPr anchorCtr="0" anchor="ctr" bIns="0" lIns="142875" spcFirstLastPara="1" rIns="0" wrap="square" tIns="0">
              <a:noAutofit/>
            </a:bodyPr>
            <a:lstStyle/>
            <a:p>
              <a:pPr indent="0" lvl="0" marL="0" rtl="0" algn="l">
                <a:spcBef>
                  <a:spcPts val="0"/>
                </a:spcBef>
                <a:spcAft>
                  <a:spcPts val="0"/>
                </a:spcAft>
                <a:buNone/>
              </a:pPr>
              <a:r>
                <a:rPr b="1" lang="en-GB">
                  <a:solidFill>
                    <a:srgbClr val="007C91"/>
                  </a:solidFill>
                  <a:latin typeface="Roboto"/>
                  <a:ea typeface="Roboto"/>
                  <a:cs typeface="Roboto"/>
                  <a:sym typeface="Roboto"/>
                </a:rPr>
                <a:t>Example courses and materials</a:t>
              </a:r>
              <a:endParaRPr b="1" sz="1400">
                <a:solidFill>
                  <a:srgbClr val="007C91"/>
                </a:solidFill>
                <a:latin typeface="Roboto"/>
                <a:ea typeface="Roboto"/>
                <a:cs typeface="Roboto"/>
                <a:sym typeface="Roboto"/>
              </a:endParaRPr>
            </a:p>
          </p:txBody>
        </p:sp>
      </p:grpSp>
      <p:sp>
        <p:nvSpPr>
          <p:cNvPr id="1251" name="Google Shape;1251;p186"/>
          <p:cNvSpPr txBox="1"/>
          <p:nvPr/>
        </p:nvSpPr>
        <p:spPr>
          <a:xfrm>
            <a:off x="5238750" y="2286000"/>
            <a:ext cx="3333900" cy="1462200"/>
          </a:xfrm>
          <a:prstGeom prst="rect">
            <a:avLst/>
          </a:prstGeom>
          <a:solidFill>
            <a:srgbClr val="000000">
              <a:alpha val="0"/>
            </a:srgbClr>
          </a:solidFill>
          <a:ln>
            <a:noFill/>
          </a:ln>
        </p:spPr>
        <p:txBody>
          <a:bodyPr anchorCtr="0" anchor="t" bIns="0" lIns="0" spcFirstLastPara="1" rIns="0" wrap="square" tIns="95250">
            <a:spAutoFit/>
          </a:bodyPr>
          <a:lstStyle/>
          <a:p>
            <a:pPr indent="0" lvl="0" marL="0" rtl="0" algn="l">
              <a:spcBef>
                <a:spcPts val="0"/>
              </a:spcBef>
              <a:spcAft>
                <a:spcPts val="0"/>
              </a:spcAft>
              <a:buNone/>
            </a:pPr>
            <a:r>
              <a:rPr lang="en-GB" u="sng">
                <a:solidFill>
                  <a:schemeClr val="hlink"/>
                </a:solidFill>
                <a:hlinkClick r:id="rId6"/>
              </a:rPr>
              <a:t>Introduction to Programming in Python with GitHub Copilot</a:t>
            </a:r>
            <a:r>
              <a:rPr lang="en-GB"/>
              <a:t> </a:t>
            </a:r>
            <a:endParaRPr/>
          </a:p>
          <a:p>
            <a:pPr indent="0" lvl="0" marL="0" rtl="0" algn="l">
              <a:spcBef>
                <a:spcPts val="1125"/>
              </a:spcBef>
              <a:spcAft>
                <a:spcPts val="0"/>
              </a:spcAft>
              <a:buNone/>
            </a:pPr>
            <a:r>
              <a:t/>
            </a:r>
            <a:endParaRPr/>
          </a:p>
          <a:p>
            <a:pPr indent="0" lvl="0" marL="0" rtl="0" algn="l">
              <a:spcBef>
                <a:spcPts val="1125"/>
              </a:spcBef>
              <a:spcAft>
                <a:spcPts val="1125"/>
              </a:spcAft>
              <a:buNone/>
            </a:pPr>
            <a:r>
              <a:rPr lang="en-GB" u="sng">
                <a:solidFill>
                  <a:schemeClr val="hlink"/>
                </a:solidFill>
                <a:latin typeface="Roboto"/>
                <a:ea typeface="Roboto"/>
                <a:cs typeface="Roboto"/>
                <a:sym typeface="Roboto"/>
                <a:hlinkClick r:id="rId7"/>
              </a:rPr>
              <a:t>Hands-on labs provide students practice towards utilizing Generative AI effectively.</a:t>
            </a:r>
            <a:endParaRPr sz="1400">
              <a:solidFill>
                <a:srgbClr val="595959"/>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87"/>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Leo Porter and Dan Zingaro’s work (Jane’s summary)</a:t>
            </a:r>
            <a:endParaRPr/>
          </a:p>
        </p:txBody>
      </p:sp>
      <p:sp>
        <p:nvSpPr>
          <p:cNvPr id="1257" name="Google Shape;1257;p187"/>
          <p:cNvSpPr txBox="1"/>
          <p:nvPr/>
        </p:nvSpPr>
        <p:spPr>
          <a:xfrm>
            <a:off x="381000" y="857250"/>
            <a:ext cx="83820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GB" sz="1600">
                <a:solidFill>
                  <a:srgbClr val="595959"/>
                </a:solidFill>
                <a:latin typeface="Roboto"/>
                <a:ea typeface="Roboto"/>
                <a:cs typeface="Roboto"/>
                <a:sym typeface="Roboto"/>
              </a:rPr>
              <a:t>Students learn to use AI in learning programming through:</a:t>
            </a:r>
            <a:endParaRPr b="1" sz="1600">
              <a:solidFill>
                <a:srgbClr val="595959"/>
              </a:solidFill>
              <a:latin typeface="Roboto"/>
              <a:ea typeface="Roboto"/>
              <a:cs typeface="Roboto"/>
              <a:sym typeface="Roboto"/>
            </a:endParaRPr>
          </a:p>
        </p:txBody>
      </p:sp>
      <p:sp>
        <p:nvSpPr>
          <p:cNvPr id="1258" name="Google Shape;1258;p187"/>
          <p:cNvSpPr/>
          <p:nvPr/>
        </p:nvSpPr>
        <p:spPr>
          <a:xfrm>
            <a:off x="361175" y="3323126"/>
            <a:ext cx="2668800" cy="1471800"/>
          </a:xfrm>
          <a:prstGeom prst="roundRect">
            <a:avLst>
              <a:gd fmla="val 16667" name="adj"/>
            </a:avLst>
          </a:prstGeom>
          <a:solidFill>
            <a:srgbClr val="B0DEE4"/>
          </a:solidFill>
          <a:ln>
            <a:noFill/>
          </a:ln>
        </p:spPr>
        <p:txBody>
          <a:bodyPr anchorCtr="0" anchor="t" bIns="116275" lIns="116275" spcFirstLastPara="1" rIns="116275" wrap="square" tIns="116275">
            <a:noAutofit/>
          </a:bodyPr>
          <a:lstStyle/>
          <a:p>
            <a:pPr indent="0" lvl="0" marL="0" rtl="0" algn="l">
              <a:spcBef>
                <a:spcPts val="0"/>
              </a:spcBef>
              <a:spcAft>
                <a:spcPts val="0"/>
              </a:spcAft>
              <a:buNone/>
            </a:pPr>
            <a:r>
              <a:rPr b="1" lang="en-GB" sz="1781">
                <a:solidFill>
                  <a:srgbClr val="666666"/>
                </a:solidFill>
                <a:latin typeface="Roboto"/>
                <a:ea typeface="Roboto"/>
                <a:cs typeface="Roboto"/>
                <a:sym typeface="Roboto"/>
              </a:rPr>
              <a:t>D. Library discovery</a:t>
            </a:r>
            <a:endParaRPr b="1" sz="1781">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Use AI to discover and integrate useful libraries into their projects.</a:t>
            </a:r>
            <a:endParaRPr sz="1526">
              <a:solidFill>
                <a:srgbClr val="666666"/>
              </a:solidFill>
              <a:latin typeface="Roboto"/>
              <a:ea typeface="Roboto"/>
              <a:cs typeface="Roboto"/>
              <a:sym typeface="Roboto"/>
            </a:endParaRPr>
          </a:p>
          <a:p>
            <a:pPr indent="0" lvl="0" marL="0" rtl="0" algn="l">
              <a:spcBef>
                <a:spcPts val="0"/>
              </a:spcBef>
              <a:spcAft>
                <a:spcPts val="0"/>
              </a:spcAft>
              <a:buNone/>
            </a:pPr>
            <a:r>
              <a:t/>
            </a:r>
            <a:endParaRPr sz="1781">
              <a:solidFill>
                <a:srgbClr val="666666"/>
              </a:solidFill>
              <a:latin typeface="Roboto"/>
              <a:ea typeface="Roboto"/>
              <a:cs typeface="Roboto"/>
              <a:sym typeface="Roboto"/>
            </a:endParaRPr>
          </a:p>
        </p:txBody>
      </p:sp>
      <p:sp>
        <p:nvSpPr>
          <p:cNvPr id="1259" name="Google Shape;1259;p187"/>
          <p:cNvSpPr/>
          <p:nvPr/>
        </p:nvSpPr>
        <p:spPr>
          <a:xfrm>
            <a:off x="6126874" y="3323126"/>
            <a:ext cx="2668800" cy="1471800"/>
          </a:xfrm>
          <a:prstGeom prst="roundRect">
            <a:avLst>
              <a:gd fmla="val 16667" name="adj"/>
            </a:avLst>
          </a:prstGeom>
          <a:solidFill>
            <a:srgbClr val="B0DEE4"/>
          </a:solidFill>
          <a:ln>
            <a:noFill/>
          </a:ln>
        </p:spPr>
        <p:txBody>
          <a:bodyPr anchorCtr="0" anchor="t" bIns="116275" lIns="116275" spcFirstLastPara="1" rIns="116275" wrap="square" tIns="116275">
            <a:noAutofit/>
          </a:bodyPr>
          <a:lstStyle/>
          <a:p>
            <a:pPr indent="0" lvl="0" marL="0" rtl="0" algn="l">
              <a:spcBef>
                <a:spcPts val="0"/>
              </a:spcBef>
              <a:spcAft>
                <a:spcPts val="0"/>
              </a:spcAft>
              <a:buNone/>
            </a:pPr>
            <a:r>
              <a:rPr b="1" lang="en-GB" sz="1781">
                <a:solidFill>
                  <a:srgbClr val="666666"/>
                </a:solidFill>
                <a:latin typeface="Roboto"/>
                <a:ea typeface="Roboto"/>
                <a:cs typeface="Roboto"/>
                <a:sym typeface="Roboto"/>
              </a:rPr>
              <a:t>F. Ethical reflection</a:t>
            </a:r>
            <a:endParaRPr b="1" sz="1781">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Reflect on the ethical use of AI and how they use it to learn.</a:t>
            </a:r>
            <a:endParaRPr sz="1526">
              <a:solidFill>
                <a:srgbClr val="666666"/>
              </a:solidFill>
              <a:latin typeface="Roboto"/>
              <a:ea typeface="Roboto"/>
              <a:cs typeface="Roboto"/>
              <a:sym typeface="Roboto"/>
            </a:endParaRPr>
          </a:p>
        </p:txBody>
      </p:sp>
      <p:sp>
        <p:nvSpPr>
          <p:cNvPr id="1260" name="Google Shape;1260;p187"/>
          <p:cNvSpPr/>
          <p:nvPr/>
        </p:nvSpPr>
        <p:spPr>
          <a:xfrm>
            <a:off x="3217775" y="3323125"/>
            <a:ext cx="2812200" cy="1471800"/>
          </a:xfrm>
          <a:prstGeom prst="roundRect">
            <a:avLst>
              <a:gd fmla="val 16667" name="adj"/>
            </a:avLst>
          </a:prstGeom>
          <a:solidFill>
            <a:srgbClr val="B0DEE4"/>
          </a:solidFill>
          <a:ln>
            <a:noFill/>
          </a:ln>
        </p:spPr>
        <p:txBody>
          <a:bodyPr anchorCtr="0" anchor="t" bIns="116275" lIns="116275" spcFirstLastPara="1" rIns="116275" wrap="square" tIns="116275">
            <a:noAutofit/>
          </a:bodyPr>
          <a:lstStyle/>
          <a:p>
            <a:pPr indent="0" lvl="0" marL="0" rtl="0" algn="l">
              <a:spcBef>
                <a:spcPts val="0"/>
              </a:spcBef>
              <a:spcAft>
                <a:spcPts val="0"/>
              </a:spcAft>
              <a:buNone/>
            </a:pPr>
            <a:r>
              <a:rPr b="1" lang="en-GB" sz="1781">
                <a:solidFill>
                  <a:srgbClr val="666666"/>
                </a:solidFill>
                <a:latin typeface="Roboto"/>
                <a:ea typeface="Roboto"/>
                <a:cs typeface="Roboto"/>
                <a:sym typeface="Roboto"/>
              </a:rPr>
              <a:t>E. Testing &amp; debugging</a:t>
            </a:r>
            <a:endParaRPr b="1" sz="1781">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Manually design test cases for AI code; practice testing and debugging manually.</a:t>
            </a:r>
            <a:endParaRPr sz="1526">
              <a:solidFill>
                <a:srgbClr val="666666"/>
              </a:solidFill>
              <a:latin typeface="Roboto"/>
              <a:ea typeface="Roboto"/>
              <a:cs typeface="Roboto"/>
              <a:sym typeface="Roboto"/>
            </a:endParaRPr>
          </a:p>
          <a:p>
            <a:pPr indent="0" lvl="0" marL="0" rtl="0" algn="l">
              <a:spcBef>
                <a:spcPts val="0"/>
              </a:spcBef>
              <a:spcAft>
                <a:spcPts val="0"/>
              </a:spcAft>
              <a:buNone/>
            </a:pPr>
            <a:r>
              <a:t/>
            </a:r>
            <a:endParaRPr sz="1781">
              <a:solidFill>
                <a:srgbClr val="666666"/>
              </a:solidFill>
              <a:latin typeface="Roboto"/>
              <a:ea typeface="Roboto"/>
              <a:cs typeface="Roboto"/>
              <a:sym typeface="Roboto"/>
            </a:endParaRPr>
          </a:p>
        </p:txBody>
      </p:sp>
      <p:sp>
        <p:nvSpPr>
          <p:cNvPr id="1261" name="Google Shape;1261;p187"/>
          <p:cNvSpPr/>
          <p:nvPr/>
        </p:nvSpPr>
        <p:spPr>
          <a:xfrm>
            <a:off x="361175" y="1360672"/>
            <a:ext cx="2668800" cy="1768500"/>
          </a:xfrm>
          <a:prstGeom prst="roundRect">
            <a:avLst>
              <a:gd fmla="val 16667" name="adj"/>
            </a:avLst>
          </a:prstGeom>
          <a:solidFill>
            <a:srgbClr val="B0DEE4"/>
          </a:solidFill>
          <a:ln>
            <a:noFill/>
          </a:ln>
        </p:spPr>
        <p:txBody>
          <a:bodyPr anchorCtr="0" anchor="t" bIns="116275" lIns="116275" spcFirstLastPara="1" rIns="116275" wrap="square" tIns="116275">
            <a:noAutofit/>
          </a:bodyPr>
          <a:lstStyle/>
          <a:p>
            <a:pPr indent="0" lvl="0" marL="0" rtl="0" algn="l">
              <a:spcBef>
                <a:spcPts val="0"/>
              </a:spcBef>
              <a:spcAft>
                <a:spcPts val="0"/>
              </a:spcAft>
              <a:buNone/>
            </a:pPr>
            <a:r>
              <a:rPr b="1" lang="en-GB" sz="1781">
                <a:solidFill>
                  <a:srgbClr val="666666"/>
                </a:solidFill>
                <a:latin typeface="Roboto"/>
                <a:ea typeface="Roboto"/>
                <a:cs typeface="Roboto"/>
                <a:sym typeface="Roboto"/>
              </a:rPr>
              <a:t>A. Problem decomposition</a:t>
            </a:r>
            <a:endParaRPr b="1" sz="1781">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Decompose problems for</a:t>
            </a:r>
            <a:endParaRPr sz="1526">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functional &amp; technical requirements. (Spec driven design?)</a:t>
            </a:r>
            <a:endParaRPr sz="1526">
              <a:solidFill>
                <a:srgbClr val="666666"/>
              </a:solidFill>
              <a:latin typeface="Roboto"/>
              <a:ea typeface="Roboto"/>
              <a:cs typeface="Roboto"/>
              <a:sym typeface="Roboto"/>
            </a:endParaRPr>
          </a:p>
        </p:txBody>
      </p:sp>
      <p:sp>
        <p:nvSpPr>
          <p:cNvPr id="1262" name="Google Shape;1262;p187"/>
          <p:cNvSpPr/>
          <p:nvPr/>
        </p:nvSpPr>
        <p:spPr>
          <a:xfrm>
            <a:off x="6126875" y="1312800"/>
            <a:ext cx="2812200" cy="1768500"/>
          </a:xfrm>
          <a:prstGeom prst="roundRect">
            <a:avLst>
              <a:gd fmla="val 16667" name="adj"/>
            </a:avLst>
          </a:prstGeom>
          <a:solidFill>
            <a:srgbClr val="B0DEE4"/>
          </a:solidFill>
          <a:ln>
            <a:noFill/>
          </a:ln>
        </p:spPr>
        <p:txBody>
          <a:bodyPr anchorCtr="0" anchor="t" bIns="116275" lIns="116275" spcFirstLastPara="1" rIns="116275" wrap="square" tIns="116275">
            <a:noAutofit/>
          </a:bodyPr>
          <a:lstStyle/>
          <a:p>
            <a:pPr indent="0" lvl="0" marL="0" rtl="0" algn="l">
              <a:spcBef>
                <a:spcPts val="0"/>
              </a:spcBef>
              <a:spcAft>
                <a:spcPts val="0"/>
              </a:spcAft>
              <a:buNone/>
            </a:pPr>
            <a:r>
              <a:rPr b="1" lang="en-GB" sz="1781">
                <a:solidFill>
                  <a:srgbClr val="666666"/>
                </a:solidFill>
                <a:latin typeface="Roboto"/>
                <a:ea typeface="Roboto"/>
                <a:cs typeface="Roboto"/>
                <a:sym typeface="Roboto"/>
              </a:rPr>
              <a:t>C. Code evaluation</a:t>
            </a:r>
            <a:endParaRPr b="1" sz="1781">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Read AI produced code to:</a:t>
            </a:r>
            <a:endParaRPr sz="1526">
              <a:solidFill>
                <a:srgbClr val="666666"/>
              </a:solidFill>
              <a:latin typeface="Roboto"/>
              <a:ea typeface="Roboto"/>
              <a:cs typeface="Roboto"/>
              <a:sym typeface="Roboto"/>
            </a:endParaRPr>
          </a:p>
          <a:p>
            <a:pPr indent="-387683" lvl="0" marL="581525" rtl="0" algn="l">
              <a:spcBef>
                <a:spcPts val="0"/>
              </a:spcBef>
              <a:spcAft>
                <a:spcPts val="0"/>
              </a:spcAft>
              <a:buClr>
                <a:srgbClr val="666666"/>
              </a:buClr>
              <a:buSzPts val="1526"/>
              <a:buFont typeface="Roboto"/>
              <a:buChar char="●"/>
            </a:pPr>
            <a:r>
              <a:rPr lang="en-GB" sz="1526">
                <a:solidFill>
                  <a:srgbClr val="666666"/>
                </a:solidFill>
                <a:latin typeface="Roboto"/>
                <a:ea typeface="Roboto"/>
                <a:cs typeface="Roboto"/>
                <a:sym typeface="Roboto"/>
              </a:rPr>
              <a:t>Evaluate accuracy</a:t>
            </a:r>
            <a:endParaRPr sz="1526">
              <a:solidFill>
                <a:srgbClr val="666666"/>
              </a:solidFill>
              <a:latin typeface="Roboto"/>
              <a:ea typeface="Roboto"/>
              <a:cs typeface="Roboto"/>
              <a:sym typeface="Roboto"/>
            </a:endParaRPr>
          </a:p>
          <a:p>
            <a:pPr indent="-387683" lvl="0" marL="581525" rtl="0" algn="l">
              <a:spcBef>
                <a:spcPts val="0"/>
              </a:spcBef>
              <a:spcAft>
                <a:spcPts val="0"/>
              </a:spcAft>
              <a:buClr>
                <a:srgbClr val="666666"/>
              </a:buClr>
              <a:buSzPts val="1526"/>
              <a:buFont typeface="Roboto"/>
              <a:buChar char="●"/>
            </a:pPr>
            <a:r>
              <a:rPr lang="en-GB" sz="1526">
                <a:solidFill>
                  <a:srgbClr val="666666"/>
                </a:solidFill>
                <a:latin typeface="Roboto"/>
                <a:ea typeface="Roboto"/>
                <a:cs typeface="Roboto"/>
                <a:sym typeface="Roboto"/>
              </a:rPr>
              <a:t>Select optimal options</a:t>
            </a:r>
            <a:endParaRPr sz="1526">
              <a:solidFill>
                <a:srgbClr val="666666"/>
              </a:solidFill>
              <a:latin typeface="Roboto"/>
              <a:ea typeface="Roboto"/>
              <a:cs typeface="Roboto"/>
              <a:sym typeface="Roboto"/>
            </a:endParaRPr>
          </a:p>
          <a:p>
            <a:pPr indent="-387683" lvl="0" marL="581525" rtl="0" algn="l">
              <a:spcBef>
                <a:spcPts val="0"/>
              </a:spcBef>
              <a:spcAft>
                <a:spcPts val="0"/>
              </a:spcAft>
              <a:buClr>
                <a:srgbClr val="666666"/>
              </a:buClr>
              <a:buSzPts val="1526"/>
              <a:buFont typeface="Roboto"/>
              <a:buChar char="●"/>
            </a:pPr>
            <a:r>
              <a:rPr lang="en-GB" sz="1526">
                <a:solidFill>
                  <a:srgbClr val="666666"/>
                </a:solidFill>
                <a:latin typeface="Roboto"/>
                <a:ea typeface="Roboto"/>
                <a:cs typeface="Roboto"/>
                <a:sym typeface="Roboto"/>
              </a:rPr>
              <a:t>Spot useful patterns</a:t>
            </a:r>
            <a:endParaRPr sz="1526">
              <a:solidFill>
                <a:srgbClr val="666666"/>
              </a:solidFill>
              <a:latin typeface="Roboto"/>
              <a:ea typeface="Roboto"/>
              <a:cs typeface="Roboto"/>
              <a:sym typeface="Roboto"/>
            </a:endParaRPr>
          </a:p>
          <a:p>
            <a:pPr indent="0" lvl="0" marL="0" rtl="0" algn="l">
              <a:spcBef>
                <a:spcPts val="0"/>
              </a:spcBef>
              <a:spcAft>
                <a:spcPts val="0"/>
              </a:spcAft>
              <a:buNone/>
            </a:pPr>
            <a:r>
              <a:t/>
            </a:r>
            <a:endParaRPr sz="1781">
              <a:solidFill>
                <a:srgbClr val="666666"/>
              </a:solidFill>
              <a:latin typeface="Roboto"/>
              <a:ea typeface="Roboto"/>
              <a:cs typeface="Roboto"/>
              <a:sym typeface="Roboto"/>
            </a:endParaRPr>
          </a:p>
        </p:txBody>
      </p:sp>
      <p:sp>
        <p:nvSpPr>
          <p:cNvPr id="1263" name="Google Shape;1263;p187"/>
          <p:cNvSpPr/>
          <p:nvPr/>
        </p:nvSpPr>
        <p:spPr>
          <a:xfrm>
            <a:off x="3217775" y="1338850"/>
            <a:ext cx="2721300" cy="1768500"/>
          </a:xfrm>
          <a:prstGeom prst="roundRect">
            <a:avLst>
              <a:gd fmla="val 16667" name="adj"/>
            </a:avLst>
          </a:prstGeom>
          <a:solidFill>
            <a:srgbClr val="B0DEE4"/>
          </a:solidFill>
          <a:ln>
            <a:noFill/>
          </a:ln>
        </p:spPr>
        <p:txBody>
          <a:bodyPr anchorCtr="0" anchor="t" bIns="116275" lIns="116275" spcFirstLastPara="1" rIns="116275" wrap="square" tIns="116275">
            <a:noAutofit/>
          </a:bodyPr>
          <a:lstStyle/>
          <a:p>
            <a:pPr indent="0" lvl="0" marL="0" rtl="0" algn="l">
              <a:spcBef>
                <a:spcPts val="0"/>
              </a:spcBef>
              <a:spcAft>
                <a:spcPts val="0"/>
              </a:spcAft>
              <a:buNone/>
            </a:pPr>
            <a:r>
              <a:rPr b="1" lang="en-GB" sz="1781">
                <a:solidFill>
                  <a:srgbClr val="666666"/>
                </a:solidFill>
                <a:latin typeface="Roboto"/>
                <a:ea typeface="Roboto"/>
                <a:cs typeface="Roboto"/>
                <a:sym typeface="Roboto"/>
              </a:rPr>
              <a:t>B. Prompt engineering</a:t>
            </a:r>
            <a:endParaRPr b="1" sz="1781">
              <a:solidFill>
                <a:srgbClr val="666666"/>
              </a:solidFill>
              <a:latin typeface="Roboto"/>
              <a:ea typeface="Roboto"/>
              <a:cs typeface="Roboto"/>
              <a:sym typeface="Roboto"/>
            </a:endParaRPr>
          </a:p>
          <a:p>
            <a:pPr indent="0" lvl="0" marL="0" rtl="0" algn="l">
              <a:spcBef>
                <a:spcPts val="0"/>
              </a:spcBef>
              <a:spcAft>
                <a:spcPts val="0"/>
              </a:spcAft>
              <a:buNone/>
            </a:pPr>
            <a:r>
              <a:rPr lang="en-GB" sz="1526">
                <a:solidFill>
                  <a:srgbClr val="666666"/>
                </a:solidFill>
                <a:latin typeface="Roboto"/>
                <a:ea typeface="Roboto"/>
                <a:cs typeface="Roboto"/>
                <a:sym typeface="Roboto"/>
              </a:rPr>
              <a:t>Developing the skills to effectively prompt AI systems for specific outcomes.</a:t>
            </a:r>
            <a:endParaRPr sz="1526">
              <a:solidFill>
                <a:srgbClr val="666666"/>
              </a:solidFill>
              <a:latin typeface="Roboto"/>
              <a:ea typeface="Roboto"/>
              <a:cs typeface="Roboto"/>
              <a:sym typeface="Roboto"/>
            </a:endParaRPr>
          </a:p>
          <a:p>
            <a:pPr indent="0" lvl="0" marL="0" rtl="0" algn="l">
              <a:spcBef>
                <a:spcPts val="0"/>
              </a:spcBef>
              <a:spcAft>
                <a:spcPts val="0"/>
              </a:spcAft>
              <a:buNone/>
            </a:pPr>
            <a:r>
              <a:t/>
            </a:r>
            <a:endParaRPr sz="1781">
              <a:solidFill>
                <a:srgbClr val="666666"/>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88"/>
          <p:cNvSpPr txBox="1"/>
          <p:nvPr>
            <p:ph type="title"/>
          </p:nvPr>
        </p:nvSpPr>
        <p:spPr>
          <a:xfrm>
            <a:off x="3963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GB"/>
              <a:t>Geoff Challen’s work</a:t>
            </a:r>
            <a:endParaRPr/>
          </a:p>
        </p:txBody>
      </p:sp>
      <p:pic>
        <p:nvPicPr>
          <p:cNvPr id="1269" name="Google Shape;1269;p188"/>
          <p:cNvPicPr preferRelativeResize="0"/>
          <p:nvPr/>
        </p:nvPicPr>
        <p:blipFill>
          <a:blip r:embed="rId3">
            <a:alphaModFix/>
          </a:blip>
          <a:stretch>
            <a:fillRect/>
          </a:stretch>
        </p:blipFill>
        <p:spPr>
          <a:xfrm>
            <a:off x="234746" y="866250"/>
            <a:ext cx="8642554" cy="2755050"/>
          </a:xfrm>
          <a:prstGeom prst="rect">
            <a:avLst/>
          </a:prstGeom>
          <a:noFill/>
          <a:ln>
            <a:noFill/>
          </a:ln>
        </p:spPr>
      </p:pic>
      <p:sp>
        <p:nvSpPr>
          <p:cNvPr id="1270" name="Google Shape;1270;p188"/>
          <p:cNvSpPr txBox="1"/>
          <p:nvPr/>
        </p:nvSpPr>
        <p:spPr>
          <a:xfrm>
            <a:off x="396300" y="3830275"/>
            <a:ext cx="8618100" cy="1015800"/>
          </a:xfrm>
          <a:prstGeom prst="rect">
            <a:avLst/>
          </a:prstGeom>
          <a:noFill/>
          <a:ln>
            <a:noFill/>
          </a:ln>
        </p:spPr>
        <p:txBody>
          <a:bodyPr anchorCtr="0" anchor="t" bIns="91425" lIns="91425" spcFirstLastPara="1" rIns="91425" wrap="square" tIns="91425">
            <a:spAutoFit/>
          </a:bodyPr>
          <a:lstStyle/>
          <a:p>
            <a:pPr indent="0" lvl="0" marL="0" rtl="0" algn="l">
              <a:spcBef>
                <a:spcPts val="640"/>
              </a:spcBef>
              <a:spcAft>
                <a:spcPts val="0"/>
              </a:spcAft>
              <a:buNone/>
            </a:pPr>
            <a:r>
              <a:rPr lang="en-GB" sz="1800" u="sng">
                <a:solidFill>
                  <a:schemeClr val="hlink"/>
                </a:solidFill>
                <a:latin typeface="Roboto"/>
                <a:ea typeface="Roboto"/>
                <a:cs typeface="Roboto"/>
                <a:sym typeface="Roboto"/>
                <a:hlinkClick r:id="rId4"/>
              </a:rPr>
              <a:t>https://www.cs124.org/educators#teaching_conversational_programming</a:t>
            </a:r>
            <a:r>
              <a:rPr lang="en-GB" sz="1800">
                <a:solidFill>
                  <a:srgbClr val="595959"/>
                </a:solidFill>
                <a:latin typeface="Roboto"/>
                <a:ea typeface="Roboto"/>
                <a:cs typeface="Roboto"/>
                <a:sym typeface="Roboto"/>
              </a:rPr>
              <a:t>  Geoff Challen’s fabulous lesson materials for a whole unit of introducing the use of GenAI in program learning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189"/>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GB"/>
              <a:t>Geoff Challen’s work</a:t>
            </a:r>
            <a:endParaRPr/>
          </a:p>
        </p:txBody>
      </p:sp>
      <p:sp>
        <p:nvSpPr>
          <p:cNvPr id="1276" name="Google Shape;1276;p189"/>
          <p:cNvSpPr txBox="1"/>
          <p:nvPr>
            <p:ph idx="1" type="body"/>
          </p:nvPr>
        </p:nvSpPr>
        <p:spPr>
          <a:xfrm>
            <a:off x="381000" y="844225"/>
            <a:ext cx="8382000" cy="39867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lang="en-GB"/>
              <a:t>Effective AI augmented learning </a:t>
            </a:r>
            <a:r>
              <a:rPr lang="en-GB"/>
              <a:t>tasks</a:t>
            </a:r>
            <a:endParaRPr/>
          </a:p>
        </p:txBody>
      </p:sp>
      <p:sp>
        <p:nvSpPr>
          <p:cNvPr id="1277" name="Google Shape;1277;p189"/>
          <p:cNvSpPr/>
          <p:nvPr/>
        </p:nvSpPr>
        <p:spPr>
          <a:xfrm>
            <a:off x="432950" y="1377575"/>
            <a:ext cx="2542500" cy="3046500"/>
          </a:xfrm>
          <a:prstGeom prst="roundRect">
            <a:avLst>
              <a:gd fmla="val 16667" name="adj"/>
            </a:avLst>
          </a:prstGeom>
          <a:solidFill>
            <a:srgbClr val="EFCBF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666666"/>
                </a:solidFill>
                <a:latin typeface="Roboto Medium"/>
                <a:ea typeface="Roboto Medium"/>
                <a:cs typeface="Roboto Medium"/>
                <a:sym typeface="Roboto Medium"/>
              </a:rPr>
              <a:t>Design</a:t>
            </a:r>
            <a:br>
              <a:rPr lang="en-GB" sz="2000">
                <a:solidFill>
                  <a:srgbClr val="666666"/>
                </a:solidFill>
                <a:latin typeface="Roboto Medium"/>
                <a:ea typeface="Roboto Medium"/>
                <a:cs typeface="Roboto Medium"/>
                <a:sym typeface="Roboto Medium"/>
              </a:rPr>
            </a:br>
            <a:endParaRPr sz="600">
              <a:solidFill>
                <a:srgbClr val="666666"/>
              </a:solidFill>
              <a:latin typeface="Roboto Medium"/>
              <a:ea typeface="Roboto Medium"/>
              <a:cs typeface="Roboto Medium"/>
              <a:sym typeface="Roboto Medium"/>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Simplify something</a:t>
            </a:r>
            <a:r>
              <a:rPr lang="en-GB">
                <a:solidFill>
                  <a:srgbClr val="666666"/>
                </a:solidFill>
                <a:latin typeface="Roboto"/>
                <a:ea typeface="Roboto"/>
                <a:cs typeface="Roboto"/>
                <a:sym typeface="Roboto"/>
              </a:rPr>
              <a:t>: Identify complex parts and simplify them</a:t>
            </a:r>
            <a:endParaRPr>
              <a:solidFill>
                <a:srgbClr val="666666"/>
              </a:solidFill>
              <a:latin typeface="Roboto"/>
              <a:ea typeface="Roboto"/>
              <a:cs typeface="Roboto"/>
              <a:sym typeface="Roboto"/>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Screen flow redesign</a:t>
            </a:r>
            <a:r>
              <a:rPr lang="en-GB">
                <a:solidFill>
                  <a:srgbClr val="666666"/>
                </a:solidFill>
                <a:latin typeface="Roboto"/>
                <a:ea typeface="Roboto"/>
                <a:cs typeface="Roboto"/>
                <a:sym typeface="Roboto"/>
              </a:rPr>
              <a:t>: Reduce steps in the main workflow</a:t>
            </a:r>
            <a:endParaRPr>
              <a:solidFill>
                <a:srgbClr val="666666"/>
              </a:solidFill>
              <a:latin typeface="Roboto"/>
              <a:ea typeface="Roboto"/>
              <a:cs typeface="Roboto"/>
              <a:sym typeface="Roboto"/>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UI style exploration: Create variations </a:t>
            </a:r>
            <a:r>
              <a:rPr lang="en-GB">
                <a:solidFill>
                  <a:srgbClr val="666666"/>
                </a:solidFill>
                <a:latin typeface="Roboto"/>
                <a:ea typeface="Roboto"/>
                <a:cs typeface="Roboto"/>
                <a:sym typeface="Roboto"/>
              </a:rPr>
              <a:t>and test with users</a:t>
            </a:r>
            <a:endParaRPr>
              <a:solidFill>
                <a:srgbClr val="666666"/>
              </a:solidFill>
              <a:latin typeface="Roboto"/>
              <a:ea typeface="Roboto"/>
              <a:cs typeface="Roboto"/>
              <a:sym typeface="Roboto"/>
            </a:endParaRPr>
          </a:p>
          <a:p>
            <a:pPr indent="0" lvl="0" marL="0" rtl="0" algn="l">
              <a:spcBef>
                <a:spcPts val="0"/>
              </a:spcBef>
              <a:spcAft>
                <a:spcPts val="0"/>
              </a:spcAft>
              <a:buNone/>
            </a:pPr>
            <a:r>
              <a:t/>
            </a:r>
            <a:endParaRPr>
              <a:solidFill>
                <a:srgbClr val="666666"/>
              </a:solidFill>
              <a:latin typeface="Roboto"/>
              <a:ea typeface="Roboto"/>
              <a:cs typeface="Roboto"/>
              <a:sym typeface="Roboto"/>
            </a:endParaRPr>
          </a:p>
        </p:txBody>
      </p:sp>
      <p:sp>
        <p:nvSpPr>
          <p:cNvPr id="1278" name="Google Shape;1278;p189"/>
          <p:cNvSpPr/>
          <p:nvPr/>
        </p:nvSpPr>
        <p:spPr>
          <a:xfrm>
            <a:off x="5870425" y="1377575"/>
            <a:ext cx="2542500" cy="3046500"/>
          </a:xfrm>
          <a:prstGeom prst="roundRect">
            <a:avLst>
              <a:gd fmla="val 16667" name="adj"/>
            </a:avLst>
          </a:prstGeom>
          <a:solidFill>
            <a:srgbClr val="F9C341"/>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000">
                <a:solidFill>
                  <a:srgbClr val="666666"/>
                </a:solidFill>
                <a:latin typeface="Roboto Medium"/>
                <a:ea typeface="Roboto Medium"/>
                <a:cs typeface="Roboto Medium"/>
                <a:sym typeface="Roboto Medium"/>
              </a:rPr>
              <a:t>Evaluation</a:t>
            </a:r>
            <a:br>
              <a:rPr lang="en-GB" sz="2000">
                <a:solidFill>
                  <a:srgbClr val="666666"/>
                </a:solidFill>
                <a:latin typeface="Roboto Medium"/>
                <a:ea typeface="Roboto Medium"/>
                <a:cs typeface="Roboto Medium"/>
                <a:sym typeface="Roboto Medium"/>
              </a:rPr>
            </a:br>
            <a:endParaRPr sz="600">
              <a:solidFill>
                <a:srgbClr val="666666"/>
              </a:solidFill>
              <a:latin typeface="Roboto"/>
              <a:ea typeface="Roboto"/>
              <a:cs typeface="Roboto"/>
              <a:sym typeface="Roboto"/>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Security audit:</a:t>
            </a:r>
            <a:r>
              <a:rPr lang="en-GB">
                <a:solidFill>
                  <a:srgbClr val="666666"/>
                </a:solidFill>
                <a:latin typeface="Roboto"/>
                <a:ea typeface="Roboto"/>
                <a:cs typeface="Roboto"/>
                <a:sym typeface="Roboto"/>
              </a:rPr>
              <a:t> Find and fix issues like sensitive data in logs</a:t>
            </a:r>
            <a:endParaRPr>
              <a:solidFill>
                <a:srgbClr val="666666"/>
              </a:solidFill>
              <a:latin typeface="Roboto"/>
              <a:ea typeface="Roboto"/>
              <a:cs typeface="Roboto"/>
              <a:sym typeface="Roboto"/>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Outside tester:</a:t>
            </a:r>
            <a:r>
              <a:rPr lang="en-GB">
                <a:solidFill>
                  <a:srgbClr val="666666"/>
                </a:solidFill>
                <a:latin typeface="Roboto"/>
                <a:ea typeface="Roboto"/>
                <a:cs typeface="Roboto"/>
                <a:sym typeface="Roboto"/>
              </a:rPr>
              <a:t> Observe new users and implement observed improvements</a:t>
            </a:r>
            <a:endParaRPr>
              <a:solidFill>
                <a:srgbClr val="666666"/>
              </a:solidFill>
              <a:latin typeface="Roboto"/>
              <a:ea typeface="Roboto"/>
              <a:cs typeface="Roboto"/>
              <a:sym typeface="Roboto"/>
            </a:endParaRPr>
          </a:p>
          <a:p>
            <a:pPr indent="0" lvl="0" marL="0" rtl="0" algn="l">
              <a:spcBef>
                <a:spcPts val="0"/>
              </a:spcBef>
              <a:spcAft>
                <a:spcPts val="0"/>
              </a:spcAft>
              <a:buNone/>
            </a:pPr>
            <a:r>
              <a:t/>
            </a:r>
            <a:endParaRPr>
              <a:solidFill>
                <a:srgbClr val="666666"/>
              </a:solidFill>
              <a:latin typeface="Roboto"/>
              <a:ea typeface="Roboto"/>
              <a:cs typeface="Roboto"/>
              <a:sym typeface="Roboto"/>
            </a:endParaRPr>
          </a:p>
        </p:txBody>
      </p:sp>
      <p:sp>
        <p:nvSpPr>
          <p:cNvPr id="1279" name="Google Shape;1279;p189"/>
          <p:cNvSpPr/>
          <p:nvPr/>
        </p:nvSpPr>
        <p:spPr>
          <a:xfrm>
            <a:off x="3151688" y="1377575"/>
            <a:ext cx="2542500" cy="3046500"/>
          </a:xfrm>
          <a:prstGeom prst="roundRect">
            <a:avLst>
              <a:gd fmla="val 16667" name="adj"/>
            </a:avLst>
          </a:prstGeom>
          <a:solidFill>
            <a:srgbClr val="B0DEE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666666"/>
                </a:solidFill>
                <a:latin typeface="Roboto Medium"/>
                <a:ea typeface="Roboto Medium"/>
                <a:cs typeface="Roboto Medium"/>
                <a:sym typeface="Roboto Medium"/>
              </a:rPr>
              <a:t>Development</a:t>
            </a:r>
            <a:br>
              <a:rPr lang="en-GB" sz="2000">
                <a:solidFill>
                  <a:srgbClr val="666666"/>
                </a:solidFill>
                <a:latin typeface="Roboto Medium"/>
                <a:ea typeface="Roboto Medium"/>
                <a:cs typeface="Roboto Medium"/>
                <a:sym typeface="Roboto Medium"/>
              </a:rPr>
            </a:br>
            <a:endParaRPr sz="600">
              <a:solidFill>
                <a:srgbClr val="666666"/>
              </a:solidFill>
              <a:latin typeface="Roboto"/>
              <a:ea typeface="Roboto"/>
              <a:cs typeface="Roboto"/>
              <a:sym typeface="Roboto"/>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Error state design:</a:t>
            </a:r>
            <a:r>
              <a:rPr lang="en-GB">
                <a:solidFill>
                  <a:srgbClr val="666666"/>
                </a:solidFill>
                <a:latin typeface="Roboto"/>
                <a:ea typeface="Roboto"/>
                <a:cs typeface="Roboto"/>
                <a:sym typeface="Roboto"/>
              </a:rPr>
              <a:t> Graceful handling for common app failures</a:t>
            </a:r>
            <a:endParaRPr>
              <a:solidFill>
                <a:srgbClr val="666666"/>
              </a:solidFill>
              <a:latin typeface="Roboto"/>
              <a:ea typeface="Roboto"/>
              <a:cs typeface="Roboto"/>
              <a:sym typeface="Roboto"/>
            </a:endParaRPr>
          </a:p>
          <a:p>
            <a:pPr indent="-317500" lvl="0" marL="457200" rtl="0" algn="l">
              <a:spcBef>
                <a:spcPts val="0"/>
              </a:spcBef>
              <a:spcAft>
                <a:spcPts val="0"/>
              </a:spcAft>
              <a:buClr>
                <a:srgbClr val="666666"/>
              </a:buClr>
              <a:buSzPts val="1400"/>
              <a:buFont typeface="Roboto"/>
              <a:buChar char="●"/>
            </a:pPr>
            <a:r>
              <a:rPr b="1" lang="en-GB">
                <a:solidFill>
                  <a:srgbClr val="666666"/>
                </a:solidFill>
                <a:latin typeface="Roboto"/>
                <a:ea typeface="Roboto"/>
                <a:cs typeface="Roboto"/>
                <a:sym typeface="Roboto"/>
              </a:rPr>
              <a:t>Deploy your app: </a:t>
            </a:r>
            <a:r>
              <a:rPr lang="en-GB">
                <a:solidFill>
                  <a:srgbClr val="666666"/>
                </a:solidFill>
                <a:latin typeface="Roboto"/>
                <a:ea typeface="Roboto"/>
                <a:cs typeface="Roboto"/>
                <a:sym typeface="Roboto"/>
              </a:rPr>
              <a:t>Run on external devices and document setup</a:t>
            </a:r>
            <a:endParaRPr>
              <a:solidFill>
                <a:srgbClr val="666666"/>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90"/>
          <p:cNvSpPr txBox="1"/>
          <p:nvPr>
            <p:ph type="title"/>
          </p:nvPr>
        </p:nvSpPr>
        <p:spPr>
          <a:xfrm>
            <a:off x="755500" y="1537875"/>
            <a:ext cx="5299200" cy="11610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GB"/>
              <a:t>Thanks for listening, we look forward to your questions!</a:t>
            </a:r>
            <a:endParaRPr/>
          </a:p>
        </p:txBody>
      </p:sp>
      <p:sp>
        <p:nvSpPr>
          <p:cNvPr id="1285" name="Google Shape;1285;p190"/>
          <p:cNvSpPr txBox="1"/>
          <p:nvPr/>
        </p:nvSpPr>
        <p:spPr>
          <a:xfrm>
            <a:off x="637275" y="3739063"/>
            <a:ext cx="5220000" cy="5106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None/>
            </a:pPr>
            <a:r>
              <a:rPr lang="en-GB" sz="1800">
                <a:solidFill>
                  <a:srgbClr val="000000"/>
                </a:solidFill>
                <a:latin typeface="Roboto"/>
                <a:ea typeface="Roboto"/>
                <a:cs typeface="Roboto"/>
                <a:sym typeface="Roboto"/>
              </a:rPr>
              <a:t>Contact us at </a:t>
            </a:r>
            <a:r>
              <a:rPr lang="en-GB" sz="1800" u="sng">
                <a:solidFill>
                  <a:srgbClr val="24798E"/>
                </a:solidFill>
                <a:latin typeface="Roboto"/>
                <a:ea typeface="Roboto"/>
                <a:cs typeface="Roboto"/>
                <a:sym typeface="Roboto"/>
                <a:hlinkClick r:id="rId3">
                  <a:extLst>
                    <a:ext uri="{A12FA001-AC4F-418D-AE19-62706E023703}">
                      <ahyp:hlinkClr val="tx"/>
                    </a:ext>
                  </a:extLst>
                </a:hlinkClick>
              </a:rPr>
              <a:t>jane.waite@raspberrypi.org</a:t>
            </a:r>
            <a:endParaRPr sz="1800">
              <a:solidFill>
                <a:srgbClr val="24798E"/>
              </a:solidFill>
              <a:latin typeface="Roboto"/>
              <a:ea typeface="Roboto"/>
              <a:cs typeface="Roboto"/>
              <a:sym typeface="Roboto"/>
            </a:endParaRPr>
          </a:p>
          <a:p>
            <a:pPr indent="0" lvl="0" marL="0" rtl="0" algn="l">
              <a:spcBef>
                <a:spcPts val="306"/>
              </a:spcBef>
              <a:spcAft>
                <a:spcPts val="0"/>
              </a:spcAft>
              <a:buNone/>
            </a:pPr>
            <a:r>
              <a:rPr lang="en-GB" sz="1800">
                <a:solidFill>
                  <a:srgbClr val="000000"/>
                </a:solidFill>
                <a:latin typeface="Roboto"/>
                <a:ea typeface="Roboto"/>
                <a:cs typeface="Roboto"/>
                <a:sym typeface="Roboto"/>
              </a:rPr>
              <a:t>Follow our work at: </a:t>
            </a:r>
            <a:r>
              <a:rPr lang="en-GB" sz="1800" u="sng">
                <a:solidFill>
                  <a:srgbClr val="24798E"/>
                </a:solidFill>
                <a:latin typeface="Roboto"/>
                <a:ea typeface="Roboto"/>
                <a:cs typeface="Roboto"/>
                <a:sym typeface="Roboto"/>
                <a:hlinkClick r:id="rId4">
                  <a:extLst>
                    <a:ext uri="{A12FA001-AC4F-418D-AE19-62706E023703}">
                      <ahyp:hlinkClr val="tx"/>
                    </a:ext>
                  </a:extLst>
                </a:hlinkClick>
              </a:rPr>
              <a:t>computingeducationresearch.org</a:t>
            </a:r>
            <a:r>
              <a:rPr lang="en-GB" sz="1800">
                <a:solidFill>
                  <a:srgbClr val="24798E"/>
                </a:solidFill>
                <a:latin typeface="Roboto"/>
                <a:ea typeface="Roboto"/>
                <a:cs typeface="Roboto"/>
                <a:sym typeface="Roboto"/>
              </a:rPr>
              <a:t>  </a:t>
            </a:r>
            <a:endParaRPr sz="1800">
              <a:solidFill>
                <a:srgbClr val="24798E"/>
              </a:solidFill>
              <a:latin typeface="Roboto"/>
              <a:ea typeface="Roboto"/>
              <a:cs typeface="Roboto"/>
              <a:sym typeface="Roboto"/>
            </a:endParaRPr>
          </a:p>
        </p:txBody>
      </p:sp>
      <p:sp>
        <p:nvSpPr>
          <p:cNvPr id="1286" name="Google Shape;1286;p190"/>
          <p:cNvSpPr txBox="1"/>
          <p:nvPr/>
        </p:nvSpPr>
        <p:spPr>
          <a:xfrm>
            <a:off x="5478950" y="3739072"/>
            <a:ext cx="3799200" cy="290700"/>
          </a:xfrm>
          <a:prstGeom prst="rect">
            <a:avLst/>
          </a:prstGeom>
          <a:noFill/>
          <a:ln>
            <a:noFill/>
          </a:ln>
        </p:spPr>
        <p:txBody>
          <a:bodyPr anchorCtr="0" anchor="t" bIns="57575" lIns="57575" spcFirstLastPara="1" rIns="57575" wrap="square" tIns="57575">
            <a:spAutoFit/>
          </a:bodyPr>
          <a:lstStyle/>
          <a:p>
            <a:pPr indent="0" lvl="0" marL="0" rtl="0" algn="ctr">
              <a:spcBef>
                <a:spcPts val="0"/>
              </a:spcBef>
              <a:spcAft>
                <a:spcPts val="0"/>
              </a:spcAft>
              <a:buNone/>
            </a:pPr>
            <a:r>
              <a:rPr lang="en-GB" sz="1134">
                <a:solidFill>
                  <a:srgbClr val="24798E"/>
                </a:solidFill>
                <a:latin typeface="Roboto"/>
                <a:ea typeface="Roboto"/>
                <a:cs typeface="Roboto"/>
                <a:sym typeface="Roboto"/>
              </a:rPr>
              <a:t>rpf.io/agency-survey-2026</a:t>
            </a:r>
            <a:endParaRPr sz="1134">
              <a:solidFill>
                <a:srgbClr val="24798E"/>
              </a:solidFill>
              <a:latin typeface="Roboto"/>
              <a:ea typeface="Roboto"/>
              <a:cs typeface="Roboto"/>
              <a:sym typeface="Roboto"/>
            </a:endParaRPr>
          </a:p>
        </p:txBody>
      </p:sp>
      <p:pic>
        <p:nvPicPr>
          <p:cNvPr id="1287" name="Google Shape;1287;p190" title="adobe-express-qr-code (1).png"/>
          <p:cNvPicPr preferRelativeResize="0"/>
          <p:nvPr/>
        </p:nvPicPr>
        <p:blipFill>
          <a:blip r:embed="rId5">
            <a:alphaModFix/>
          </a:blip>
          <a:stretch>
            <a:fillRect/>
          </a:stretch>
        </p:blipFill>
        <p:spPr>
          <a:xfrm>
            <a:off x="6500365" y="1963475"/>
            <a:ext cx="1683519" cy="1683519"/>
          </a:xfrm>
          <a:prstGeom prst="rect">
            <a:avLst/>
          </a:prstGeom>
          <a:noFill/>
          <a:ln>
            <a:noFill/>
          </a:ln>
        </p:spPr>
      </p:pic>
      <p:sp>
        <p:nvSpPr>
          <p:cNvPr id="1288" name="Google Shape;1288;p190"/>
          <p:cNvSpPr txBox="1"/>
          <p:nvPr/>
        </p:nvSpPr>
        <p:spPr>
          <a:xfrm>
            <a:off x="6447050" y="1452875"/>
            <a:ext cx="18630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Agency Survey</a:t>
            </a:r>
            <a:endParaRPr sz="1800">
              <a:solidFill>
                <a:srgbClr val="595959"/>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191"/>
          <p:cNvSpPr txBox="1"/>
          <p:nvPr>
            <p:ph type="title"/>
          </p:nvPr>
        </p:nvSpPr>
        <p:spPr>
          <a:xfrm>
            <a:off x="396300" y="226500"/>
            <a:ext cx="7670700" cy="461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200"/>
              <a:buNone/>
            </a:pPr>
            <a:r>
              <a:rPr lang="en-GB"/>
              <a:t>Please complete the agency questionnaire</a:t>
            </a:r>
            <a:endParaRPr/>
          </a:p>
        </p:txBody>
      </p:sp>
      <p:sp>
        <p:nvSpPr>
          <p:cNvPr id="1294" name="Google Shape;1294;p191"/>
          <p:cNvSpPr txBox="1"/>
          <p:nvPr>
            <p:ph idx="1" type="body"/>
          </p:nvPr>
        </p:nvSpPr>
        <p:spPr>
          <a:xfrm>
            <a:off x="381000" y="844225"/>
            <a:ext cx="8382000" cy="3986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1800"/>
              <a:buNone/>
            </a:pPr>
            <a:r>
              <a:t/>
            </a:r>
            <a:endParaRPr u="sng">
              <a:solidFill>
                <a:srgbClr val="25798E"/>
              </a:solidFill>
            </a:endParaRPr>
          </a:p>
          <a:p>
            <a:pPr indent="0" lvl="0" marL="0" rtl="0" algn="l">
              <a:lnSpc>
                <a:spcPct val="100000"/>
              </a:lnSpc>
              <a:spcBef>
                <a:spcPts val="640"/>
              </a:spcBef>
              <a:spcAft>
                <a:spcPts val="0"/>
              </a:spcAft>
              <a:buSzPts val="1800"/>
              <a:buNone/>
            </a:pPr>
            <a:r>
              <a:t/>
            </a:r>
            <a:endParaRPr u="sng">
              <a:solidFill>
                <a:srgbClr val="25798E"/>
              </a:solidFill>
            </a:endParaRPr>
          </a:p>
          <a:p>
            <a:pPr indent="0" lvl="0" marL="0" rtl="0" algn="l">
              <a:lnSpc>
                <a:spcPct val="100000"/>
              </a:lnSpc>
              <a:spcBef>
                <a:spcPts val="640"/>
              </a:spcBef>
              <a:spcAft>
                <a:spcPts val="0"/>
              </a:spcAft>
              <a:buSzPts val="1800"/>
              <a:buNone/>
            </a:pPr>
            <a:r>
              <a:t/>
            </a:r>
            <a:endParaRPr u="sng">
              <a:solidFill>
                <a:srgbClr val="25798E"/>
              </a:solidFill>
            </a:endParaRPr>
          </a:p>
          <a:p>
            <a:pPr indent="0" lvl="0" marL="0" rtl="0" algn="l">
              <a:lnSpc>
                <a:spcPct val="100000"/>
              </a:lnSpc>
              <a:spcBef>
                <a:spcPts val="640"/>
              </a:spcBef>
              <a:spcAft>
                <a:spcPts val="0"/>
              </a:spcAft>
              <a:buSzPts val="1800"/>
              <a:buNone/>
            </a:pPr>
            <a:r>
              <a:t/>
            </a:r>
            <a:endParaRPr u="sng">
              <a:solidFill>
                <a:srgbClr val="25798E"/>
              </a:solidFill>
            </a:endParaRPr>
          </a:p>
          <a:p>
            <a:pPr indent="0" lvl="0" marL="0" rtl="0" algn="l">
              <a:lnSpc>
                <a:spcPct val="100000"/>
              </a:lnSpc>
              <a:spcBef>
                <a:spcPts val="640"/>
              </a:spcBef>
              <a:spcAft>
                <a:spcPts val="0"/>
              </a:spcAft>
              <a:buSzPts val="1800"/>
              <a:buNone/>
            </a:pPr>
            <a:br>
              <a:rPr lang="en-GB"/>
            </a:br>
            <a:endParaRPr/>
          </a:p>
          <a:p>
            <a:pPr indent="0" lvl="0" marL="0" rtl="0" algn="l">
              <a:lnSpc>
                <a:spcPct val="100000"/>
              </a:lnSpc>
              <a:spcBef>
                <a:spcPts val="640"/>
              </a:spcBef>
              <a:spcAft>
                <a:spcPts val="0"/>
              </a:spcAft>
              <a:buSzPts val="1800"/>
              <a:buNone/>
            </a:pPr>
            <a:r>
              <a:t/>
            </a:r>
            <a:endParaRPr>
              <a:solidFill>
                <a:srgbClr val="3F3F3F"/>
              </a:solidFill>
            </a:endParaRPr>
          </a:p>
        </p:txBody>
      </p:sp>
      <p:sp>
        <p:nvSpPr>
          <p:cNvPr id="1295" name="Google Shape;1295;p191"/>
          <p:cNvSpPr txBox="1"/>
          <p:nvPr/>
        </p:nvSpPr>
        <p:spPr>
          <a:xfrm>
            <a:off x="1556100" y="4122725"/>
            <a:ext cx="603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24798E"/>
                </a:solidFill>
                <a:latin typeface="Roboto"/>
                <a:ea typeface="Roboto"/>
                <a:cs typeface="Roboto"/>
                <a:sym typeface="Roboto"/>
              </a:rPr>
              <a:t>rpf.io/agency-survey-2026</a:t>
            </a:r>
            <a:endParaRPr sz="1800">
              <a:solidFill>
                <a:srgbClr val="24798E"/>
              </a:solidFill>
              <a:latin typeface="Roboto"/>
              <a:ea typeface="Roboto"/>
              <a:cs typeface="Roboto"/>
              <a:sym typeface="Roboto"/>
            </a:endParaRPr>
          </a:p>
        </p:txBody>
      </p:sp>
      <p:pic>
        <p:nvPicPr>
          <p:cNvPr id="1296" name="Google Shape;1296;p191" title="adobe-express-qr-code (1).png"/>
          <p:cNvPicPr preferRelativeResize="0"/>
          <p:nvPr/>
        </p:nvPicPr>
        <p:blipFill>
          <a:blip r:embed="rId3">
            <a:alphaModFix/>
          </a:blip>
          <a:stretch>
            <a:fillRect/>
          </a:stretch>
        </p:blipFill>
        <p:spPr>
          <a:xfrm>
            <a:off x="3235563" y="1068725"/>
            <a:ext cx="2672875" cy="2672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92"/>
          <p:cNvSpPr/>
          <p:nvPr>
            <p:ph idx="3" type="body"/>
          </p:nvPr>
        </p:nvSpPr>
        <p:spPr>
          <a:xfrm>
            <a:off x="170354" y="245097"/>
            <a:ext cx="6616800" cy="433500"/>
          </a:xfrm>
          <a:prstGeom prst="roundRect">
            <a:avLst>
              <a:gd fmla="val 16667" name="adj"/>
            </a:avLst>
          </a:prstGeom>
          <a:solidFill>
            <a:srgbClr val="B0DEE4"/>
          </a:solidFill>
          <a:ln>
            <a:noFill/>
          </a:ln>
        </p:spPr>
        <p:txBody>
          <a:bodyPr anchorCtr="0" anchor="ctr" bIns="45700" lIns="90000" spcFirstLastPara="1" rIns="91425" wrap="square" tIns="45700">
            <a:normAutofit/>
          </a:bodyPr>
          <a:lstStyle/>
          <a:p>
            <a:pPr indent="0" lvl="0" marL="0" rtl="0" algn="l">
              <a:lnSpc>
                <a:spcPct val="90000"/>
              </a:lnSpc>
              <a:spcBef>
                <a:spcPts val="0"/>
              </a:spcBef>
              <a:spcAft>
                <a:spcPts val="0"/>
              </a:spcAft>
              <a:buClr>
                <a:srgbClr val="000000"/>
              </a:buClr>
              <a:buSzPts val="6000"/>
              <a:buNone/>
            </a:pPr>
            <a:r>
              <a:rPr lang="en-GB" sz="2035">
                <a:solidFill>
                  <a:srgbClr val="3F3F3F"/>
                </a:solidFill>
              </a:rPr>
              <a:t>References</a:t>
            </a:r>
            <a:endParaRPr>
              <a:solidFill>
                <a:srgbClr val="3F3F3F"/>
              </a:solidFill>
            </a:endParaRPr>
          </a:p>
        </p:txBody>
      </p:sp>
      <p:sp>
        <p:nvSpPr>
          <p:cNvPr id="1303" name="Google Shape;1303;p192"/>
          <p:cNvSpPr txBox="1"/>
          <p:nvPr/>
        </p:nvSpPr>
        <p:spPr>
          <a:xfrm>
            <a:off x="170350" y="914100"/>
            <a:ext cx="8973600" cy="4051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900"/>
              </a:spcBef>
              <a:spcAft>
                <a:spcPts val="0"/>
              </a:spcAft>
              <a:buClr>
                <a:schemeClr val="dk1"/>
              </a:buClr>
              <a:buSzPts val="1100"/>
              <a:buFont typeface="Arial"/>
              <a:buNone/>
            </a:pPr>
            <a:r>
              <a:rPr lang="en-GB" sz="1200">
                <a:solidFill>
                  <a:schemeClr val="dk1"/>
                </a:solidFill>
              </a:rPr>
              <a:t>Druga, S., &amp; Ko, A. J. (2025). Scratch Copilot: Supporting youth creative coding with AI. </a:t>
            </a:r>
            <a:r>
              <a:rPr i="1" lang="en-GB" sz="1200">
                <a:solidFill>
                  <a:schemeClr val="dk1"/>
                </a:solidFill>
              </a:rPr>
              <a:t>Proceedings of the 24th Interaction Design and Children (IDC '25)</a:t>
            </a:r>
            <a:r>
              <a:rPr lang="en-GB" sz="1200">
                <a:solidFill>
                  <a:schemeClr val="dk1"/>
                </a:solidFill>
              </a:rPr>
              <a:t>, 140–153. https://doi.org/10.1145/3713043.3727051</a:t>
            </a:r>
            <a:endParaRPr sz="1200">
              <a:solidFill>
                <a:schemeClr val="dk1"/>
              </a:solidFill>
            </a:endParaRPr>
          </a:p>
          <a:p>
            <a:pPr indent="0" lvl="0" marL="0" marR="381000" rtl="0" algn="l">
              <a:lnSpc>
                <a:spcPct val="115000"/>
              </a:lnSpc>
              <a:spcBef>
                <a:spcPts val="1200"/>
              </a:spcBef>
              <a:spcAft>
                <a:spcPts val="0"/>
              </a:spcAft>
              <a:buClr>
                <a:schemeClr val="dk1"/>
              </a:buClr>
              <a:buSzPts val="1100"/>
              <a:buFont typeface="Arial"/>
              <a:buNone/>
            </a:pPr>
            <a:r>
              <a:rPr lang="en-GB" sz="1200">
                <a:solidFill>
                  <a:schemeClr val="dk1"/>
                </a:solidFill>
              </a:rPr>
              <a:t>Faros AI. (2026). AI engineering report 2026: The acceleration whiplash. </a:t>
            </a:r>
            <a:r>
              <a:rPr lang="en-GB" sz="1200" u="sng">
                <a:solidFill>
                  <a:schemeClr val="hlink"/>
                </a:solidFill>
                <a:hlinkClick r:id="rId3"/>
              </a:rPr>
              <a:t>https://www.faros.ai/research/ai-acceleration-whiplash</a:t>
            </a:r>
            <a:endParaRPr sz="1200">
              <a:solidFill>
                <a:schemeClr val="dk1"/>
              </a:solidFill>
            </a:endParaRPr>
          </a:p>
          <a:p>
            <a:pPr indent="0" lvl="0" marL="0" marR="381000" rtl="0" algn="l">
              <a:lnSpc>
                <a:spcPct val="115000"/>
              </a:lnSpc>
              <a:spcBef>
                <a:spcPts val="300"/>
              </a:spcBef>
              <a:spcAft>
                <a:spcPts val="0"/>
              </a:spcAft>
              <a:buClr>
                <a:schemeClr val="dk1"/>
              </a:buClr>
              <a:buSzPts val="1100"/>
              <a:buFont typeface="Arial"/>
              <a:buNone/>
            </a:pPr>
            <a:r>
              <a:t/>
            </a:r>
            <a:endParaRPr sz="1200">
              <a:solidFill>
                <a:schemeClr val="dk1"/>
              </a:solidFill>
            </a:endParaRPr>
          </a:p>
          <a:p>
            <a:pPr indent="0" lvl="0" marL="0" marR="381000" rtl="0" algn="l">
              <a:lnSpc>
                <a:spcPct val="115000"/>
              </a:lnSpc>
              <a:spcBef>
                <a:spcPts val="300"/>
              </a:spcBef>
              <a:spcAft>
                <a:spcPts val="0"/>
              </a:spcAft>
              <a:buClr>
                <a:schemeClr val="dk1"/>
              </a:buClr>
              <a:buSzPts val="1100"/>
              <a:buFont typeface="Arial"/>
              <a:buNone/>
            </a:pPr>
            <a:r>
              <a:rPr lang="en-GB" sz="1200">
                <a:solidFill>
                  <a:schemeClr val="dk1"/>
                </a:solidFill>
              </a:rPr>
              <a:t>Madani, M., Neumann, K., Nahhas, A., Chernigovskaya, M., Walia, D. S., &amp; Turowski, K. (2025). Towards the integration of Large Language Models into the software development life cycle: A systematic literature review. 2025 3rd International Conference on Foundation and Large Language Models (FLLM), 773–781. </a:t>
            </a:r>
            <a:r>
              <a:rPr lang="en-GB" sz="1200">
                <a:solidFill>
                  <a:srgbClr val="333333"/>
                </a:solidFill>
                <a:highlight>
                  <a:srgbClr val="FFFFFF"/>
                </a:highlight>
              </a:rPr>
              <a:t>doi: 10.1109/FLLM67465.2025.11390990</a:t>
            </a:r>
            <a:r>
              <a:rPr lang="en-GB" sz="1200">
                <a:solidFill>
                  <a:schemeClr val="dk1"/>
                </a:solidFill>
              </a:rPr>
              <a:t> </a:t>
            </a:r>
            <a:endParaRPr sz="1200">
              <a:solidFill>
                <a:schemeClr val="dk1"/>
              </a:solidFill>
            </a:endParaRPr>
          </a:p>
          <a:p>
            <a:pPr indent="0" lvl="0" marL="0" marR="381000" rtl="0" algn="l">
              <a:lnSpc>
                <a:spcPct val="115000"/>
              </a:lnSpc>
              <a:spcBef>
                <a:spcPts val="300"/>
              </a:spcBef>
              <a:spcAft>
                <a:spcPts val="0"/>
              </a:spcAft>
              <a:buClr>
                <a:schemeClr val="dk1"/>
              </a:buClr>
              <a:buSzPts val="1100"/>
              <a:buFont typeface="Arial"/>
              <a:buNone/>
            </a:pPr>
            <a:r>
              <a:t/>
            </a:r>
            <a:endParaRPr sz="1200">
              <a:solidFill>
                <a:schemeClr val="dk1"/>
              </a:solidFill>
            </a:endParaRPr>
          </a:p>
          <a:p>
            <a:pPr indent="0" lvl="0" marL="0" marR="381000" rtl="0" algn="l">
              <a:lnSpc>
                <a:spcPct val="115000"/>
              </a:lnSpc>
              <a:spcBef>
                <a:spcPts val="300"/>
              </a:spcBef>
              <a:spcAft>
                <a:spcPts val="0"/>
              </a:spcAft>
              <a:buClr>
                <a:schemeClr val="dk1"/>
              </a:buClr>
              <a:buSzPts val="1100"/>
              <a:buFont typeface="Arial"/>
              <a:buNone/>
            </a:pPr>
            <a:r>
              <a:rPr lang="en-GB" sz="1200">
                <a:solidFill>
                  <a:schemeClr val="dk1"/>
                </a:solidFill>
              </a:rPr>
              <a:t>Mohanlal, A., Alaswad, F., &amp; Aljaddouh, B. (2026). The Generative SDLC: A Systematic Review of Integrating Modern LLMs in Software Development Life-Cycle. International Journal of Scientific Research and Technology, 3(6), 911–921. https://doi.org/10.5281/zenodo.20701463</a:t>
            </a:r>
            <a:endParaRPr sz="1200">
              <a:solidFill>
                <a:schemeClr val="dk1"/>
              </a:solidFill>
            </a:endParaRPr>
          </a:p>
          <a:p>
            <a:pPr indent="0" lvl="0" marL="0" marR="0" rtl="0" algn="l">
              <a:lnSpc>
                <a:spcPct val="100000"/>
              </a:lnSpc>
              <a:spcBef>
                <a:spcPts val="0"/>
              </a:spcBef>
              <a:spcAft>
                <a:spcPts val="0"/>
              </a:spcAft>
              <a:buClr>
                <a:srgbClr val="000000"/>
              </a:buClr>
              <a:buSzPts val="800"/>
              <a:buFont typeface="Arial"/>
              <a:buNone/>
            </a:pPr>
            <a:r>
              <a:t/>
            </a:r>
            <a:endParaRPr sz="1200">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en-GB" sz="1200">
                <a:solidFill>
                  <a:schemeClr val="dk1"/>
                </a:solidFill>
              </a:rPr>
              <a:t>Shen, J. H., &amp; Tamkin, A. (2026). How AI impacts skill formation. arXiv preprint arXiv:2601.20245. </a:t>
            </a:r>
            <a:r>
              <a:rPr lang="en-GB" sz="1200" u="sng">
                <a:solidFill>
                  <a:schemeClr val="hlink"/>
                </a:solidFill>
                <a:hlinkClick r:id="rId4"/>
              </a:rPr>
              <a:t>arxiv.org</a:t>
            </a:r>
            <a:r>
              <a:rPr lang="en-GB" sz="1200">
                <a:solidFill>
                  <a:schemeClr val="dk1"/>
                </a:solidFill>
              </a:rPr>
              <a:t> - Work done as a part of the Anthropic Fellows Program </a:t>
            </a:r>
            <a:endParaRPr sz="1200">
              <a:solidFill>
                <a:srgbClr val="3F3F3F"/>
              </a:solidFill>
              <a:latin typeface="Roboto"/>
              <a:ea typeface="Roboto"/>
              <a:cs typeface="Roboto"/>
              <a:sym typeface="Roboto"/>
            </a:endParaRPr>
          </a:p>
          <a:p>
            <a:pPr indent="0" lvl="0" marL="0" marR="381000" rtl="0" algn="l">
              <a:lnSpc>
                <a:spcPct val="115000"/>
              </a:lnSpc>
              <a:spcBef>
                <a:spcPts val="300"/>
              </a:spcBef>
              <a:spcAft>
                <a:spcPts val="0"/>
              </a:spcAft>
              <a:buClr>
                <a:schemeClr val="dk1"/>
              </a:buClr>
              <a:buSzPts val="1100"/>
              <a:buFont typeface="Arial"/>
              <a:buNone/>
            </a:pPr>
            <a:r>
              <a:t/>
            </a:r>
            <a:endParaRPr sz="1200">
              <a:solidFill>
                <a:schemeClr val="dk1"/>
              </a:solidFill>
            </a:endParaRPr>
          </a:p>
          <a:p>
            <a:pPr indent="0" lvl="0" marL="0" marR="0" rtl="0" algn="l">
              <a:lnSpc>
                <a:spcPct val="100000"/>
              </a:lnSpc>
              <a:spcBef>
                <a:spcPts val="0"/>
              </a:spcBef>
              <a:spcAft>
                <a:spcPts val="0"/>
              </a:spcAft>
              <a:buClr>
                <a:srgbClr val="000000"/>
              </a:buClr>
              <a:buSzPts val="800"/>
              <a:buFont typeface="Arial"/>
              <a:buNone/>
            </a:pPr>
            <a:r>
              <a:t/>
            </a:r>
            <a:endParaRPr sz="700">
              <a:solidFill>
                <a:srgbClr val="3F3F3F"/>
              </a:solidFill>
              <a:latin typeface="Roboto"/>
              <a:ea typeface="Roboto"/>
              <a:cs typeface="Roboto"/>
              <a:sym typeface="Roboto"/>
            </a:endParaRPr>
          </a:p>
          <a:p>
            <a:pPr indent="0" lvl="0" marL="0" rtl="0" algn="l">
              <a:lnSpc>
                <a:spcPct val="150000"/>
              </a:lnSpc>
              <a:spcBef>
                <a:spcPts val="640"/>
              </a:spcBef>
              <a:spcAft>
                <a:spcPts val="1000"/>
              </a:spcAft>
              <a:buClr>
                <a:schemeClr val="dk1"/>
              </a:buClr>
              <a:buSzPts val="1100"/>
              <a:buFont typeface="Arial"/>
              <a:buNone/>
            </a:pPr>
            <a:r>
              <a:t/>
            </a:r>
            <a:endParaRPr i="0" sz="700" u="none" cap="none" strike="noStrike">
              <a:solidFill>
                <a:srgbClr val="3F3F3F"/>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93"/>
          <p:cNvSpPr/>
          <p:nvPr>
            <p:ph idx="3" type="body"/>
          </p:nvPr>
        </p:nvSpPr>
        <p:spPr>
          <a:xfrm>
            <a:off x="377744" y="802727"/>
            <a:ext cx="8382000" cy="481200"/>
          </a:xfrm>
          <a:prstGeom prst="roundRect">
            <a:avLst>
              <a:gd fmla="val 16667" name="adj"/>
            </a:avLst>
          </a:prstGeom>
          <a:solidFill>
            <a:srgbClr val="B0DEE4"/>
          </a:solidFill>
          <a:ln>
            <a:noFill/>
          </a:ln>
        </p:spPr>
        <p:txBody>
          <a:bodyPr anchorCtr="0" anchor="t" bIns="45700" lIns="90000" spcFirstLastPara="1" rIns="91425" wrap="square" tIns="45700">
            <a:normAutofit/>
          </a:bodyPr>
          <a:lstStyle/>
          <a:p>
            <a:pPr indent="0" lvl="0" marL="0" rtl="0" algn="l">
              <a:lnSpc>
                <a:spcPct val="100000"/>
              </a:lnSpc>
              <a:spcBef>
                <a:spcPts val="0"/>
              </a:spcBef>
              <a:spcAft>
                <a:spcPts val="0"/>
              </a:spcAft>
              <a:buClr>
                <a:schemeClr val="dk1"/>
              </a:buClr>
              <a:buSzPts val="807"/>
              <a:buNone/>
            </a:pPr>
            <a:r>
              <a:rPr b="1" lang="en-GB">
                <a:solidFill>
                  <a:srgbClr val="3F3F3F"/>
                </a:solidFill>
                <a:latin typeface="Roboto"/>
                <a:ea typeface="Roboto"/>
                <a:cs typeface="Roboto"/>
                <a:sym typeface="Roboto"/>
              </a:rPr>
              <a:t>Some of our AI/ ML activity (much informed by this work)</a:t>
            </a:r>
            <a:endParaRPr>
              <a:solidFill>
                <a:srgbClr val="3F3F3F"/>
              </a:solidFill>
            </a:endParaRPr>
          </a:p>
        </p:txBody>
      </p:sp>
      <p:sp>
        <p:nvSpPr>
          <p:cNvPr id="1309" name="Google Shape;1309;p193"/>
          <p:cNvSpPr txBox="1"/>
          <p:nvPr/>
        </p:nvSpPr>
        <p:spPr>
          <a:xfrm>
            <a:off x="377750" y="1241450"/>
            <a:ext cx="7465200" cy="382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1" i="0" lang="en-GB" sz="900" u="none" cap="none" strike="noStrike">
                <a:solidFill>
                  <a:srgbClr val="3F3F3F"/>
                </a:solidFill>
                <a:latin typeface="Roboto"/>
                <a:ea typeface="Roboto"/>
                <a:cs typeface="Roboto"/>
                <a:sym typeface="Roboto"/>
              </a:rPr>
              <a:t>Formal</a:t>
            </a:r>
            <a:endParaRPr b="1"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KS3: </a:t>
            </a:r>
            <a:r>
              <a:rPr b="0" i="0" lang="en-GB" sz="900" u="sng" cap="none" strike="noStrike">
                <a:solidFill>
                  <a:schemeClr val="hlink"/>
                </a:solidFill>
                <a:latin typeface="Roboto"/>
                <a:ea typeface="Roboto"/>
                <a:cs typeface="Roboto"/>
                <a:sym typeface="Roboto"/>
                <a:hlinkClick r:id="rId3"/>
              </a:rPr>
              <a:t>Experience AI  lessons with DeepMind</a:t>
            </a:r>
            <a:endParaRPr b="0" i="0" sz="900" u="none" cap="none" strike="noStrike">
              <a:solidFill>
                <a:srgbClr val="24798E"/>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KS3: </a:t>
            </a:r>
            <a:r>
              <a:rPr b="0" i="0" lang="en-GB" sz="900" u="sng" cap="none" strike="noStrike">
                <a:solidFill>
                  <a:schemeClr val="hlink"/>
                </a:solidFill>
                <a:latin typeface="Roboto"/>
                <a:ea typeface="Roboto"/>
                <a:cs typeface="Roboto"/>
                <a:sym typeface="Roboto"/>
                <a:hlinkClick r:id="rId4"/>
              </a:rPr>
              <a:t>Y9 Introduction to Data Science</a:t>
            </a:r>
            <a:endParaRPr b="0" i="0" sz="900" u="none" cap="none" strike="noStrike">
              <a:solidFill>
                <a:srgbClr val="24798E"/>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KS5: </a:t>
            </a:r>
            <a:r>
              <a:rPr b="0" i="0" lang="en-GB" sz="900" u="sng" cap="none" strike="noStrike">
                <a:solidFill>
                  <a:schemeClr val="hlink"/>
                </a:solidFill>
                <a:latin typeface="Roboto"/>
                <a:ea typeface="Roboto"/>
                <a:cs typeface="Roboto"/>
                <a:sym typeface="Roboto"/>
                <a:hlinkClick r:id="rId5"/>
              </a:rPr>
              <a:t>Machine learning</a:t>
            </a:r>
            <a:r>
              <a:rPr b="0" i="0" lang="en-GB" sz="900" u="none" cap="none" strike="noStrike">
                <a:solidFill>
                  <a:srgbClr val="3F3F3F"/>
                </a:solidFill>
                <a:latin typeface="Roboto"/>
                <a:ea typeface="Roboto"/>
                <a:cs typeface="Roboto"/>
                <a:sym typeface="Roboto"/>
              </a:rPr>
              <a:t>, </a:t>
            </a:r>
            <a:r>
              <a:rPr b="0" i="0" lang="en-GB" sz="900" u="sng" cap="none" strike="noStrike">
                <a:solidFill>
                  <a:schemeClr val="hlink"/>
                </a:solidFill>
                <a:latin typeface="Roboto"/>
                <a:ea typeface="Roboto"/>
                <a:cs typeface="Roboto"/>
                <a:sym typeface="Roboto"/>
                <a:hlinkClick r:id="rId6"/>
              </a:rPr>
              <a:t>Big data</a:t>
            </a:r>
            <a:r>
              <a:rPr b="0" i="0" lang="en-GB" sz="900" u="none" cap="none" strike="noStrike">
                <a:solidFill>
                  <a:srgbClr val="3F3F3F"/>
                </a:solidFill>
                <a:latin typeface="Roboto"/>
                <a:ea typeface="Roboto"/>
                <a:cs typeface="Roboto"/>
                <a:sym typeface="Roboto"/>
              </a:rPr>
              <a:t>, </a:t>
            </a:r>
            <a:r>
              <a:rPr b="0" i="0" lang="en-GB" sz="900" u="sng" cap="none" strike="noStrike">
                <a:solidFill>
                  <a:schemeClr val="hlink"/>
                </a:solidFill>
                <a:latin typeface="Roboto"/>
                <a:ea typeface="Roboto"/>
                <a:cs typeface="Roboto"/>
                <a:sym typeface="Roboto"/>
                <a:hlinkClick r:id="rId7"/>
              </a:rPr>
              <a:t>Impacts of technology</a:t>
            </a:r>
            <a:endParaRPr b="1" i="0" sz="900" u="none" cap="none" strike="noStrike">
              <a:solidFill>
                <a:srgbClr val="24798E"/>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900"/>
              <a:buFont typeface="Arial"/>
              <a:buNone/>
            </a:pPr>
            <a:r>
              <a:rPr b="1" i="0" lang="en-GB" sz="900" u="none" cap="none" strike="noStrike">
                <a:solidFill>
                  <a:srgbClr val="3F3F3F"/>
                </a:solidFill>
                <a:latin typeface="Roboto"/>
                <a:ea typeface="Roboto"/>
                <a:cs typeface="Roboto"/>
                <a:sym typeface="Roboto"/>
              </a:rPr>
              <a:t>Non-formal</a:t>
            </a:r>
            <a:endParaRPr b="1"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AI challenge in the </a:t>
            </a:r>
            <a:r>
              <a:rPr b="0" i="0" lang="en-GB" sz="900" u="sng" cap="none" strike="noStrike">
                <a:solidFill>
                  <a:schemeClr val="hlink"/>
                </a:solidFill>
                <a:latin typeface="Roboto"/>
                <a:ea typeface="Roboto"/>
                <a:cs typeface="Roboto"/>
                <a:sym typeface="Roboto"/>
                <a:hlinkClick r:id="rId8"/>
              </a:rPr>
              <a:t>Experience AI  project with DeepMind</a:t>
            </a:r>
            <a:endParaRPr b="0" i="0" sz="1100" u="none" cap="none" strike="noStrike">
              <a:solidFill>
                <a:srgbClr val="24798E"/>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9"/>
              </a:rPr>
              <a:t>Four Scratch machine learning projects</a:t>
            </a:r>
            <a:r>
              <a:rPr b="0" i="0" lang="en-GB" sz="900" u="none" cap="none" strike="noStrike">
                <a:solidFill>
                  <a:srgbClr val="0000FF"/>
                </a:solidFill>
                <a:latin typeface="Roboto"/>
                <a:ea typeface="Roboto"/>
                <a:cs typeface="Roboto"/>
                <a:sym typeface="Roboto"/>
              </a:rPr>
              <a:t> </a:t>
            </a:r>
            <a:endParaRPr b="1" i="0" sz="900" u="none" cap="none" strike="noStrike">
              <a:solidFill>
                <a:srgbClr val="0000F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10"/>
              </a:rPr>
              <a:t>A five project beta machine vision learning journey </a:t>
            </a:r>
            <a:r>
              <a:rPr b="0" i="0" lang="en-GB" sz="900" u="none" cap="none" strike="noStrike">
                <a:solidFill>
                  <a:srgbClr val="0000FF"/>
                </a:solidFill>
                <a:latin typeface="Roboto"/>
                <a:ea typeface="Roboto"/>
                <a:cs typeface="Roboto"/>
                <a:sym typeface="Roboto"/>
              </a:rPr>
              <a:t> </a:t>
            </a:r>
            <a:r>
              <a:rPr b="0" i="0" lang="en-GB" sz="900" u="none" cap="none" strike="noStrike">
                <a:solidFill>
                  <a:srgbClr val="3F3F3F"/>
                </a:solidFill>
                <a:latin typeface="Roboto"/>
                <a:ea typeface="Roboto"/>
                <a:cs typeface="Roboto"/>
                <a:sym typeface="Roboto"/>
              </a:rPr>
              <a:t>in Python (using TensorFlow and Teachable Machine)</a:t>
            </a:r>
            <a:endParaRPr b="0"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Machine learning projects using </a:t>
            </a:r>
            <a:r>
              <a:rPr b="0" i="0" lang="en-GB" sz="900" u="sng" cap="none" strike="noStrike">
                <a:solidFill>
                  <a:schemeClr val="hlink"/>
                </a:solidFill>
                <a:latin typeface="Roboto"/>
                <a:ea typeface="Roboto"/>
                <a:cs typeface="Roboto"/>
                <a:sym typeface="Roboto"/>
                <a:hlinkClick r:id="rId11"/>
              </a:rPr>
              <a:t>Wolfram Mathematica</a:t>
            </a:r>
            <a:r>
              <a:rPr b="0" i="0" lang="en-GB" sz="900" u="none" cap="none" strike="noStrike">
                <a:solidFill>
                  <a:srgbClr val="0000FF"/>
                </a:solidFill>
                <a:latin typeface="Roboto"/>
                <a:ea typeface="Roboto"/>
                <a:cs typeface="Roboto"/>
                <a:sym typeface="Roboto"/>
              </a:rPr>
              <a:t>: </a:t>
            </a:r>
            <a:r>
              <a:rPr b="0" i="0" lang="en-GB" sz="900" u="sng" cap="none" strike="noStrike">
                <a:solidFill>
                  <a:schemeClr val="hlink"/>
                </a:solidFill>
                <a:latin typeface="Roboto"/>
                <a:ea typeface="Roboto"/>
                <a:cs typeface="Roboto"/>
                <a:sym typeface="Roboto"/>
                <a:hlinkClick r:id="rId12"/>
              </a:rPr>
              <a:t>Facial recognition</a:t>
            </a:r>
            <a:r>
              <a:rPr b="0" i="0" lang="en-GB" sz="900" u="none" cap="none" strike="noStrike">
                <a:solidFill>
                  <a:srgbClr val="0000FF"/>
                </a:solidFill>
                <a:latin typeface="Roboto"/>
                <a:ea typeface="Roboto"/>
                <a:cs typeface="Roboto"/>
                <a:sym typeface="Roboto"/>
              </a:rPr>
              <a:t>, </a:t>
            </a:r>
            <a:r>
              <a:rPr b="0" i="0" lang="en-GB" sz="900" u="sng" cap="none" strike="noStrike">
                <a:solidFill>
                  <a:schemeClr val="hlink"/>
                </a:solidFill>
                <a:latin typeface="Roboto"/>
                <a:ea typeface="Roboto"/>
                <a:cs typeface="Roboto"/>
                <a:sym typeface="Roboto"/>
                <a:hlinkClick r:id="rId13"/>
              </a:rPr>
              <a:t>Face swap</a:t>
            </a:r>
            <a:r>
              <a:rPr b="0" i="0" lang="en-GB" sz="900" u="none" cap="none" strike="noStrike">
                <a:solidFill>
                  <a:srgbClr val="0000FF"/>
                </a:solidFill>
                <a:latin typeface="Roboto"/>
                <a:ea typeface="Roboto"/>
                <a:cs typeface="Roboto"/>
                <a:sym typeface="Roboto"/>
              </a:rPr>
              <a:t>, </a:t>
            </a:r>
            <a:r>
              <a:rPr b="0" i="0" lang="en-GB" sz="900" u="none" cap="none" strike="noStrike">
                <a:solidFill>
                  <a:srgbClr val="3F3F3F"/>
                </a:solidFill>
                <a:latin typeface="Roboto"/>
                <a:ea typeface="Roboto"/>
                <a:cs typeface="Roboto"/>
                <a:sym typeface="Roboto"/>
              </a:rPr>
              <a:t>and </a:t>
            </a:r>
            <a:r>
              <a:rPr b="0" i="0" lang="en-GB" sz="900" u="sng" cap="none" strike="noStrike">
                <a:solidFill>
                  <a:schemeClr val="hlink"/>
                </a:solidFill>
                <a:latin typeface="Roboto"/>
                <a:ea typeface="Roboto"/>
                <a:cs typeface="Roboto"/>
                <a:sym typeface="Roboto"/>
                <a:hlinkClick r:id="rId14"/>
              </a:rPr>
              <a:t>Sentimental 8-ball</a:t>
            </a:r>
            <a:r>
              <a:rPr b="0" i="0" lang="en-GB" sz="900" u="none" cap="none" strike="noStrike">
                <a:solidFill>
                  <a:srgbClr val="0000FF"/>
                </a:solidFill>
                <a:latin typeface="Roboto"/>
                <a:ea typeface="Roboto"/>
                <a:cs typeface="Roboto"/>
                <a:sym typeface="Roboto"/>
              </a:rPr>
              <a:t> </a:t>
            </a:r>
            <a:endParaRPr b="0" i="0" sz="900" u="none" cap="none" strike="noStrike">
              <a:solidFill>
                <a:srgbClr val="0000F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The Astro Pi competition has seen emerging skills in machine learning</a:t>
            </a:r>
            <a:endParaRPr b="0" i="0" sz="900" u="none" cap="none" strike="noStrike">
              <a:solidFill>
                <a:srgbClr val="3F3F3F"/>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900"/>
              <a:buFont typeface="Arial"/>
              <a:buNone/>
            </a:pPr>
            <a:r>
              <a:rPr b="1" i="0" lang="en-GB" sz="900" u="none" cap="none" strike="noStrike">
                <a:solidFill>
                  <a:srgbClr val="3F3F3F"/>
                </a:solidFill>
                <a:latin typeface="Roboto"/>
                <a:ea typeface="Roboto"/>
                <a:cs typeface="Roboto"/>
                <a:sym typeface="Roboto"/>
              </a:rPr>
              <a:t>Educators and other adults</a:t>
            </a:r>
            <a:endParaRPr b="1"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3F3F3F"/>
                </a:solidFill>
                <a:latin typeface="Roboto"/>
                <a:ea typeface="Roboto"/>
                <a:cs typeface="Roboto"/>
                <a:sym typeface="Roboto"/>
              </a:rPr>
              <a:t>Educator support aspects of the </a:t>
            </a:r>
            <a:r>
              <a:rPr b="0" i="0" lang="en-GB" sz="900" u="sng" cap="none" strike="noStrike">
                <a:solidFill>
                  <a:schemeClr val="hlink"/>
                </a:solidFill>
                <a:latin typeface="Roboto"/>
                <a:ea typeface="Roboto"/>
                <a:cs typeface="Roboto"/>
                <a:sym typeface="Roboto"/>
                <a:hlinkClick r:id="rId15"/>
              </a:rPr>
              <a:t>Experience AI  project with DeepMind</a:t>
            </a:r>
            <a:endParaRPr b="1" i="0" sz="900" u="none" cap="none" strike="noStrike">
              <a:solidFill>
                <a:srgbClr val="24798E"/>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16"/>
              </a:rPr>
              <a:t>An online course</a:t>
            </a:r>
            <a:r>
              <a:rPr b="0" i="0" lang="en-GB" sz="900" u="sng" cap="none" strike="noStrike">
                <a:solidFill>
                  <a:srgbClr val="3F3F3F"/>
                </a:solidFill>
                <a:latin typeface="Roboto"/>
                <a:ea typeface="Roboto"/>
                <a:cs typeface="Roboto"/>
                <a:sym typeface="Roboto"/>
              </a:rPr>
              <a:t>,</a:t>
            </a:r>
            <a:r>
              <a:rPr b="0" i="0" lang="en-GB" sz="900" u="none" cap="none" strike="noStrike">
                <a:solidFill>
                  <a:srgbClr val="3F3F3F"/>
                </a:solidFill>
                <a:latin typeface="Roboto"/>
                <a:ea typeface="Roboto"/>
                <a:cs typeface="Roboto"/>
                <a:sym typeface="Roboto"/>
              </a:rPr>
              <a:t> Introduction to Machine Learning</a:t>
            </a:r>
            <a:endParaRPr b="0" i="0" sz="900" u="none" cap="none" strike="noStrike">
              <a:solidFill>
                <a:srgbClr val="3F3F3F"/>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900"/>
              <a:buFont typeface="Arial"/>
              <a:buNone/>
            </a:pPr>
            <a:r>
              <a:rPr b="1" i="0" lang="en-GB" sz="900" u="sng" cap="none" strike="noStrike">
                <a:solidFill>
                  <a:schemeClr val="hlink"/>
                </a:solidFill>
                <a:latin typeface="Roboto"/>
                <a:ea typeface="Roboto"/>
                <a:cs typeface="Roboto"/>
                <a:sym typeface="Roboto"/>
                <a:hlinkClick r:id="rId17"/>
              </a:rPr>
              <a:t>Research</a:t>
            </a:r>
            <a:r>
              <a:rPr b="1" i="0" lang="en-GB" sz="900" u="none" cap="none" strike="noStrike">
                <a:solidFill>
                  <a:schemeClr val="dk1"/>
                </a:solidFill>
                <a:latin typeface="Roboto"/>
                <a:ea typeface="Roboto"/>
                <a:cs typeface="Roboto"/>
                <a:sym typeface="Roboto"/>
              </a:rPr>
              <a:t> </a:t>
            </a:r>
            <a:r>
              <a:rPr b="1" i="0" lang="en-GB" sz="900" u="none" cap="none" strike="noStrike">
                <a:solidFill>
                  <a:srgbClr val="3F3F3F"/>
                </a:solidFill>
                <a:latin typeface="Roboto"/>
                <a:ea typeface="Roboto"/>
                <a:cs typeface="Roboto"/>
                <a:sym typeface="Roboto"/>
              </a:rPr>
              <a:t> </a:t>
            </a:r>
            <a:endParaRPr b="1"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18"/>
              </a:rPr>
              <a:t>A series of AI and DS research seminars </a:t>
            </a:r>
            <a:r>
              <a:rPr b="0" i="0" lang="en-GB" sz="900" u="none" cap="none" strike="noStrike">
                <a:solidFill>
                  <a:srgbClr val="3F3F3F"/>
                </a:solidFill>
                <a:latin typeface="Roboto"/>
                <a:ea typeface="Roboto"/>
                <a:cs typeface="Roboto"/>
                <a:sym typeface="Roboto"/>
              </a:rPr>
              <a:t>with the Alan Turing Institute (</a:t>
            </a:r>
            <a:r>
              <a:rPr b="0" i="0" lang="en-GB" sz="900" u="sng" cap="none" strike="noStrike">
                <a:solidFill>
                  <a:schemeClr val="hlink"/>
                </a:solidFill>
                <a:latin typeface="Roboto"/>
                <a:ea typeface="Roboto"/>
                <a:cs typeface="Roboto"/>
                <a:sym typeface="Roboto"/>
                <a:hlinkClick r:id="rId19"/>
              </a:rPr>
              <a:t>proceedings chapters</a:t>
            </a:r>
            <a:r>
              <a:rPr b="0" i="0" lang="en-GB" sz="900" u="none" cap="none" strike="noStrike">
                <a:solidFill>
                  <a:srgbClr val="3F3F3F"/>
                </a:solidFill>
                <a:latin typeface="Roboto"/>
                <a:ea typeface="Roboto"/>
                <a:cs typeface="Roboto"/>
                <a:sym typeface="Roboto"/>
              </a:rPr>
              <a:t>)</a:t>
            </a:r>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none" cap="none" strike="noStrike">
                <a:solidFill>
                  <a:srgbClr val="0000FF"/>
                </a:solidFill>
                <a:latin typeface="Roboto"/>
                <a:ea typeface="Roboto"/>
                <a:cs typeface="Roboto"/>
                <a:sym typeface="Roboto"/>
              </a:rPr>
              <a:t>A </a:t>
            </a:r>
            <a:r>
              <a:rPr b="0" i="0" lang="en-GB" sz="900" u="sng" cap="none" strike="noStrike">
                <a:solidFill>
                  <a:schemeClr val="hlink"/>
                </a:solidFill>
                <a:latin typeface="Roboto"/>
                <a:ea typeface="Roboto"/>
                <a:cs typeface="Roboto"/>
                <a:sym typeface="Roboto"/>
                <a:hlinkClick r:id="rId20"/>
              </a:rPr>
              <a:t>series of seminars about teaching programming </a:t>
            </a:r>
            <a:r>
              <a:rPr b="0" i="0" lang="en-GB" sz="900" u="sng" cap="none" strike="noStrike">
                <a:solidFill>
                  <a:srgbClr val="0000FF"/>
                </a:solidFill>
                <a:latin typeface="Roboto"/>
                <a:ea typeface="Roboto"/>
                <a:cs typeface="Roboto"/>
                <a:sym typeface="Roboto"/>
              </a:rPr>
              <a:t>with AI </a:t>
            </a:r>
            <a:r>
              <a:rPr b="0" i="0" lang="en-GB" sz="900" u="none" cap="none" strike="noStrike">
                <a:solidFill>
                  <a:srgbClr val="3F3F3F"/>
                </a:solidFill>
                <a:latin typeface="Roboto"/>
                <a:ea typeface="Roboto"/>
                <a:cs typeface="Roboto"/>
                <a:sym typeface="Roboto"/>
              </a:rPr>
              <a:t>for 2024 NOW</a:t>
            </a:r>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1"/>
              </a:rPr>
              <a:t>Systematic literature review of AI empirical studies</a:t>
            </a:r>
            <a:endParaRPr b="0" i="0" sz="900" u="none" cap="none" strike="noStrike">
              <a:solidFill>
                <a:srgbClr val="0000F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2"/>
              </a:rPr>
              <a:t>An analysis of learning resources (FIE 23)</a:t>
            </a:r>
            <a:endParaRPr b="0"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3"/>
              </a:rPr>
              <a:t>A small-scale survey of teachers’ attitudes to AI (ITiCSE 22)</a:t>
            </a:r>
            <a:endParaRPr b="0"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4"/>
              </a:rPr>
              <a:t>Using large language models to explain programming error messages (ITICSE 24)</a:t>
            </a:r>
            <a:endParaRPr b="0" i="0" sz="900" u="none" cap="none" strike="noStrike">
              <a:solidFill>
                <a:srgbClr val="0000F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5"/>
              </a:rPr>
              <a:t>Evaluation of a range of teaching and learning projects about AI/ML with DeepMind </a:t>
            </a:r>
            <a:endParaRPr b="0"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6"/>
              </a:rPr>
              <a:t>AI in schools in the UK and Ghana </a:t>
            </a:r>
            <a:r>
              <a:rPr b="0" i="0" lang="en-GB" sz="900" u="none" cap="none" strike="noStrike">
                <a:solidFill>
                  <a:srgbClr val="3F3F3F"/>
                </a:solidFill>
                <a:latin typeface="Roboto"/>
                <a:ea typeface="Roboto"/>
                <a:cs typeface="Roboto"/>
                <a:sym typeface="Roboto"/>
              </a:rPr>
              <a:t>(in progress)</a:t>
            </a:r>
            <a:endParaRPr b="0" i="0" sz="900" u="none" cap="none" strike="noStrike">
              <a:solidFill>
                <a:srgbClr val="3F3F3F"/>
              </a:solidFill>
              <a:latin typeface="Roboto"/>
              <a:ea typeface="Roboto"/>
              <a:cs typeface="Roboto"/>
              <a:sym typeface="Roboto"/>
            </a:endParaRPr>
          </a:p>
          <a:p>
            <a:pPr indent="-285750" lvl="0" marL="457200" marR="0" rtl="0" algn="l">
              <a:lnSpc>
                <a:spcPct val="115000"/>
              </a:lnSpc>
              <a:spcBef>
                <a:spcPts val="0"/>
              </a:spcBef>
              <a:spcAft>
                <a:spcPts val="0"/>
              </a:spcAft>
              <a:buClr>
                <a:srgbClr val="3F3F3F"/>
              </a:buClr>
              <a:buSzPts val="900"/>
              <a:buFont typeface="Roboto"/>
              <a:buChar char="●"/>
            </a:pPr>
            <a:r>
              <a:rPr b="0" i="0" lang="en-GB" sz="900" u="sng" cap="none" strike="noStrike">
                <a:solidFill>
                  <a:schemeClr val="hlink"/>
                </a:solidFill>
                <a:latin typeface="Roboto"/>
                <a:ea typeface="Roboto"/>
                <a:cs typeface="Roboto"/>
                <a:sym typeface="Roboto"/>
                <a:hlinkClick r:id="rId27"/>
              </a:rPr>
              <a:t>Developing AI guidelines for CS teachers </a:t>
            </a:r>
            <a:endParaRPr b="0" i="0" sz="900" u="none" cap="none" strike="noStrike">
              <a:solidFill>
                <a:srgbClr val="3F3F3F"/>
              </a:solidFill>
              <a:latin typeface="Roboto"/>
              <a:ea typeface="Roboto"/>
              <a:cs typeface="Roboto"/>
              <a:sym typeface="Roboto"/>
            </a:endParaRPr>
          </a:p>
        </p:txBody>
      </p:sp>
      <p:pic>
        <p:nvPicPr>
          <p:cNvPr id="1310" name="Google Shape;1310;p193"/>
          <p:cNvPicPr preferRelativeResize="0"/>
          <p:nvPr/>
        </p:nvPicPr>
        <p:blipFill rotWithShape="1">
          <a:blip r:embed="rId28">
            <a:alphaModFix/>
          </a:blip>
          <a:srcRect b="0" l="0" r="0" t="0"/>
          <a:stretch/>
        </p:blipFill>
        <p:spPr>
          <a:xfrm>
            <a:off x="7430505" y="4722959"/>
            <a:ext cx="1329239" cy="274384"/>
          </a:xfrm>
          <a:prstGeom prst="rect">
            <a:avLst/>
          </a:prstGeom>
          <a:noFill/>
          <a:ln>
            <a:noFill/>
          </a:ln>
        </p:spPr>
      </p:pic>
      <p:pic>
        <p:nvPicPr>
          <p:cNvPr id="1311" name="Google Shape;1311;p193"/>
          <p:cNvPicPr preferRelativeResize="0"/>
          <p:nvPr/>
        </p:nvPicPr>
        <p:blipFill rotWithShape="1">
          <a:blip r:embed="rId29">
            <a:alphaModFix/>
          </a:blip>
          <a:srcRect b="0" l="0" r="0" t="0"/>
          <a:stretch/>
        </p:blipFill>
        <p:spPr>
          <a:xfrm>
            <a:off x="7319802" y="1354803"/>
            <a:ext cx="1228649" cy="371876"/>
          </a:xfrm>
          <a:prstGeom prst="rect">
            <a:avLst/>
          </a:prstGeom>
          <a:noFill/>
          <a:ln>
            <a:noFill/>
          </a:ln>
        </p:spPr>
      </p:pic>
      <p:sp>
        <p:nvSpPr>
          <p:cNvPr id="1312" name="Google Shape;1312;p193"/>
          <p:cNvSpPr txBox="1"/>
          <p:nvPr/>
        </p:nvSpPr>
        <p:spPr>
          <a:xfrm>
            <a:off x="6351814" y="3395602"/>
            <a:ext cx="26703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sng" cap="none" strike="noStrike">
                <a:solidFill>
                  <a:schemeClr val="hlink"/>
                </a:solidFill>
                <a:latin typeface="Roboto"/>
                <a:ea typeface="Roboto"/>
                <a:cs typeface="Roboto"/>
                <a:sym typeface="Roboto"/>
                <a:hlinkClick r:id="rId30"/>
              </a:rPr>
              <a:t>Our AI research at the Raspberry Pi Computing Education Research Centre</a:t>
            </a:r>
            <a:endParaRPr b="0" i="0" sz="1400" u="none" cap="none" strike="noStrike">
              <a:solidFill>
                <a:srgbClr val="000000"/>
              </a:solidFill>
              <a:latin typeface="Roboto"/>
              <a:ea typeface="Roboto"/>
              <a:cs typeface="Roboto"/>
              <a:sym typeface="Roboto"/>
            </a:endParaRPr>
          </a:p>
        </p:txBody>
      </p:sp>
      <p:sp>
        <p:nvSpPr>
          <p:cNvPr id="1313" name="Google Shape;1313;p193"/>
          <p:cNvSpPr txBox="1"/>
          <p:nvPr/>
        </p:nvSpPr>
        <p:spPr>
          <a:xfrm>
            <a:off x="6932922" y="1966839"/>
            <a:ext cx="1957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sng" cap="none" strike="noStrike">
                <a:solidFill>
                  <a:schemeClr val="hlink"/>
                </a:solidFill>
                <a:latin typeface="Roboto"/>
                <a:ea typeface="Roboto"/>
                <a:cs typeface="Roboto"/>
                <a:sym typeface="Roboto"/>
                <a:hlinkClick r:id="rId31"/>
              </a:rPr>
              <a:t>Experience AI lessons</a:t>
            </a:r>
            <a:endParaRPr b="0" i="0" sz="1400" u="none" cap="none" strike="noStrike">
              <a:solidFill>
                <a:srgbClr val="000000"/>
              </a:solidFill>
              <a:latin typeface="Roboto"/>
              <a:ea typeface="Roboto"/>
              <a:cs typeface="Roboto"/>
              <a:sym typeface="Roboto"/>
            </a:endParaRPr>
          </a:p>
        </p:txBody>
      </p:sp>
      <p:pic>
        <p:nvPicPr>
          <p:cNvPr id="1314" name="Google Shape;1314;p193"/>
          <p:cNvPicPr preferRelativeResize="0"/>
          <p:nvPr/>
        </p:nvPicPr>
        <p:blipFill rotWithShape="1">
          <a:blip r:embed="rId32">
            <a:alphaModFix/>
          </a:blip>
          <a:srcRect b="0" l="0" r="0" t="0"/>
          <a:stretch/>
        </p:blipFill>
        <p:spPr>
          <a:xfrm>
            <a:off x="7123387" y="2274616"/>
            <a:ext cx="1576655" cy="230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1318" name="Shape 1318"/>
        <p:cNvGrpSpPr/>
        <p:nvPr/>
      </p:nvGrpSpPr>
      <p:grpSpPr>
        <a:xfrm>
          <a:off x="0" y="0"/>
          <a:ext cx="0" cy="0"/>
          <a:chOff x="0" y="0"/>
          <a:chExt cx="0" cy="0"/>
        </a:xfrm>
      </p:grpSpPr>
      <p:sp>
        <p:nvSpPr>
          <p:cNvPr id="1319" name="Google Shape;1319;p194"/>
          <p:cNvSpPr txBox="1"/>
          <p:nvPr>
            <p:ph type="title"/>
          </p:nvPr>
        </p:nvSpPr>
        <p:spPr>
          <a:xfrm>
            <a:off x="396300" y="226500"/>
            <a:ext cx="7670700" cy="461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200"/>
              <a:buNone/>
            </a:pPr>
            <a:r>
              <a:rPr lang="en-GB"/>
              <a:t>Student agency to learn with LLM </a:t>
            </a:r>
            <a:r>
              <a:rPr lang="en-GB"/>
              <a:t>tools</a:t>
            </a:r>
            <a:endParaRPr/>
          </a:p>
        </p:txBody>
      </p:sp>
      <p:sp>
        <p:nvSpPr>
          <p:cNvPr id="1320" name="Google Shape;1320;p194"/>
          <p:cNvSpPr/>
          <p:nvPr/>
        </p:nvSpPr>
        <p:spPr>
          <a:xfrm>
            <a:off x="2834000" y="924500"/>
            <a:ext cx="3150300" cy="1558500"/>
          </a:xfrm>
          <a:prstGeom prst="roundRect">
            <a:avLst>
              <a:gd fmla="val 16667" name="adj"/>
            </a:avLst>
          </a:prstGeom>
          <a:solidFill>
            <a:srgbClr val="B0DE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Roboto SemiBold"/>
                <a:ea typeface="Roboto SemiBold"/>
                <a:cs typeface="Roboto SemiBold"/>
                <a:sym typeface="Roboto SemiBold"/>
              </a:rPr>
              <a:t>Student competencies</a:t>
            </a:r>
            <a:endParaRPr b="0" i="0" sz="1600" u="none" cap="none" strike="noStrike">
              <a:solidFill>
                <a:srgbClr val="000000"/>
              </a:solidFill>
              <a:latin typeface="Roboto SemiBold"/>
              <a:ea typeface="Roboto SemiBold"/>
              <a:cs typeface="Roboto SemiBold"/>
              <a:sym typeface="Roboto SemiBol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Interaction and prompting skills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Roboto"/>
                <a:ea typeface="Roboto"/>
                <a:cs typeface="Roboto"/>
                <a:sym typeface="Roboto"/>
              </a:rPr>
              <a:t>Responsible and ethical use</a:t>
            </a:r>
            <a:endParaRPr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Working with others</a:t>
            </a:r>
            <a:endParaRPr b="0" i="0" sz="1400" u="none" cap="none" strike="noStrike">
              <a:solidFill>
                <a:srgbClr val="000000"/>
              </a:solidFill>
              <a:latin typeface="Roboto"/>
              <a:ea typeface="Roboto"/>
              <a:cs typeface="Roboto"/>
              <a:sym typeface="Roboto"/>
            </a:endParaRPr>
          </a:p>
        </p:txBody>
      </p:sp>
      <p:sp>
        <p:nvSpPr>
          <p:cNvPr id="1321" name="Google Shape;1321;p194"/>
          <p:cNvSpPr/>
          <p:nvPr/>
        </p:nvSpPr>
        <p:spPr>
          <a:xfrm>
            <a:off x="396300" y="2838700"/>
            <a:ext cx="3677100" cy="1558500"/>
          </a:xfrm>
          <a:prstGeom prst="roundRect">
            <a:avLst>
              <a:gd fmla="val 16667" name="adj"/>
            </a:avLst>
          </a:prstGeom>
          <a:solidFill>
            <a:srgbClr val="F9C34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600" u="none" cap="none" strike="noStrike">
                <a:solidFill>
                  <a:schemeClr val="dk1"/>
                </a:solidFill>
                <a:latin typeface="Roboto SemiBold"/>
                <a:ea typeface="Roboto SemiBold"/>
                <a:cs typeface="Roboto SemiBold"/>
                <a:sym typeface="Roboto SemiBold"/>
              </a:rPr>
              <a:t>Context </a:t>
            </a:r>
            <a:r>
              <a:rPr b="0" i="0" lang="en-GB" sz="1600" u="none" cap="none" strike="noStrike">
                <a:solidFill>
                  <a:schemeClr val="dk1"/>
                </a:solidFill>
                <a:latin typeface="Roboto SemiBold"/>
                <a:ea typeface="Roboto SemiBold"/>
                <a:cs typeface="Roboto SemiBold"/>
                <a:sym typeface="Roboto SemiBold"/>
              </a:rPr>
              <a:t>aspects</a:t>
            </a:r>
            <a:r>
              <a:rPr b="0" i="0" lang="en-GB" sz="1600" u="none" cap="none" strike="noStrike">
                <a:solidFill>
                  <a:schemeClr val="dk1"/>
                </a:solidFill>
                <a:latin typeface="Roboto SemiBold"/>
                <a:ea typeface="Roboto SemiBold"/>
                <a:cs typeface="Roboto SemiBold"/>
                <a:sym typeface="Roboto SemiBold"/>
              </a:rPr>
              <a:t> (p</a:t>
            </a:r>
            <a:r>
              <a:rPr lang="en-GB" sz="1600">
                <a:solidFill>
                  <a:schemeClr val="dk1"/>
                </a:solidFill>
                <a:latin typeface="Roboto SemiBold"/>
                <a:ea typeface="Roboto SemiBold"/>
                <a:cs typeface="Roboto SemiBold"/>
                <a:sym typeface="Roboto SemiBold"/>
              </a:rPr>
              <a:t>rogramming)</a:t>
            </a:r>
            <a:endParaRPr b="0" i="0" sz="1800" u="none" cap="none" strike="noStrike">
              <a:solidFill>
                <a:srgbClr val="000000"/>
              </a:solidFill>
              <a:latin typeface="Roboto SemiBold"/>
              <a:ea typeface="Roboto SemiBold"/>
              <a:cs typeface="Roboto SemiBold"/>
              <a:sym typeface="Roboto SemiBol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Roboto"/>
                <a:ea typeface="Roboto"/>
                <a:cs typeface="Roboto"/>
                <a:sym typeface="Roboto"/>
              </a:rPr>
              <a:t>Knowledge of LLM tools for learning</a:t>
            </a:r>
            <a:endParaRPr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Setting learning standards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Evaluating and adjusting interactions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Reflection of learning</a:t>
            </a:r>
            <a:endParaRPr b="0" i="0" sz="1400" u="none" cap="none" strike="noStrike">
              <a:solidFill>
                <a:srgbClr val="000000"/>
              </a:solidFill>
              <a:latin typeface="Roboto"/>
              <a:ea typeface="Roboto"/>
              <a:cs typeface="Roboto"/>
              <a:sym typeface="Roboto"/>
            </a:endParaRPr>
          </a:p>
        </p:txBody>
      </p:sp>
      <p:sp>
        <p:nvSpPr>
          <p:cNvPr id="1322" name="Google Shape;1322;p194"/>
          <p:cNvSpPr/>
          <p:nvPr/>
        </p:nvSpPr>
        <p:spPr>
          <a:xfrm>
            <a:off x="5428700" y="2838700"/>
            <a:ext cx="2788500" cy="1558500"/>
          </a:xfrm>
          <a:prstGeom prst="roundRect">
            <a:avLst>
              <a:gd fmla="val 16667" name="adj"/>
            </a:avLst>
          </a:prstGeom>
          <a:solidFill>
            <a:srgbClr val="EFCBF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Roboto SemiBold"/>
                <a:ea typeface="Roboto SemiBold"/>
                <a:cs typeface="Roboto SemiBold"/>
                <a:sym typeface="Roboto SemiBold"/>
              </a:rPr>
              <a:t>Personal aspects</a:t>
            </a:r>
            <a:endParaRPr b="0" i="0" sz="1600" u="none" cap="none" strike="noStrike">
              <a:solidFill>
                <a:srgbClr val="000000"/>
              </a:solidFill>
              <a:latin typeface="Roboto SemiBold"/>
              <a:ea typeface="Roboto SemiBold"/>
              <a:cs typeface="Roboto SemiBold"/>
              <a:sym typeface="Roboto SemiBol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Motivation</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Self-efficacy (confidence)</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Self control</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Relatedness</a:t>
            </a:r>
            <a:endParaRPr b="0" i="0" sz="1400" u="none" cap="none" strike="noStrike">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68"/>
          <p:cNvSpPr/>
          <p:nvPr/>
        </p:nvSpPr>
        <p:spPr>
          <a:xfrm>
            <a:off x="2639680" y="425947"/>
            <a:ext cx="2641500" cy="2619900"/>
          </a:xfrm>
          <a:prstGeom prst="ellipse">
            <a:avLst/>
          </a:prstGeom>
          <a:no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000" u="none" cap="none" strike="noStrike">
                <a:solidFill>
                  <a:srgbClr val="BFBFBF"/>
                </a:solidFill>
                <a:latin typeface="Roboto"/>
                <a:ea typeface="Roboto"/>
                <a:cs typeface="Roboto"/>
                <a:sym typeface="Roboto"/>
              </a:rPr>
              <a:t>AI for </a:t>
            </a:r>
            <a:endParaRPr/>
          </a:p>
          <a:p>
            <a:pPr indent="0" lvl="0" marL="0" marR="0" rtl="0" algn="ctr">
              <a:lnSpc>
                <a:spcPct val="100000"/>
              </a:lnSpc>
              <a:spcBef>
                <a:spcPts val="0"/>
              </a:spcBef>
              <a:spcAft>
                <a:spcPts val="0"/>
              </a:spcAft>
              <a:buNone/>
            </a:pPr>
            <a:r>
              <a:rPr b="0" i="0" lang="en-GB" sz="2000" u="none" cap="none" strike="noStrike">
                <a:solidFill>
                  <a:srgbClr val="BFBFBF"/>
                </a:solidFill>
                <a:latin typeface="Roboto"/>
                <a:ea typeface="Roboto"/>
                <a:cs typeface="Roboto"/>
                <a:sym typeface="Roboto"/>
              </a:rPr>
              <a:t>teacher productivity </a:t>
            </a:r>
            <a:endParaRPr/>
          </a:p>
        </p:txBody>
      </p:sp>
      <p:sp>
        <p:nvSpPr>
          <p:cNvPr id="1046" name="Google Shape;1046;p168"/>
          <p:cNvSpPr/>
          <p:nvPr/>
        </p:nvSpPr>
        <p:spPr>
          <a:xfrm>
            <a:off x="4712320" y="425947"/>
            <a:ext cx="2641500" cy="2619900"/>
          </a:xfrm>
          <a:prstGeom prst="ellipse">
            <a:avLst/>
          </a:prstGeom>
          <a:no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000" u="none" cap="none" strike="noStrike">
                <a:solidFill>
                  <a:srgbClr val="BFBFBF"/>
                </a:solidFill>
                <a:latin typeface="Roboto"/>
                <a:ea typeface="Roboto"/>
                <a:cs typeface="Roboto"/>
                <a:sym typeface="Roboto"/>
              </a:rPr>
              <a:t>Teaching about AI</a:t>
            </a:r>
            <a:endParaRPr/>
          </a:p>
        </p:txBody>
      </p:sp>
      <p:sp>
        <p:nvSpPr>
          <p:cNvPr id="1047" name="Google Shape;1047;p168"/>
          <p:cNvSpPr/>
          <p:nvPr/>
        </p:nvSpPr>
        <p:spPr>
          <a:xfrm>
            <a:off x="3667376" y="2097674"/>
            <a:ext cx="2641500" cy="2619900"/>
          </a:xfrm>
          <a:prstGeom prst="ellipse">
            <a:avLst/>
          </a:prstGeom>
          <a:solidFill>
            <a:srgbClr val="F9C341">
              <a:alpha val="4666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br>
              <a:rPr lang="en-GB" sz="2000">
                <a:solidFill>
                  <a:schemeClr val="dk1"/>
                </a:solidFill>
                <a:latin typeface="Roboto"/>
                <a:ea typeface="Roboto"/>
                <a:cs typeface="Roboto"/>
                <a:sym typeface="Roboto"/>
              </a:rPr>
            </a:br>
            <a:r>
              <a:rPr b="0" i="0" lang="en-GB" sz="2000" u="none" cap="none" strike="noStrike">
                <a:solidFill>
                  <a:schemeClr val="dk1"/>
                </a:solidFill>
                <a:latin typeface="Roboto"/>
                <a:ea typeface="Roboto"/>
                <a:cs typeface="Roboto"/>
                <a:sym typeface="Roboto"/>
              </a:rPr>
              <a:t>Using AI to help </a:t>
            </a:r>
            <a:r>
              <a:rPr lang="en-GB" sz="2000">
                <a:solidFill>
                  <a:schemeClr val="dk1"/>
                </a:solidFill>
                <a:latin typeface="Roboto"/>
                <a:ea typeface="Roboto"/>
                <a:cs typeface="Roboto"/>
                <a:sym typeface="Roboto"/>
              </a:rPr>
              <a:t>teach</a:t>
            </a:r>
            <a:r>
              <a:rPr b="0" i="0" lang="en-GB" sz="2000" u="none" cap="none" strike="noStrike">
                <a:solidFill>
                  <a:schemeClr val="dk1"/>
                </a:solidFill>
                <a:latin typeface="Roboto"/>
                <a:ea typeface="Roboto"/>
                <a:cs typeface="Roboto"/>
                <a:sym typeface="Roboto"/>
              </a:rPr>
              <a:t> </a:t>
            </a:r>
            <a:endParaRPr b="0"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None/>
            </a:pPr>
            <a:r>
              <a:rPr b="0" i="0" lang="en-GB" sz="2000" u="none" cap="none" strike="sngStrike">
                <a:solidFill>
                  <a:schemeClr val="dk1"/>
                </a:solidFill>
                <a:latin typeface="Roboto"/>
                <a:ea typeface="Roboto"/>
                <a:cs typeface="Roboto"/>
                <a:sym typeface="Roboto"/>
              </a:rPr>
              <a:t>any subject</a:t>
            </a:r>
            <a:endParaRPr b="0" i="0" sz="2000" u="none" cap="none" strike="sng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None/>
            </a:pPr>
            <a:r>
              <a:rPr lang="en-GB" sz="2000">
                <a:solidFill>
                  <a:schemeClr val="dk1"/>
                </a:solidFill>
                <a:latin typeface="Roboto"/>
                <a:ea typeface="Roboto"/>
                <a:cs typeface="Roboto"/>
                <a:sym typeface="Roboto"/>
              </a:rPr>
              <a:t>programming</a:t>
            </a:r>
            <a:endParaRPr sz="2000">
              <a:solidFill>
                <a:schemeClr val="dk1"/>
              </a:solidFill>
              <a:latin typeface="Roboto"/>
              <a:ea typeface="Roboto"/>
              <a:cs typeface="Roboto"/>
              <a:sym typeface="Roboto"/>
            </a:endParaRPr>
          </a:p>
        </p:txBody>
      </p:sp>
      <p:sp>
        <p:nvSpPr>
          <p:cNvPr id="1048" name="Google Shape;1048;p168"/>
          <p:cNvSpPr txBox="1"/>
          <p:nvPr/>
        </p:nvSpPr>
        <p:spPr>
          <a:xfrm>
            <a:off x="6212337" y="3450923"/>
            <a:ext cx="197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i="1" sz="1800" u="none" cap="none" strike="noStrike">
              <a:solidFill>
                <a:srgbClr val="505050"/>
              </a:solidFill>
              <a:latin typeface="Roboto"/>
              <a:ea typeface="Roboto"/>
              <a:cs typeface="Roboto"/>
              <a:sym typeface="Roboto"/>
            </a:endParaRPr>
          </a:p>
        </p:txBody>
      </p:sp>
      <p:sp>
        <p:nvSpPr>
          <p:cNvPr id="1049" name="Google Shape;1049;p168"/>
          <p:cNvSpPr txBox="1"/>
          <p:nvPr/>
        </p:nvSpPr>
        <p:spPr>
          <a:xfrm>
            <a:off x="6881522" y="3081625"/>
            <a:ext cx="1184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i="1" sz="1800" u="none" cap="none" strike="noStrike">
              <a:solidFill>
                <a:srgbClr val="505050"/>
              </a:solidFill>
              <a:latin typeface="Roboto"/>
              <a:ea typeface="Roboto"/>
              <a:cs typeface="Roboto"/>
              <a:sym typeface="Roboto"/>
            </a:endParaRPr>
          </a:p>
        </p:txBody>
      </p:sp>
      <p:sp>
        <p:nvSpPr>
          <p:cNvPr id="1050" name="Google Shape;1050;p168"/>
          <p:cNvSpPr txBox="1"/>
          <p:nvPr/>
        </p:nvSpPr>
        <p:spPr>
          <a:xfrm>
            <a:off x="46375" y="3260425"/>
            <a:ext cx="3520500" cy="1708500"/>
          </a:xfrm>
          <a:prstGeom prst="rect">
            <a:avLst/>
          </a:prstGeom>
          <a:noFill/>
          <a:ln>
            <a:noFill/>
          </a:ln>
        </p:spPr>
        <p:txBody>
          <a:bodyPr anchorCtr="0" anchor="t" bIns="45700" lIns="91425" spcFirstLastPara="1" rIns="91425" wrap="square" tIns="45700">
            <a:spAutoFit/>
          </a:bodyPr>
          <a:lstStyle/>
          <a:p>
            <a:pPr indent="-323850" lvl="0" marL="457200" rtl="0" algn="l">
              <a:spcBef>
                <a:spcPts val="0"/>
              </a:spcBef>
              <a:spcAft>
                <a:spcPts val="0"/>
              </a:spcAft>
              <a:buClr>
                <a:srgbClr val="3F3F3F"/>
              </a:buClr>
              <a:buSzPts val="1500"/>
              <a:buFont typeface="Roboto"/>
              <a:buAutoNum type="arabicPeriod"/>
            </a:pPr>
            <a:r>
              <a:rPr i="1" lang="en-GB" sz="1500">
                <a:solidFill>
                  <a:srgbClr val="3F3F3F"/>
                </a:solidFill>
                <a:latin typeface="Roboto"/>
                <a:ea typeface="Roboto"/>
                <a:cs typeface="Roboto"/>
                <a:sym typeface="Roboto"/>
              </a:rPr>
              <a:t>Feedback literacy</a:t>
            </a:r>
            <a:endParaRPr i="1" sz="1500">
              <a:solidFill>
                <a:srgbClr val="3F3F3F"/>
              </a:solidFill>
              <a:latin typeface="Roboto"/>
              <a:ea typeface="Roboto"/>
              <a:cs typeface="Roboto"/>
              <a:sym typeface="Roboto"/>
            </a:endParaRPr>
          </a:p>
          <a:p>
            <a:pPr indent="-323850" lvl="0" marL="457200" rtl="0" algn="l">
              <a:spcBef>
                <a:spcPts val="0"/>
              </a:spcBef>
              <a:spcAft>
                <a:spcPts val="0"/>
              </a:spcAft>
              <a:buClr>
                <a:srgbClr val="3F3F3F"/>
              </a:buClr>
              <a:buSzPts val="1500"/>
              <a:buFont typeface="Roboto"/>
              <a:buAutoNum type="arabicPeriod"/>
            </a:pPr>
            <a:r>
              <a:rPr i="1" lang="en-GB" sz="1500">
                <a:solidFill>
                  <a:srgbClr val="3F3F3F"/>
                </a:solidFill>
                <a:latin typeface="Roboto"/>
                <a:ea typeface="Roboto"/>
                <a:cs typeface="Roboto"/>
                <a:sym typeface="Roboto"/>
              </a:rPr>
              <a:t>AI interaction literacy </a:t>
            </a:r>
            <a:endParaRPr i="1" sz="1500">
              <a:solidFill>
                <a:srgbClr val="3F3F3F"/>
              </a:solidFill>
              <a:latin typeface="Roboto"/>
              <a:ea typeface="Roboto"/>
              <a:cs typeface="Roboto"/>
              <a:sym typeface="Roboto"/>
            </a:endParaRPr>
          </a:p>
          <a:p>
            <a:pPr indent="-323850" lvl="0" marL="457200" marR="0" rtl="0" algn="l">
              <a:lnSpc>
                <a:spcPct val="100000"/>
              </a:lnSpc>
              <a:spcBef>
                <a:spcPts val="0"/>
              </a:spcBef>
              <a:spcAft>
                <a:spcPts val="0"/>
              </a:spcAft>
              <a:buClr>
                <a:srgbClr val="3F3F3F"/>
              </a:buClr>
              <a:buSzPts val="1500"/>
              <a:buFont typeface="Roboto"/>
              <a:buAutoNum type="arabicPeriod"/>
            </a:pPr>
            <a:r>
              <a:rPr i="1" lang="en-GB" sz="1500">
                <a:solidFill>
                  <a:srgbClr val="3F3F3F"/>
                </a:solidFill>
                <a:latin typeface="Roboto"/>
                <a:ea typeface="Roboto"/>
                <a:cs typeface="Roboto"/>
                <a:sym typeface="Roboto"/>
              </a:rPr>
              <a:t>Equity and over-reliance</a:t>
            </a:r>
            <a:endParaRPr i="1" sz="1500">
              <a:solidFill>
                <a:srgbClr val="3F3F3F"/>
              </a:solidFill>
              <a:latin typeface="Roboto"/>
              <a:ea typeface="Roboto"/>
              <a:cs typeface="Roboto"/>
              <a:sym typeface="Roboto"/>
            </a:endParaRPr>
          </a:p>
          <a:p>
            <a:pPr indent="-323850" lvl="0" marL="457200" marR="0" rtl="0" algn="l">
              <a:lnSpc>
                <a:spcPct val="100000"/>
              </a:lnSpc>
              <a:spcBef>
                <a:spcPts val="0"/>
              </a:spcBef>
              <a:spcAft>
                <a:spcPts val="0"/>
              </a:spcAft>
              <a:buClr>
                <a:srgbClr val="3F3F3F"/>
              </a:buClr>
              <a:buSzPts val="1500"/>
              <a:buFont typeface="Roboto"/>
              <a:buAutoNum type="arabicPeriod"/>
            </a:pPr>
            <a:r>
              <a:rPr i="1" lang="en-GB" sz="1500">
                <a:solidFill>
                  <a:srgbClr val="3F3F3F"/>
                </a:solidFill>
                <a:latin typeface="Roboto"/>
                <a:ea typeface="Roboto"/>
                <a:cs typeface="Roboto"/>
                <a:sym typeface="Roboto"/>
              </a:rPr>
              <a:t>Critical</a:t>
            </a:r>
            <a:r>
              <a:rPr i="1" lang="en-GB" sz="1500">
                <a:solidFill>
                  <a:srgbClr val="3F3F3F"/>
                </a:solidFill>
                <a:latin typeface="Roboto"/>
                <a:ea typeface="Roboto"/>
                <a:cs typeface="Roboto"/>
                <a:sym typeface="Roboto"/>
              </a:rPr>
              <a:t> thinking and problem solving</a:t>
            </a:r>
            <a:endParaRPr i="1" sz="1500">
              <a:solidFill>
                <a:srgbClr val="3F3F3F"/>
              </a:solidFill>
              <a:latin typeface="Roboto"/>
              <a:ea typeface="Roboto"/>
              <a:cs typeface="Roboto"/>
              <a:sym typeface="Roboto"/>
            </a:endParaRPr>
          </a:p>
          <a:p>
            <a:pPr indent="-323850" lvl="0" marL="457200" marR="0" rtl="0" algn="l">
              <a:lnSpc>
                <a:spcPct val="100000"/>
              </a:lnSpc>
              <a:spcBef>
                <a:spcPts val="0"/>
              </a:spcBef>
              <a:spcAft>
                <a:spcPts val="0"/>
              </a:spcAft>
              <a:buClr>
                <a:srgbClr val="3F3F3F"/>
              </a:buClr>
              <a:buSzPts val="1500"/>
              <a:buFont typeface="Roboto"/>
              <a:buAutoNum type="arabicPeriod"/>
            </a:pPr>
            <a:r>
              <a:rPr i="1" lang="en-GB" sz="1500">
                <a:solidFill>
                  <a:srgbClr val="3F3F3F"/>
                </a:solidFill>
                <a:latin typeface="Roboto"/>
                <a:ea typeface="Roboto"/>
                <a:cs typeface="Roboto"/>
                <a:sym typeface="Roboto"/>
              </a:rPr>
              <a:t>New teaching approaches needed and new tools</a:t>
            </a:r>
            <a:endParaRPr i="1" sz="1500">
              <a:solidFill>
                <a:srgbClr val="3F3F3F"/>
              </a:solidFill>
              <a:latin typeface="Roboto"/>
              <a:ea typeface="Roboto"/>
              <a:cs typeface="Roboto"/>
              <a:sym typeface="Roboto"/>
            </a:endParaRPr>
          </a:p>
        </p:txBody>
      </p:sp>
      <p:sp>
        <p:nvSpPr>
          <p:cNvPr id="1051" name="Google Shape;1051;p168"/>
          <p:cNvSpPr txBox="1"/>
          <p:nvPr/>
        </p:nvSpPr>
        <p:spPr>
          <a:xfrm>
            <a:off x="1071175" y="2798725"/>
            <a:ext cx="79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2025 </a:t>
            </a:r>
            <a:endParaRPr sz="1800">
              <a:solidFill>
                <a:srgbClr val="595959"/>
              </a:solidFill>
              <a:latin typeface="Roboto"/>
              <a:ea typeface="Roboto"/>
              <a:cs typeface="Roboto"/>
              <a:sym typeface="Roboto"/>
            </a:endParaRPr>
          </a:p>
        </p:txBody>
      </p:sp>
      <p:sp>
        <p:nvSpPr>
          <p:cNvPr id="1052" name="Google Shape;1052;p168"/>
          <p:cNvSpPr txBox="1"/>
          <p:nvPr/>
        </p:nvSpPr>
        <p:spPr>
          <a:xfrm>
            <a:off x="7272225" y="2989225"/>
            <a:ext cx="79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2026 </a:t>
            </a:r>
            <a:endParaRPr sz="1800">
              <a:solidFill>
                <a:srgbClr val="595959"/>
              </a:solidFill>
              <a:latin typeface="Roboto"/>
              <a:ea typeface="Roboto"/>
              <a:cs typeface="Roboto"/>
              <a:sym typeface="Roboto"/>
            </a:endParaRPr>
          </a:p>
        </p:txBody>
      </p:sp>
      <p:sp>
        <p:nvSpPr>
          <p:cNvPr id="1053" name="Google Shape;1053;p168"/>
          <p:cNvSpPr txBox="1"/>
          <p:nvPr/>
        </p:nvSpPr>
        <p:spPr>
          <a:xfrm>
            <a:off x="6348525" y="3486700"/>
            <a:ext cx="2641500" cy="1477500"/>
          </a:xfrm>
          <a:prstGeom prst="rect">
            <a:avLst/>
          </a:prstGeom>
          <a:noFill/>
          <a:ln>
            <a:noFill/>
          </a:ln>
        </p:spPr>
        <p:txBody>
          <a:bodyPr anchorCtr="0" anchor="t" bIns="45700" lIns="91425" spcFirstLastPara="1" rIns="91425" wrap="square" tIns="45700">
            <a:spAutoFit/>
          </a:bodyPr>
          <a:lstStyle/>
          <a:p>
            <a:pPr indent="-323850" lvl="0" marL="457200" rtl="0" algn="l">
              <a:spcBef>
                <a:spcPts val="0"/>
              </a:spcBef>
              <a:spcAft>
                <a:spcPts val="0"/>
              </a:spcAft>
              <a:buClr>
                <a:srgbClr val="333333"/>
              </a:buClr>
              <a:buSzPts val="1500"/>
              <a:buFont typeface="Roboto"/>
              <a:buAutoNum type="arabicPeriod"/>
            </a:pPr>
            <a:r>
              <a:rPr i="1" lang="en-GB" sz="1500">
                <a:solidFill>
                  <a:srgbClr val="333333"/>
                </a:solidFill>
                <a:latin typeface="Roboto"/>
                <a:ea typeface="Roboto"/>
                <a:cs typeface="Roboto"/>
                <a:sym typeface="Roboto"/>
              </a:rPr>
              <a:t>Doing tasks vs learning</a:t>
            </a:r>
            <a:endParaRPr i="1"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AutoNum type="arabicPeriod"/>
            </a:pPr>
            <a:r>
              <a:rPr i="1" lang="en-GB" sz="1500">
                <a:solidFill>
                  <a:srgbClr val="333333"/>
                </a:solidFill>
                <a:latin typeface="Roboto"/>
                <a:ea typeface="Roboto"/>
                <a:cs typeface="Roboto"/>
                <a:sym typeface="Roboto"/>
              </a:rPr>
              <a:t>PRIMM +AI</a:t>
            </a:r>
            <a:endParaRPr i="1"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AutoNum type="arabicPeriod"/>
            </a:pPr>
            <a:r>
              <a:rPr i="1" lang="en-GB" sz="1500">
                <a:solidFill>
                  <a:srgbClr val="333333"/>
                </a:solidFill>
                <a:latin typeface="Roboto"/>
                <a:ea typeface="Roboto"/>
                <a:cs typeface="Roboto"/>
                <a:sym typeface="Roboto"/>
              </a:rPr>
              <a:t>IDE vs LLMs</a:t>
            </a:r>
            <a:endParaRPr i="1"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AutoNum type="arabicPeriod"/>
            </a:pPr>
            <a:r>
              <a:rPr i="1" lang="en-GB" sz="1500">
                <a:solidFill>
                  <a:srgbClr val="333333"/>
                </a:solidFill>
                <a:latin typeface="Roboto"/>
                <a:ea typeface="Roboto"/>
                <a:cs typeface="Roboto"/>
                <a:sym typeface="Roboto"/>
              </a:rPr>
              <a:t>Agency</a:t>
            </a:r>
            <a:endParaRPr i="1"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AutoNum type="arabicPeriod"/>
            </a:pPr>
            <a:r>
              <a:rPr i="1" lang="en-GB" sz="1500">
                <a:solidFill>
                  <a:srgbClr val="333333"/>
                </a:solidFill>
                <a:latin typeface="Roboto"/>
                <a:ea typeface="Roboto"/>
                <a:cs typeface="Roboto"/>
                <a:sym typeface="Roboto"/>
              </a:rPr>
              <a:t>Industry update</a:t>
            </a:r>
            <a:endParaRPr i="1" sz="1500">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AutoNum type="arabicPeriod"/>
            </a:pPr>
            <a:r>
              <a:rPr i="1" lang="en-GB" sz="1500">
                <a:solidFill>
                  <a:srgbClr val="333333"/>
                </a:solidFill>
                <a:latin typeface="Roboto"/>
                <a:ea typeface="Roboto"/>
                <a:cs typeface="Roboto"/>
                <a:sym typeface="Roboto"/>
              </a:rPr>
              <a:t>University Consortium</a:t>
            </a:r>
            <a:endParaRPr i="1" sz="1500">
              <a:solidFill>
                <a:srgbClr val="33333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26" name="Shape 1326"/>
        <p:cNvGrpSpPr/>
        <p:nvPr/>
      </p:nvGrpSpPr>
      <p:grpSpPr>
        <a:xfrm>
          <a:off x="0" y="0"/>
          <a:ext cx="0" cy="0"/>
          <a:chOff x="0" y="0"/>
          <a:chExt cx="0" cy="0"/>
        </a:xfrm>
      </p:grpSpPr>
      <p:sp>
        <p:nvSpPr>
          <p:cNvPr id="1327" name="Google Shape;1327;p195"/>
          <p:cNvSpPr txBox="1"/>
          <p:nvPr>
            <p:ph type="title"/>
          </p:nvPr>
        </p:nvSpPr>
        <p:spPr>
          <a:xfrm>
            <a:off x="396300" y="226500"/>
            <a:ext cx="7686000" cy="46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Software development lifecycle (SDLC) further work needed</a:t>
            </a:r>
            <a:endParaRPr/>
          </a:p>
        </p:txBody>
      </p:sp>
      <p:sp>
        <p:nvSpPr>
          <p:cNvPr id="1328" name="Google Shape;1328;p195"/>
          <p:cNvSpPr txBox="1"/>
          <p:nvPr/>
        </p:nvSpPr>
        <p:spPr>
          <a:xfrm>
            <a:off x="6374200" y="4750375"/>
            <a:ext cx="278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Madani et al, 2025</a:t>
            </a:r>
            <a:endParaRPr sz="1800">
              <a:solidFill>
                <a:srgbClr val="595959"/>
              </a:solidFill>
              <a:latin typeface="Roboto"/>
              <a:ea typeface="Roboto"/>
              <a:cs typeface="Roboto"/>
              <a:sym typeface="Roboto"/>
            </a:endParaRPr>
          </a:p>
        </p:txBody>
      </p:sp>
      <p:sp>
        <p:nvSpPr>
          <p:cNvPr id="1329" name="Google Shape;1329;p195"/>
          <p:cNvSpPr txBox="1"/>
          <p:nvPr/>
        </p:nvSpPr>
        <p:spPr>
          <a:xfrm>
            <a:off x="312900" y="1028250"/>
            <a:ext cx="8518200" cy="334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lang="en-GB">
                <a:solidFill>
                  <a:schemeClr val="dk1"/>
                </a:solidFill>
              </a:rPr>
              <a:t>Further work </a:t>
            </a:r>
            <a:r>
              <a:rPr lang="en-GB">
                <a:solidFill>
                  <a:schemeClr val="dk1"/>
                </a:solidFill>
              </a:rPr>
              <a:t>needed to </a:t>
            </a:r>
            <a:r>
              <a:rPr lang="en-GB">
                <a:solidFill>
                  <a:schemeClr val="dk1"/>
                </a:solidFill>
              </a:rPr>
              <a:t>integrate</a:t>
            </a:r>
            <a:r>
              <a:rPr lang="en-GB">
                <a:solidFill>
                  <a:schemeClr val="dk1"/>
                </a:solidFill>
              </a:rPr>
              <a:t> LLMs into the SDLC</a:t>
            </a:r>
            <a:endParaRPr>
              <a:solidFill>
                <a:schemeClr val="dk1"/>
              </a:solidFill>
            </a:endParaRPr>
          </a:p>
          <a:p>
            <a:pPr indent="-317500" lvl="0" marL="457200" rtl="0" algn="l">
              <a:lnSpc>
                <a:spcPct val="150000"/>
              </a:lnSpc>
              <a:spcBef>
                <a:spcPts val="900"/>
              </a:spcBef>
              <a:spcAft>
                <a:spcPts val="0"/>
              </a:spcAft>
              <a:buClr>
                <a:schemeClr val="dk1"/>
              </a:buClr>
              <a:buSzPts val="1400"/>
              <a:buChar char="●"/>
            </a:pPr>
            <a:r>
              <a:rPr lang="en-GB">
                <a:solidFill>
                  <a:schemeClr val="dk1"/>
                </a:solidFill>
              </a:rPr>
              <a:t>Customisation and Fine-Tuning</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GB">
                <a:solidFill>
                  <a:schemeClr val="dk1"/>
                </a:solidFill>
              </a:rPr>
              <a:t>Tailored datasets and iterative refinement to increase contextual accuracy and reliability of outputs</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GB">
                <a:solidFill>
                  <a:schemeClr val="dk1"/>
                </a:solidFill>
              </a:rPr>
              <a:t>Lightweight Architectures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GB">
                <a:solidFill>
                  <a:schemeClr val="dk1"/>
                </a:solidFill>
              </a:rPr>
              <a:t>Pruned/quantised models to improve scalability and accessibility for smaller teams.</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GB">
                <a:solidFill>
                  <a:schemeClr val="dk1"/>
                </a:solidFill>
              </a:rPr>
              <a:t>Ethical Governance</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GB">
                <a:solidFill>
                  <a:schemeClr val="dk1"/>
                </a:solidFill>
              </a:rPr>
              <a:t>Policies, bias checks, and fairness audits to build trust and accountability.</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GB">
                <a:solidFill>
                  <a:schemeClr val="dk1"/>
                </a:solidFill>
              </a:rPr>
              <a:t>Training and Development</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GB">
                <a:solidFill>
                  <a:schemeClr val="dk1"/>
                </a:solidFill>
              </a:rPr>
              <a:t>Upskilling in prompting, evaluation, and responsible use to support effective integration.</a:t>
            </a:r>
            <a:endParaRPr>
              <a:solidFill>
                <a:schemeClr val="dk1"/>
              </a:solidFill>
            </a:endParaRPr>
          </a:p>
        </p:txBody>
      </p:sp>
      <p:sp>
        <p:nvSpPr>
          <p:cNvPr id="1330" name="Google Shape;1330;p195"/>
          <p:cNvSpPr txBox="1"/>
          <p:nvPr/>
        </p:nvSpPr>
        <p:spPr>
          <a:xfrm>
            <a:off x="396300" y="3658650"/>
            <a:ext cx="8008500" cy="719100"/>
          </a:xfrm>
          <a:prstGeom prst="rect">
            <a:avLst/>
          </a:prstGeom>
          <a:noFill/>
          <a:ln cap="flat" cmpd="sng" w="1143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4" name="Shape 1334"/>
        <p:cNvGrpSpPr/>
        <p:nvPr/>
      </p:nvGrpSpPr>
      <p:grpSpPr>
        <a:xfrm>
          <a:off x="0" y="0"/>
          <a:ext cx="0" cy="0"/>
          <a:chOff x="0" y="0"/>
          <a:chExt cx="0" cy="0"/>
        </a:xfrm>
      </p:grpSpPr>
      <p:sp>
        <p:nvSpPr>
          <p:cNvPr id="1335" name="Google Shape;1335;p196"/>
          <p:cNvSpPr txBox="1"/>
          <p:nvPr>
            <p:ph type="title"/>
          </p:nvPr>
        </p:nvSpPr>
        <p:spPr>
          <a:xfrm>
            <a:off x="381000" y="226500"/>
            <a:ext cx="76860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Software development </a:t>
            </a:r>
            <a:r>
              <a:rPr lang="en-GB">
                <a:solidFill>
                  <a:srgbClr val="434343"/>
                </a:solidFill>
              </a:rPr>
              <a:t>life cycle (SDLC)</a:t>
            </a:r>
            <a:r>
              <a:rPr lang="en-GB">
                <a:solidFill>
                  <a:srgbClr val="434343"/>
                </a:solidFill>
              </a:rPr>
              <a:t> is/ has changed</a:t>
            </a:r>
            <a:endParaRPr>
              <a:solidFill>
                <a:srgbClr val="434343"/>
              </a:solidFill>
            </a:endParaRPr>
          </a:p>
        </p:txBody>
      </p:sp>
      <p:pic>
        <p:nvPicPr>
          <p:cNvPr id="1336" name="Google Shape;1336;p196"/>
          <p:cNvPicPr preferRelativeResize="0"/>
          <p:nvPr/>
        </p:nvPicPr>
        <p:blipFill rotWithShape="1">
          <a:blip r:embed="rId3">
            <a:alphaModFix/>
          </a:blip>
          <a:srcRect b="0" l="0" r="0" t="6629"/>
          <a:stretch/>
        </p:blipFill>
        <p:spPr>
          <a:xfrm>
            <a:off x="335050" y="1031225"/>
            <a:ext cx="7627376" cy="3508025"/>
          </a:xfrm>
          <a:prstGeom prst="rect">
            <a:avLst/>
          </a:prstGeom>
          <a:noFill/>
          <a:ln>
            <a:noFill/>
          </a:ln>
        </p:spPr>
      </p:pic>
      <p:sp>
        <p:nvSpPr>
          <p:cNvPr id="1337" name="Google Shape;1337;p196"/>
          <p:cNvSpPr txBox="1"/>
          <p:nvPr/>
        </p:nvSpPr>
        <p:spPr>
          <a:xfrm>
            <a:off x="6374200" y="4750375"/>
            <a:ext cx="278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Madani et al, 2025</a:t>
            </a:r>
            <a:endParaRPr sz="1800">
              <a:solidFill>
                <a:srgbClr val="595959"/>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1" name="Shape 1341"/>
        <p:cNvGrpSpPr/>
        <p:nvPr/>
      </p:nvGrpSpPr>
      <p:grpSpPr>
        <a:xfrm>
          <a:off x="0" y="0"/>
          <a:ext cx="0" cy="0"/>
          <a:chOff x="0" y="0"/>
          <a:chExt cx="0" cy="0"/>
        </a:xfrm>
      </p:grpSpPr>
      <p:sp>
        <p:nvSpPr>
          <p:cNvPr id="1342" name="Google Shape;1342;p197"/>
          <p:cNvSpPr txBox="1"/>
          <p:nvPr>
            <p:ph type="title"/>
          </p:nvPr>
        </p:nvSpPr>
        <p:spPr>
          <a:xfrm>
            <a:off x="396300" y="226500"/>
            <a:ext cx="7686000" cy="461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200"/>
              <a:buNone/>
            </a:pPr>
            <a:r>
              <a:rPr lang="en-GB"/>
              <a:t>Our research lesson objectives are</a:t>
            </a:r>
            <a:endParaRPr/>
          </a:p>
        </p:txBody>
      </p:sp>
      <p:sp>
        <p:nvSpPr>
          <p:cNvPr id="1343" name="Google Shape;1343;p197"/>
          <p:cNvSpPr txBox="1"/>
          <p:nvPr>
            <p:ph idx="1" type="body"/>
          </p:nvPr>
        </p:nvSpPr>
        <p:spPr>
          <a:xfrm>
            <a:off x="396300" y="1712775"/>
            <a:ext cx="2489700" cy="3163200"/>
          </a:xfrm>
          <a:prstGeom prst="rect">
            <a:avLst/>
          </a:prstGeom>
          <a:solidFill>
            <a:srgbClr val="D0E0E3"/>
          </a:solid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GB" sz="1200">
                <a:solidFill>
                  <a:srgbClr val="25798E"/>
                </a:solidFill>
              </a:rPr>
              <a:t>LO1:</a:t>
            </a:r>
            <a:r>
              <a:rPr lang="en-GB" sz="1200">
                <a:solidFill>
                  <a:schemeClr val="dk1"/>
                </a:solidFill>
              </a:rPr>
              <a:t> </a:t>
            </a:r>
            <a:r>
              <a:rPr lang="en-GB" sz="1200">
                <a:solidFill>
                  <a:srgbClr val="3F3F3F"/>
                </a:solidFill>
              </a:rPr>
              <a:t>Explain some of the main features of an LLM tool</a:t>
            </a:r>
            <a:endParaRPr sz="1200">
              <a:solidFill>
                <a:srgbClr val="3F3F3F"/>
              </a:solidFill>
            </a:endParaRPr>
          </a:p>
          <a:p>
            <a:pPr indent="0" lvl="0" marL="0" rtl="0" algn="l">
              <a:lnSpc>
                <a:spcPct val="115000"/>
              </a:lnSpc>
              <a:spcBef>
                <a:spcPts val="1000"/>
              </a:spcBef>
              <a:spcAft>
                <a:spcPts val="0"/>
              </a:spcAft>
              <a:buNone/>
            </a:pPr>
            <a:r>
              <a:rPr b="1" lang="en-GB" sz="1200">
                <a:solidFill>
                  <a:srgbClr val="25798E"/>
                </a:solidFill>
              </a:rPr>
              <a:t>LO2:</a:t>
            </a:r>
            <a:r>
              <a:rPr lang="en-GB" sz="1200">
                <a:solidFill>
                  <a:schemeClr val="dk1"/>
                </a:solidFill>
              </a:rPr>
              <a:t> </a:t>
            </a:r>
            <a:r>
              <a:rPr lang="en-GB" sz="1200">
                <a:solidFill>
                  <a:srgbClr val="3F3F3F"/>
                </a:solidFill>
              </a:rPr>
              <a:t>State some of the impacts of using LLM tools for learning</a:t>
            </a:r>
            <a:endParaRPr b="1" sz="1200">
              <a:solidFill>
                <a:srgbClr val="3F3F3F"/>
              </a:solidFill>
            </a:endParaRPr>
          </a:p>
          <a:p>
            <a:pPr indent="0" lvl="0" marL="0" rtl="0" algn="l">
              <a:lnSpc>
                <a:spcPct val="115000"/>
              </a:lnSpc>
              <a:spcBef>
                <a:spcPts val="1000"/>
              </a:spcBef>
              <a:spcAft>
                <a:spcPts val="0"/>
              </a:spcAft>
              <a:buNone/>
            </a:pPr>
            <a:r>
              <a:rPr b="1" lang="en-GB" sz="1200">
                <a:solidFill>
                  <a:srgbClr val="25798E"/>
                </a:solidFill>
              </a:rPr>
              <a:t>LO3: </a:t>
            </a:r>
            <a:r>
              <a:rPr lang="en-GB" sz="1200">
                <a:solidFill>
                  <a:srgbClr val="3F3F3F"/>
                </a:solidFill>
              </a:rPr>
              <a:t>Explore what agency to learn is</a:t>
            </a:r>
            <a:endParaRPr sz="1200">
              <a:solidFill>
                <a:srgbClr val="3F3F3F"/>
              </a:solidFill>
            </a:endParaRPr>
          </a:p>
          <a:p>
            <a:pPr indent="0" lvl="0" marL="0" rtl="0" algn="l">
              <a:lnSpc>
                <a:spcPct val="115000"/>
              </a:lnSpc>
              <a:spcBef>
                <a:spcPts val="1000"/>
              </a:spcBef>
              <a:spcAft>
                <a:spcPts val="1000"/>
              </a:spcAft>
              <a:buNone/>
            </a:pPr>
            <a:r>
              <a:rPr b="1" lang="en-GB" sz="1200">
                <a:solidFill>
                  <a:srgbClr val="25798E"/>
                </a:solidFill>
              </a:rPr>
              <a:t>LO4: </a:t>
            </a:r>
            <a:r>
              <a:rPr lang="en-GB" sz="1200">
                <a:solidFill>
                  <a:srgbClr val="3F3F3F"/>
                </a:solidFill>
              </a:rPr>
              <a:t>Self-assess your agency to learn using LLM tools</a:t>
            </a:r>
            <a:endParaRPr sz="1200">
              <a:solidFill>
                <a:srgbClr val="3F3F3F"/>
              </a:solidFill>
            </a:endParaRPr>
          </a:p>
        </p:txBody>
      </p:sp>
      <p:sp>
        <p:nvSpPr>
          <p:cNvPr id="1344" name="Google Shape;1344;p197"/>
          <p:cNvSpPr txBox="1"/>
          <p:nvPr>
            <p:ph idx="1" type="body"/>
          </p:nvPr>
        </p:nvSpPr>
        <p:spPr>
          <a:xfrm>
            <a:off x="2983525" y="1712775"/>
            <a:ext cx="2489700" cy="3163200"/>
          </a:xfrm>
          <a:prstGeom prst="rect">
            <a:avLst/>
          </a:prstGeom>
          <a:solidFill>
            <a:srgbClr val="D9EAD3"/>
          </a:solid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SzPts val="605"/>
              <a:buNone/>
            </a:pPr>
            <a:r>
              <a:rPr b="1" lang="en-GB" sz="1200">
                <a:solidFill>
                  <a:srgbClr val="25798E"/>
                </a:solidFill>
              </a:rPr>
              <a:t>LO1: </a:t>
            </a:r>
            <a:r>
              <a:rPr lang="en-GB" sz="1200">
                <a:solidFill>
                  <a:srgbClr val="4A4A4A"/>
                </a:solidFill>
              </a:rPr>
              <a:t>Self-assess one aspect of agency to learn using LLM tools</a:t>
            </a:r>
            <a:endParaRPr sz="1200">
              <a:solidFill>
                <a:srgbClr val="4A4A4A"/>
              </a:solidFill>
            </a:endParaRPr>
          </a:p>
          <a:p>
            <a:pPr indent="0" lvl="0" marL="0" rtl="0" algn="l">
              <a:lnSpc>
                <a:spcPct val="105000"/>
              </a:lnSpc>
              <a:spcBef>
                <a:spcPts val="1000"/>
              </a:spcBef>
              <a:spcAft>
                <a:spcPts val="0"/>
              </a:spcAft>
              <a:buSzPts val="605"/>
              <a:buNone/>
            </a:pPr>
            <a:r>
              <a:rPr b="1" lang="en-GB" sz="1200">
                <a:solidFill>
                  <a:srgbClr val="25798E"/>
                </a:solidFill>
              </a:rPr>
              <a:t>LO2: </a:t>
            </a:r>
            <a:r>
              <a:rPr lang="en-GB" sz="1200">
                <a:solidFill>
                  <a:srgbClr val="4A4A4A"/>
                </a:solidFill>
              </a:rPr>
              <a:t>Create a trace table for a given piece of code/pseudocode </a:t>
            </a:r>
            <a:endParaRPr sz="1200">
              <a:solidFill>
                <a:srgbClr val="4A4A4A"/>
              </a:solidFill>
            </a:endParaRPr>
          </a:p>
          <a:p>
            <a:pPr indent="0" lvl="0" marL="0" rtl="0" algn="l">
              <a:lnSpc>
                <a:spcPct val="105000"/>
              </a:lnSpc>
              <a:spcBef>
                <a:spcPts val="1000"/>
              </a:spcBef>
              <a:spcAft>
                <a:spcPts val="0"/>
              </a:spcAft>
              <a:buSzPts val="605"/>
              <a:buNone/>
            </a:pPr>
            <a:r>
              <a:rPr b="1" lang="en-GB" sz="1200">
                <a:solidFill>
                  <a:srgbClr val="25798E"/>
                </a:solidFill>
              </a:rPr>
              <a:t>LO3:</a:t>
            </a:r>
            <a:r>
              <a:rPr lang="en-GB" sz="1200">
                <a:solidFill>
                  <a:schemeClr val="dk1"/>
                </a:solidFill>
              </a:rPr>
              <a:t> </a:t>
            </a:r>
            <a:r>
              <a:rPr lang="en-GB" sz="1200">
                <a:solidFill>
                  <a:srgbClr val="4A4A4A"/>
                </a:solidFill>
              </a:rPr>
              <a:t>Spot the differences between the trace you created and a trace generated by an LLM tool</a:t>
            </a:r>
            <a:endParaRPr sz="1200">
              <a:solidFill>
                <a:srgbClr val="4A4A4A"/>
              </a:solidFill>
            </a:endParaRPr>
          </a:p>
          <a:p>
            <a:pPr indent="0" lvl="0" marL="0" rtl="0" algn="l">
              <a:lnSpc>
                <a:spcPct val="105000"/>
              </a:lnSpc>
              <a:spcBef>
                <a:spcPts val="1000"/>
              </a:spcBef>
              <a:spcAft>
                <a:spcPts val="0"/>
              </a:spcAft>
              <a:buSzPts val="605"/>
              <a:buNone/>
            </a:pPr>
            <a:r>
              <a:rPr b="1" lang="en-GB" sz="1200">
                <a:solidFill>
                  <a:srgbClr val="25798E"/>
                </a:solidFill>
              </a:rPr>
              <a:t>LO4:</a:t>
            </a:r>
            <a:r>
              <a:rPr lang="en-GB" sz="1200">
                <a:solidFill>
                  <a:schemeClr val="dk1"/>
                </a:solidFill>
              </a:rPr>
              <a:t> </a:t>
            </a:r>
            <a:r>
              <a:rPr lang="en-GB" sz="1200">
                <a:solidFill>
                  <a:srgbClr val="4A4A4A"/>
                </a:solidFill>
              </a:rPr>
              <a:t>Discuss how an LLM tool may be useful (or not) for learning how to trace code/pseudocode</a:t>
            </a:r>
            <a:endParaRPr b="1" sz="1200">
              <a:solidFill>
                <a:srgbClr val="4A4A4A"/>
              </a:solidFill>
            </a:endParaRPr>
          </a:p>
          <a:p>
            <a:pPr indent="0" lvl="0" marL="0" rtl="0" algn="l">
              <a:lnSpc>
                <a:spcPct val="105000"/>
              </a:lnSpc>
              <a:spcBef>
                <a:spcPts val="1000"/>
              </a:spcBef>
              <a:spcAft>
                <a:spcPts val="1000"/>
              </a:spcAft>
              <a:buSzPts val="605"/>
              <a:buNone/>
            </a:pPr>
            <a:r>
              <a:rPr b="1" lang="en-GB" sz="1200">
                <a:solidFill>
                  <a:srgbClr val="25798E"/>
                </a:solidFill>
              </a:rPr>
              <a:t>LO5:</a:t>
            </a:r>
            <a:r>
              <a:rPr lang="en-GB" sz="1200">
                <a:solidFill>
                  <a:schemeClr val="dk1"/>
                </a:solidFill>
              </a:rPr>
              <a:t> </a:t>
            </a:r>
            <a:r>
              <a:rPr lang="en-GB" sz="1200">
                <a:solidFill>
                  <a:srgbClr val="4A4A4A"/>
                </a:solidFill>
              </a:rPr>
              <a:t>Know that an LLM does not execute code</a:t>
            </a:r>
            <a:endParaRPr i="1" sz="1200">
              <a:solidFill>
                <a:srgbClr val="4A4A4A"/>
              </a:solidFill>
            </a:endParaRPr>
          </a:p>
        </p:txBody>
      </p:sp>
      <p:sp>
        <p:nvSpPr>
          <p:cNvPr id="1345" name="Google Shape;1345;p197"/>
          <p:cNvSpPr txBox="1"/>
          <p:nvPr/>
        </p:nvSpPr>
        <p:spPr>
          <a:xfrm>
            <a:off x="396300" y="872525"/>
            <a:ext cx="2489700" cy="76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007C91"/>
                </a:solidFill>
                <a:latin typeface="Roboto"/>
                <a:ea typeface="Roboto"/>
                <a:cs typeface="Roboto"/>
                <a:sym typeface="Roboto"/>
              </a:rPr>
              <a:t>Lesson 1</a:t>
            </a:r>
            <a:endParaRPr b="1" sz="1200">
              <a:solidFill>
                <a:srgbClr val="007C91"/>
              </a:solidFill>
              <a:latin typeface="Roboto"/>
              <a:ea typeface="Roboto"/>
              <a:cs typeface="Roboto"/>
              <a:sym typeface="Roboto"/>
            </a:endParaRPr>
          </a:p>
          <a:p>
            <a:pPr indent="0" lvl="0" marL="0" rtl="0" algn="ctr">
              <a:lnSpc>
                <a:spcPct val="115000"/>
              </a:lnSpc>
              <a:spcBef>
                <a:spcPts val="0"/>
              </a:spcBef>
              <a:spcAft>
                <a:spcPts val="1000"/>
              </a:spcAft>
              <a:buNone/>
            </a:pPr>
            <a:r>
              <a:rPr lang="en-GB" sz="1200">
                <a:solidFill>
                  <a:srgbClr val="666666"/>
                </a:solidFill>
                <a:latin typeface="Roboto"/>
                <a:ea typeface="Roboto"/>
                <a:cs typeface="Roboto"/>
                <a:sym typeface="Roboto"/>
              </a:rPr>
              <a:t>What does it mean to learn with LLM tools?</a:t>
            </a:r>
            <a:endParaRPr sz="1000">
              <a:solidFill>
                <a:srgbClr val="666666"/>
              </a:solidFill>
              <a:latin typeface="Roboto"/>
              <a:ea typeface="Roboto"/>
              <a:cs typeface="Roboto"/>
              <a:sym typeface="Roboto"/>
            </a:endParaRPr>
          </a:p>
        </p:txBody>
      </p:sp>
      <p:sp>
        <p:nvSpPr>
          <p:cNvPr id="1346" name="Google Shape;1346;p197"/>
          <p:cNvSpPr txBox="1"/>
          <p:nvPr/>
        </p:nvSpPr>
        <p:spPr>
          <a:xfrm>
            <a:off x="2983529" y="872525"/>
            <a:ext cx="2489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007C91"/>
                </a:solidFill>
                <a:latin typeface="Roboto"/>
                <a:ea typeface="Roboto"/>
                <a:cs typeface="Roboto"/>
                <a:sym typeface="Roboto"/>
              </a:rPr>
              <a:t>Lesson 2 </a:t>
            </a:r>
            <a:endParaRPr b="1" sz="1200">
              <a:solidFill>
                <a:srgbClr val="007C91"/>
              </a:solidFill>
              <a:latin typeface="Roboto"/>
              <a:ea typeface="Roboto"/>
              <a:cs typeface="Roboto"/>
              <a:sym typeface="Roboto"/>
            </a:endParaRPr>
          </a:p>
          <a:p>
            <a:pPr indent="0" lvl="0" marL="0" rtl="0" algn="ctr">
              <a:spcBef>
                <a:spcPts val="0"/>
              </a:spcBef>
              <a:spcAft>
                <a:spcPts val="0"/>
              </a:spcAft>
              <a:buNone/>
            </a:pPr>
            <a:r>
              <a:rPr lang="en-GB" sz="1200">
                <a:solidFill>
                  <a:srgbClr val="666666"/>
                </a:solidFill>
                <a:latin typeface="Roboto"/>
                <a:ea typeface="Roboto"/>
                <a:cs typeface="Roboto"/>
                <a:sym typeface="Roboto"/>
              </a:rPr>
              <a:t>Get stuck in with an LLM tool - Comparing code trace tables</a:t>
            </a:r>
            <a:endParaRPr sz="1800">
              <a:solidFill>
                <a:srgbClr val="666666"/>
              </a:solidFill>
              <a:latin typeface="Roboto"/>
              <a:ea typeface="Roboto"/>
              <a:cs typeface="Roboto"/>
              <a:sym typeface="Roboto"/>
            </a:endParaRPr>
          </a:p>
        </p:txBody>
      </p:sp>
      <p:sp>
        <p:nvSpPr>
          <p:cNvPr id="1347" name="Google Shape;1347;p197"/>
          <p:cNvSpPr txBox="1"/>
          <p:nvPr/>
        </p:nvSpPr>
        <p:spPr>
          <a:xfrm>
            <a:off x="5570754" y="872525"/>
            <a:ext cx="2489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24798E"/>
                </a:solidFill>
                <a:latin typeface="Roboto"/>
                <a:ea typeface="Roboto"/>
                <a:cs typeface="Roboto"/>
                <a:sym typeface="Roboto"/>
              </a:rPr>
              <a:t>Lesson 3  </a:t>
            </a:r>
            <a:endParaRPr b="1" sz="1200">
              <a:solidFill>
                <a:srgbClr val="24798E"/>
              </a:solidFill>
              <a:latin typeface="Roboto"/>
              <a:ea typeface="Roboto"/>
              <a:cs typeface="Roboto"/>
              <a:sym typeface="Roboto"/>
            </a:endParaRPr>
          </a:p>
          <a:p>
            <a:pPr indent="0" lvl="0" marL="0" rtl="0" algn="ctr">
              <a:spcBef>
                <a:spcPts val="0"/>
              </a:spcBef>
              <a:spcAft>
                <a:spcPts val="0"/>
              </a:spcAft>
              <a:buNone/>
            </a:pPr>
            <a:r>
              <a:rPr lang="en-GB" sz="1200">
                <a:solidFill>
                  <a:srgbClr val="666666"/>
                </a:solidFill>
                <a:latin typeface="Roboto"/>
                <a:ea typeface="Roboto"/>
                <a:cs typeface="Roboto"/>
                <a:sym typeface="Roboto"/>
              </a:rPr>
              <a:t>Investigate code reading &amp; tracing with LLM tools</a:t>
            </a:r>
            <a:endParaRPr sz="1200">
              <a:solidFill>
                <a:srgbClr val="666666"/>
              </a:solidFill>
              <a:latin typeface="Roboto"/>
              <a:ea typeface="Roboto"/>
              <a:cs typeface="Roboto"/>
              <a:sym typeface="Roboto"/>
            </a:endParaRPr>
          </a:p>
        </p:txBody>
      </p:sp>
      <p:sp>
        <p:nvSpPr>
          <p:cNvPr id="1348" name="Google Shape;1348;p197"/>
          <p:cNvSpPr txBox="1"/>
          <p:nvPr>
            <p:ph idx="1" type="body"/>
          </p:nvPr>
        </p:nvSpPr>
        <p:spPr>
          <a:xfrm>
            <a:off x="5592600" y="1712775"/>
            <a:ext cx="2489700" cy="3163200"/>
          </a:xfrm>
          <a:prstGeom prst="rect">
            <a:avLst/>
          </a:prstGeom>
          <a:solidFill>
            <a:srgbClr val="C9DAF8"/>
          </a:solid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1200">
                <a:solidFill>
                  <a:srgbClr val="25798E"/>
                </a:solidFill>
              </a:rPr>
              <a:t>LO1: </a:t>
            </a:r>
            <a:r>
              <a:rPr lang="en-GB" sz="1200">
                <a:solidFill>
                  <a:srgbClr val="3F3F3F"/>
                </a:solidFill>
              </a:rPr>
              <a:t>Investigate how LLM tools can be used for code tracing to improve code reading</a:t>
            </a:r>
            <a:endParaRPr i="1" sz="1200">
              <a:solidFill>
                <a:srgbClr val="3F3F3F"/>
              </a:solidFill>
            </a:endParaRPr>
          </a:p>
          <a:p>
            <a:pPr indent="0" lvl="0" marL="0" rtl="0" algn="l">
              <a:lnSpc>
                <a:spcPct val="115000"/>
              </a:lnSpc>
              <a:spcBef>
                <a:spcPts val="1000"/>
              </a:spcBef>
              <a:spcAft>
                <a:spcPts val="0"/>
              </a:spcAft>
              <a:buClr>
                <a:schemeClr val="dk1"/>
              </a:buClr>
              <a:buSzPts val="1100"/>
              <a:buFont typeface="Arial"/>
              <a:buNone/>
            </a:pPr>
            <a:r>
              <a:rPr b="1" lang="en-GB" sz="1200">
                <a:solidFill>
                  <a:srgbClr val="25798E"/>
                </a:solidFill>
              </a:rPr>
              <a:t>LO2:</a:t>
            </a:r>
            <a:r>
              <a:rPr lang="en-GB" sz="1200">
                <a:solidFill>
                  <a:schemeClr val="dk1"/>
                </a:solidFill>
              </a:rPr>
              <a:t> </a:t>
            </a:r>
            <a:r>
              <a:rPr lang="en-GB" sz="1200">
                <a:solidFill>
                  <a:srgbClr val="3F3F3F"/>
                </a:solidFill>
              </a:rPr>
              <a:t>Describe three different prompt strategies</a:t>
            </a:r>
            <a:endParaRPr sz="1200">
              <a:solidFill>
                <a:srgbClr val="3F3F3F"/>
              </a:solidFill>
            </a:endParaRPr>
          </a:p>
          <a:p>
            <a:pPr indent="0" lvl="0" marL="0" rtl="0" algn="l">
              <a:lnSpc>
                <a:spcPct val="115000"/>
              </a:lnSpc>
              <a:spcBef>
                <a:spcPts val="1000"/>
              </a:spcBef>
              <a:spcAft>
                <a:spcPts val="1000"/>
              </a:spcAft>
              <a:buNone/>
            </a:pPr>
            <a:r>
              <a:rPr b="1" lang="en-GB" sz="1200">
                <a:solidFill>
                  <a:srgbClr val="25798E"/>
                </a:solidFill>
              </a:rPr>
              <a:t>LO3: </a:t>
            </a:r>
            <a:r>
              <a:rPr lang="en-GB" sz="1200">
                <a:solidFill>
                  <a:srgbClr val="3F3F3F"/>
                </a:solidFill>
              </a:rPr>
              <a:t>Self-assess your agency to learn using LLM tools</a:t>
            </a:r>
            <a:endParaRPr b="1" sz="1200">
              <a:solidFill>
                <a:srgbClr val="25798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69"/>
          <p:cNvSpPr txBox="1"/>
          <p:nvPr>
            <p:ph type="title"/>
          </p:nvPr>
        </p:nvSpPr>
        <p:spPr>
          <a:xfrm>
            <a:off x="396300" y="226500"/>
            <a:ext cx="76707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Impact on skill formation of new developers of AI use</a:t>
            </a:r>
            <a:endParaRPr>
              <a:solidFill>
                <a:srgbClr val="434343"/>
              </a:solidFill>
            </a:endParaRPr>
          </a:p>
        </p:txBody>
      </p:sp>
      <p:sp>
        <p:nvSpPr>
          <p:cNvPr id="1059" name="Google Shape;1059;p169"/>
          <p:cNvSpPr txBox="1"/>
          <p:nvPr>
            <p:ph idx="1" type="body"/>
          </p:nvPr>
        </p:nvSpPr>
        <p:spPr>
          <a:xfrm>
            <a:off x="381000" y="844225"/>
            <a:ext cx="8382000" cy="3986700"/>
          </a:xfrm>
          <a:prstGeom prst="rect">
            <a:avLst/>
          </a:prstGeom>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GB">
                <a:solidFill>
                  <a:srgbClr val="666666"/>
                </a:solidFill>
              </a:rPr>
              <a:t>Anthropic study (not peer-reviewed) </a:t>
            </a:r>
            <a:endParaRPr>
              <a:solidFill>
                <a:srgbClr val="666666"/>
              </a:solidFill>
            </a:endParaRPr>
          </a:p>
          <a:p>
            <a:pPr indent="0" lvl="0" marL="0" rtl="0" algn="l">
              <a:spcBef>
                <a:spcPts val="640"/>
              </a:spcBef>
              <a:spcAft>
                <a:spcPts val="0"/>
              </a:spcAft>
              <a:buNone/>
            </a:pPr>
            <a:r>
              <a:t/>
            </a:r>
            <a:endParaRPr>
              <a:solidFill>
                <a:srgbClr val="666666"/>
              </a:solidFill>
            </a:endParaRPr>
          </a:p>
          <a:p>
            <a:pPr indent="-342900" lvl="0" marL="457200" rtl="0" algn="l">
              <a:spcBef>
                <a:spcPts val="640"/>
              </a:spcBef>
              <a:spcAft>
                <a:spcPts val="0"/>
              </a:spcAft>
              <a:buClr>
                <a:srgbClr val="666666"/>
              </a:buClr>
              <a:buSzPts val="1800"/>
              <a:buChar char="●"/>
            </a:pPr>
            <a:r>
              <a:rPr lang="en-GB">
                <a:solidFill>
                  <a:srgbClr val="666666"/>
                </a:solidFill>
              </a:rPr>
              <a:t>52 mostly junior </a:t>
            </a:r>
            <a:r>
              <a:rPr lang="en-GB">
                <a:solidFill>
                  <a:srgbClr val="666666"/>
                </a:solidFill>
              </a:rPr>
              <a:t>software</a:t>
            </a:r>
            <a:r>
              <a:rPr lang="en-GB">
                <a:solidFill>
                  <a:srgbClr val="666666"/>
                </a:solidFill>
              </a:rPr>
              <a:t> engineers</a:t>
            </a:r>
            <a:endParaRPr>
              <a:solidFill>
                <a:srgbClr val="666666"/>
              </a:solidFill>
            </a:endParaRPr>
          </a:p>
          <a:p>
            <a:pPr indent="0" lvl="0" marL="0" rtl="0" algn="l">
              <a:spcBef>
                <a:spcPts val="640"/>
              </a:spcBef>
              <a:spcAft>
                <a:spcPts val="0"/>
              </a:spcAft>
              <a:buNone/>
            </a:pPr>
            <a:r>
              <a:t/>
            </a:r>
            <a:endParaRPr>
              <a:solidFill>
                <a:srgbClr val="666666"/>
              </a:solidFill>
            </a:endParaRPr>
          </a:p>
          <a:p>
            <a:pPr indent="-342900" lvl="0" marL="457200" rtl="0" algn="l">
              <a:spcBef>
                <a:spcPts val="640"/>
              </a:spcBef>
              <a:spcAft>
                <a:spcPts val="0"/>
              </a:spcAft>
              <a:buClr>
                <a:srgbClr val="666666"/>
              </a:buClr>
              <a:buSzPts val="1800"/>
              <a:buChar char="●"/>
            </a:pPr>
            <a:r>
              <a:rPr lang="en-GB">
                <a:solidFill>
                  <a:srgbClr val="666666"/>
                </a:solidFill>
              </a:rPr>
              <a:t>Introduced them to a Python library, Trio, half used an AI tool to help complete a set of tasks using the library, half did not.</a:t>
            </a:r>
            <a:endParaRPr>
              <a:solidFill>
                <a:srgbClr val="666666"/>
              </a:solidFill>
            </a:endParaRPr>
          </a:p>
          <a:p>
            <a:pPr indent="0" lvl="0" marL="457200" rtl="0" algn="l">
              <a:spcBef>
                <a:spcPts val="640"/>
              </a:spcBef>
              <a:spcAft>
                <a:spcPts val="0"/>
              </a:spcAft>
              <a:buNone/>
            </a:pPr>
            <a:r>
              <a:t/>
            </a:r>
            <a:endParaRPr>
              <a:solidFill>
                <a:srgbClr val="666666"/>
              </a:solidFill>
            </a:endParaRPr>
          </a:p>
          <a:p>
            <a:pPr indent="-342900" lvl="0" marL="457200" rtl="0" algn="l">
              <a:spcBef>
                <a:spcPts val="640"/>
              </a:spcBef>
              <a:spcAft>
                <a:spcPts val="0"/>
              </a:spcAft>
              <a:buClr>
                <a:srgbClr val="666666"/>
              </a:buClr>
              <a:buSzPts val="1800"/>
              <a:buChar char="●"/>
            </a:pPr>
            <a:r>
              <a:rPr lang="en-GB">
                <a:solidFill>
                  <a:srgbClr val="666666"/>
                </a:solidFill>
              </a:rPr>
              <a:t>Found</a:t>
            </a:r>
            <a:r>
              <a:rPr lang="en-GB">
                <a:solidFill>
                  <a:srgbClr val="666666"/>
                </a:solidFill>
              </a:rPr>
              <a:t> that AI use impairs conceptual understanding, code reading, and debugging abilities, without delivering significant efficiency gains on average. </a:t>
            </a:r>
            <a:endParaRPr>
              <a:solidFill>
                <a:srgbClr val="666666"/>
              </a:solidFill>
            </a:endParaRPr>
          </a:p>
          <a:p>
            <a:pPr indent="0" lvl="0" marL="457200" rtl="0" algn="l">
              <a:spcBef>
                <a:spcPts val="640"/>
              </a:spcBef>
              <a:spcAft>
                <a:spcPts val="0"/>
              </a:spcAft>
              <a:buNone/>
            </a:pPr>
            <a:r>
              <a:t/>
            </a:r>
            <a:endParaRPr>
              <a:solidFill>
                <a:srgbClr val="666666"/>
              </a:solidFill>
            </a:endParaRPr>
          </a:p>
          <a:p>
            <a:pPr indent="-342900" lvl="0" marL="457200" rtl="0" algn="l">
              <a:spcBef>
                <a:spcPts val="640"/>
              </a:spcBef>
              <a:spcAft>
                <a:spcPts val="0"/>
              </a:spcAft>
              <a:buClr>
                <a:srgbClr val="666666"/>
              </a:buClr>
              <a:buSzPts val="1800"/>
              <a:buChar char="●"/>
            </a:pPr>
            <a:r>
              <a:rPr lang="en-GB">
                <a:solidFill>
                  <a:srgbClr val="666666"/>
                </a:solidFill>
              </a:rPr>
              <a:t>Participants who fully delegated coding tasks showed some productivity improvements, but at the cost of learning the library. </a:t>
            </a:r>
            <a:endParaRPr>
              <a:solidFill>
                <a:srgbClr val="666666"/>
              </a:solidFill>
            </a:endParaRPr>
          </a:p>
        </p:txBody>
      </p:sp>
      <p:sp>
        <p:nvSpPr>
          <p:cNvPr id="1060" name="Google Shape;1060;p169"/>
          <p:cNvSpPr txBox="1"/>
          <p:nvPr/>
        </p:nvSpPr>
        <p:spPr>
          <a:xfrm>
            <a:off x="5989650" y="4681800"/>
            <a:ext cx="292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666666"/>
                </a:solidFill>
                <a:latin typeface="Roboto"/>
                <a:ea typeface="Roboto"/>
                <a:cs typeface="Roboto"/>
                <a:sym typeface="Roboto"/>
              </a:rPr>
              <a:t>(Shen &amp; Tamkin, 2026)</a:t>
            </a:r>
            <a:endParaRPr sz="1800">
              <a:solidFill>
                <a:srgbClr val="666666"/>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70"/>
          <p:cNvSpPr txBox="1"/>
          <p:nvPr>
            <p:ph type="title"/>
          </p:nvPr>
        </p:nvSpPr>
        <p:spPr>
          <a:xfrm>
            <a:off x="396300" y="226500"/>
            <a:ext cx="7670700" cy="461100"/>
          </a:xfrm>
          <a:prstGeom prst="rect">
            <a:avLst/>
          </a:prstGeom>
          <a:solidFill>
            <a:srgbClr val="B0DEE4"/>
          </a:solid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Impact on skill formation of new developers of AI use</a:t>
            </a:r>
            <a:endParaRPr>
              <a:solidFill>
                <a:srgbClr val="434343"/>
              </a:solidFill>
            </a:endParaRPr>
          </a:p>
        </p:txBody>
      </p:sp>
      <p:pic>
        <p:nvPicPr>
          <p:cNvPr id="1066" name="Google Shape;1066;p170"/>
          <p:cNvPicPr preferRelativeResize="0"/>
          <p:nvPr/>
        </p:nvPicPr>
        <p:blipFill>
          <a:blip r:embed="rId3">
            <a:alphaModFix/>
          </a:blip>
          <a:stretch>
            <a:fillRect/>
          </a:stretch>
        </p:blipFill>
        <p:spPr>
          <a:xfrm>
            <a:off x="503275" y="929438"/>
            <a:ext cx="4761800" cy="3192825"/>
          </a:xfrm>
          <a:prstGeom prst="rect">
            <a:avLst/>
          </a:prstGeom>
          <a:noFill/>
          <a:ln>
            <a:noFill/>
          </a:ln>
        </p:spPr>
      </p:pic>
      <p:sp>
        <p:nvSpPr>
          <p:cNvPr id="1067" name="Google Shape;1067;p170"/>
          <p:cNvSpPr txBox="1"/>
          <p:nvPr/>
        </p:nvSpPr>
        <p:spPr>
          <a:xfrm>
            <a:off x="5899425" y="1662550"/>
            <a:ext cx="2839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666666"/>
                </a:solidFill>
                <a:latin typeface="Roboto"/>
                <a:ea typeface="Roboto"/>
                <a:cs typeface="Roboto"/>
                <a:sym typeface="Roboto"/>
              </a:rPr>
              <a:t>Those who used AI were not much quicker and learned way less about the library.</a:t>
            </a:r>
            <a:endParaRPr sz="1800">
              <a:solidFill>
                <a:srgbClr val="666666"/>
              </a:solidFill>
              <a:latin typeface="Roboto"/>
              <a:ea typeface="Roboto"/>
              <a:cs typeface="Roboto"/>
              <a:sym typeface="Roboto"/>
            </a:endParaRPr>
          </a:p>
        </p:txBody>
      </p:sp>
      <p:sp>
        <p:nvSpPr>
          <p:cNvPr id="1068" name="Google Shape;1068;p170"/>
          <p:cNvSpPr txBox="1"/>
          <p:nvPr/>
        </p:nvSpPr>
        <p:spPr>
          <a:xfrm>
            <a:off x="6133850" y="4568550"/>
            <a:ext cx="270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666666"/>
                </a:solidFill>
                <a:latin typeface="Roboto"/>
                <a:ea typeface="Roboto"/>
                <a:cs typeface="Roboto"/>
                <a:sym typeface="Roboto"/>
              </a:rPr>
              <a:t>(Shen &amp; Tamkin, 2026)</a:t>
            </a:r>
            <a:endParaRPr sz="1800">
              <a:solidFill>
                <a:srgbClr val="6666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171"/>
          <p:cNvSpPr txBox="1"/>
          <p:nvPr/>
        </p:nvSpPr>
        <p:spPr>
          <a:xfrm>
            <a:off x="7320450" y="3079300"/>
            <a:ext cx="1674300" cy="1063800"/>
          </a:xfrm>
          <a:prstGeom prst="rect">
            <a:avLst/>
          </a:prstGeom>
          <a:solidFill>
            <a:srgbClr val="FF00B8">
              <a:alpha val="12030"/>
            </a:srgbClr>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solidFill>
                  <a:srgbClr val="595959"/>
                </a:solidFill>
                <a:latin typeface="Roboto"/>
                <a:ea typeface="Roboto"/>
                <a:cs typeface="Roboto"/>
                <a:sym typeface="Roboto"/>
              </a:rPr>
              <a:t>👎</a:t>
            </a:r>
            <a:endParaRPr sz="1800">
              <a:solidFill>
                <a:srgbClr val="595959"/>
              </a:solidFill>
              <a:latin typeface="Roboto"/>
              <a:ea typeface="Roboto"/>
              <a:cs typeface="Roboto"/>
              <a:sym typeface="Roboto"/>
            </a:endParaRPr>
          </a:p>
        </p:txBody>
      </p:sp>
      <p:sp>
        <p:nvSpPr>
          <p:cNvPr id="1074" name="Google Shape;1074;p171"/>
          <p:cNvSpPr txBox="1"/>
          <p:nvPr/>
        </p:nvSpPr>
        <p:spPr>
          <a:xfrm>
            <a:off x="7290600" y="952825"/>
            <a:ext cx="1674300" cy="1063800"/>
          </a:xfrm>
          <a:prstGeom prst="rect">
            <a:avLst/>
          </a:prstGeom>
          <a:solidFill>
            <a:srgbClr val="00FFCF">
              <a:alpha val="12030"/>
            </a:srgbClr>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solidFill>
                  <a:srgbClr val="595959"/>
                </a:solidFill>
                <a:latin typeface="Roboto"/>
                <a:ea typeface="Roboto"/>
                <a:cs typeface="Roboto"/>
                <a:sym typeface="Roboto"/>
              </a:rPr>
              <a:t>👍</a:t>
            </a:r>
            <a:endParaRPr sz="1800">
              <a:solidFill>
                <a:srgbClr val="595959"/>
              </a:solidFill>
              <a:latin typeface="Roboto"/>
              <a:ea typeface="Roboto"/>
              <a:cs typeface="Roboto"/>
              <a:sym typeface="Roboto"/>
            </a:endParaRPr>
          </a:p>
        </p:txBody>
      </p:sp>
      <p:sp>
        <p:nvSpPr>
          <p:cNvPr id="1075" name="Google Shape;1075;p171"/>
          <p:cNvSpPr txBox="1"/>
          <p:nvPr>
            <p:ph type="title"/>
          </p:nvPr>
        </p:nvSpPr>
        <p:spPr>
          <a:xfrm>
            <a:off x="396300" y="226500"/>
            <a:ext cx="7670700" cy="461100"/>
          </a:xfrm>
          <a:prstGeom prst="rect">
            <a:avLst/>
          </a:prstGeom>
          <a:noFill/>
        </p:spPr>
        <p:txBody>
          <a:bodyPr anchorCtr="0" anchor="ctr" bIns="45700" lIns="91425" spcFirstLastPara="1" rIns="91425" wrap="square" tIns="45700">
            <a:normAutofit/>
          </a:bodyPr>
          <a:lstStyle/>
          <a:p>
            <a:pPr indent="0" lvl="0" marL="0" rtl="0" algn="l">
              <a:spcBef>
                <a:spcPts val="0"/>
              </a:spcBef>
              <a:spcAft>
                <a:spcPts val="0"/>
              </a:spcAft>
              <a:buNone/>
            </a:pPr>
            <a:r>
              <a:rPr lang="en-GB">
                <a:solidFill>
                  <a:srgbClr val="434343"/>
                </a:solidFill>
              </a:rPr>
              <a:t>Participant behaviours where they used AI to do the tasks.</a:t>
            </a:r>
            <a:endParaRPr>
              <a:solidFill>
                <a:srgbClr val="434343"/>
              </a:solidFill>
            </a:endParaRPr>
          </a:p>
        </p:txBody>
      </p:sp>
      <p:pic>
        <p:nvPicPr>
          <p:cNvPr id="1076" name="Google Shape;1076;p171"/>
          <p:cNvPicPr preferRelativeResize="0"/>
          <p:nvPr/>
        </p:nvPicPr>
        <p:blipFill>
          <a:blip r:embed="rId3">
            <a:alphaModFix/>
          </a:blip>
          <a:stretch>
            <a:fillRect/>
          </a:stretch>
        </p:blipFill>
        <p:spPr>
          <a:xfrm>
            <a:off x="1120450" y="840000"/>
            <a:ext cx="5948825" cy="4015925"/>
          </a:xfrm>
          <a:prstGeom prst="rect">
            <a:avLst/>
          </a:prstGeom>
          <a:noFill/>
          <a:ln>
            <a:noFill/>
          </a:ln>
        </p:spPr>
      </p:pic>
      <p:sp>
        <p:nvSpPr>
          <p:cNvPr id="1077" name="Google Shape;1077;p171"/>
          <p:cNvSpPr txBox="1"/>
          <p:nvPr/>
        </p:nvSpPr>
        <p:spPr>
          <a:xfrm>
            <a:off x="4788750" y="4599375"/>
            <a:ext cx="1854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666666"/>
                </a:solidFill>
                <a:latin typeface="Roboto"/>
                <a:ea typeface="Roboto"/>
                <a:cs typeface="Roboto"/>
                <a:sym typeface="Roboto"/>
              </a:rPr>
              <a:t>(Shen &amp; Tamkin, 2026)</a:t>
            </a:r>
            <a:endParaRPr sz="1300">
              <a:solidFill>
                <a:srgbClr val="666666"/>
              </a:solidFill>
              <a:latin typeface="Roboto"/>
              <a:ea typeface="Roboto"/>
              <a:cs typeface="Roboto"/>
              <a:sym typeface="Roboto"/>
            </a:endParaRPr>
          </a:p>
        </p:txBody>
      </p:sp>
      <p:sp>
        <p:nvSpPr>
          <p:cNvPr id="1078" name="Google Shape;1078;p171"/>
          <p:cNvSpPr txBox="1"/>
          <p:nvPr/>
        </p:nvSpPr>
        <p:spPr>
          <a:xfrm>
            <a:off x="1900625" y="3079300"/>
            <a:ext cx="5223600" cy="1440300"/>
          </a:xfrm>
          <a:prstGeom prst="rect">
            <a:avLst/>
          </a:prstGeom>
          <a:solidFill>
            <a:srgbClr val="FF00B8">
              <a:alpha val="12030"/>
            </a:srgbClr>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solidFill>
                  <a:srgbClr val="595959"/>
                </a:solidFill>
                <a:latin typeface="Roboto"/>
                <a:ea typeface="Roboto"/>
                <a:cs typeface="Roboto"/>
                <a:sym typeface="Roboto"/>
              </a:rPr>
              <a:t>👎</a:t>
            </a:r>
            <a:endParaRPr sz="1800">
              <a:solidFill>
                <a:srgbClr val="595959"/>
              </a:solidFill>
              <a:latin typeface="Roboto"/>
              <a:ea typeface="Roboto"/>
              <a:cs typeface="Roboto"/>
              <a:sym typeface="Roboto"/>
            </a:endParaRPr>
          </a:p>
        </p:txBody>
      </p:sp>
      <p:sp>
        <p:nvSpPr>
          <p:cNvPr id="1079" name="Google Shape;1079;p171"/>
          <p:cNvSpPr txBox="1"/>
          <p:nvPr/>
        </p:nvSpPr>
        <p:spPr>
          <a:xfrm>
            <a:off x="1900625" y="952825"/>
            <a:ext cx="5223600" cy="1677300"/>
          </a:xfrm>
          <a:prstGeom prst="rect">
            <a:avLst/>
          </a:prstGeom>
          <a:solidFill>
            <a:srgbClr val="00FFCF">
              <a:alpha val="12030"/>
            </a:srgbClr>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solidFill>
                  <a:srgbClr val="595959"/>
                </a:solidFill>
                <a:latin typeface="Roboto"/>
                <a:ea typeface="Roboto"/>
                <a:cs typeface="Roboto"/>
                <a:sym typeface="Roboto"/>
              </a:rPr>
              <a:t>👍</a:t>
            </a:r>
            <a:endParaRPr sz="1800">
              <a:solidFill>
                <a:srgbClr val="595959"/>
              </a:solidFill>
              <a:latin typeface="Roboto"/>
              <a:ea typeface="Roboto"/>
              <a:cs typeface="Roboto"/>
              <a:sym typeface="Roboto"/>
            </a:endParaRPr>
          </a:p>
        </p:txBody>
      </p:sp>
      <p:sp>
        <p:nvSpPr>
          <p:cNvPr id="1080" name="Google Shape;1080;p171"/>
          <p:cNvSpPr txBox="1"/>
          <p:nvPr/>
        </p:nvSpPr>
        <p:spPr>
          <a:xfrm>
            <a:off x="7320450" y="3079300"/>
            <a:ext cx="1422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595959"/>
                </a:solidFill>
                <a:latin typeface="Roboto"/>
                <a:ea typeface="Roboto"/>
                <a:cs typeface="Roboto"/>
                <a:sym typeface="Roboto"/>
              </a:rPr>
              <a:t>Ineffective learning  behaviours during constructionist experiences</a:t>
            </a:r>
            <a:endParaRPr sz="1200">
              <a:solidFill>
                <a:srgbClr val="595959"/>
              </a:solidFill>
              <a:latin typeface="Roboto"/>
              <a:ea typeface="Roboto"/>
              <a:cs typeface="Roboto"/>
              <a:sym typeface="Roboto"/>
            </a:endParaRPr>
          </a:p>
        </p:txBody>
      </p:sp>
      <p:sp>
        <p:nvSpPr>
          <p:cNvPr id="1081" name="Google Shape;1081;p171"/>
          <p:cNvSpPr txBox="1"/>
          <p:nvPr/>
        </p:nvSpPr>
        <p:spPr>
          <a:xfrm>
            <a:off x="7350300" y="1023025"/>
            <a:ext cx="1614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595959"/>
                </a:solidFill>
                <a:latin typeface="Roboto"/>
                <a:ea typeface="Roboto"/>
                <a:cs typeface="Roboto"/>
                <a:sym typeface="Roboto"/>
              </a:rPr>
              <a:t>Effective learning  behaviours during constructionist experiences</a:t>
            </a:r>
            <a:endParaRPr sz="1200">
              <a:solidFill>
                <a:srgbClr val="595959"/>
              </a:solidFill>
              <a:latin typeface="Roboto"/>
              <a:ea typeface="Roboto"/>
              <a:cs typeface="Roboto"/>
              <a:sym typeface="Roboto"/>
            </a:endParaRPr>
          </a:p>
        </p:txBody>
      </p:sp>
      <p:sp>
        <p:nvSpPr>
          <p:cNvPr id="1082" name="Google Shape;1082;p171"/>
          <p:cNvSpPr txBox="1"/>
          <p:nvPr/>
        </p:nvSpPr>
        <p:spPr>
          <a:xfrm>
            <a:off x="7332000" y="4347475"/>
            <a:ext cx="1785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800">
                <a:solidFill>
                  <a:srgbClr val="666666"/>
                </a:solidFill>
                <a:latin typeface="Roboto"/>
                <a:ea typeface="Roboto"/>
                <a:cs typeface="Roboto"/>
                <a:sym typeface="Roboto"/>
              </a:rPr>
              <a:t>Jane’s colouring and interpretation.</a:t>
            </a:r>
            <a:endParaRPr i="1" sz="800">
              <a:solidFill>
                <a:srgbClr val="6666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id="1087" name="Google Shape;1087;p172"/>
          <p:cNvPicPr preferRelativeResize="0"/>
          <p:nvPr/>
        </p:nvPicPr>
        <p:blipFill>
          <a:blip r:embed="rId3">
            <a:alphaModFix/>
          </a:blip>
          <a:stretch>
            <a:fillRect/>
          </a:stretch>
        </p:blipFill>
        <p:spPr>
          <a:xfrm>
            <a:off x="5306234" y="774238"/>
            <a:ext cx="2895210" cy="1954497"/>
          </a:xfrm>
          <a:prstGeom prst="rect">
            <a:avLst/>
          </a:prstGeom>
          <a:noFill/>
          <a:ln>
            <a:noFill/>
          </a:ln>
        </p:spPr>
      </p:pic>
      <p:sp>
        <p:nvSpPr>
          <p:cNvPr id="1088" name="Google Shape;1088;p172"/>
          <p:cNvSpPr txBox="1"/>
          <p:nvPr/>
        </p:nvSpPr>
        <p:spPr>
          <a:xfrm>
            <a:off x="5704803" y="1783394"/>
            <a:ext cx="2496900" cy="770400"/>
          </a:xfrm>
          <a:prstGeom prst="rect">
            <a:avLst/>
          </a:prstGeom>
          <a:solidFill>
            <a:srgbClr val="FF00B8">
              <a:alpha val="12030"/>
            </a:srgbClr>
          </a:solidFill>
          <a:ln cap="flat" cmpd="sng" w="8850">
            <a:solidFill>
              <a:srgbClr val="E06666"/>
            </a:solidFill>
            <a:prstDash val="solid"/>
            <a:round/>
            <a:headEnd len="sm" w="sm" type="none"/>
            <a:tailEnd len="sm" w="sm" type="none"/>
          </a:ln>
        </p:spPr>
        <p:txBody>
          <a:bodyPr anchorCtr="0" anchor="t" bIns="85075" lIns="85075" spcFirstLastPara="1" rIns="85075" wrap="square" tIns="85075">
            <a:noAutofit/>
          </a:bodyPr>
          <a:lstStyle/>
          <a:p>
            <a:pPr indent="0" lvl="0" marL="0" rtl="0" algn="r">
              <a:spcBef>
                <a:spcPts val="0"/>
              </a:spcBef>
              <a:spcAft>
                <a:spcPts val="0"/>
              </a:spcAft>
              <a:buNone/>
            </a:pPr>
            <a:r>
              <a:rPr lang="en-GB" sz="1675">
                <a:solidFill>
                  <a:srgbClr val="595959"/>
                </a:solidFill>
                <a:latin typeface="Roboto"/>
                <a:ea typeface="Roboto"/>
                <a:cs typeface="Roboto"/>
                <a:sym typeface="Roboto"/>
              </a:rPr>
              <a:t>👎</a:t>
            </a:r>
            <a:endParaRPr sz="1675">
              <a:solidFill>
                <a:srgbClr val="595959"/>
              </a:solidFill>
              <a:latin typeface="Roboto"/>
              <a:ea typeface="Roboto"/>
              <a:cs typeface="Roboto"/>
              <a:sym typeface="Roboto"/>
            </a:endParaRPr>
          </a:p>
        </p:txBody>
      </p:sp>
      <p:sp>
        <p:nvSpPr>
          <p:cNvPr id="1089" name="Google Shape;1089;p172"/>
          <p:cNvSpPr txBox="1"/>
          <p:nvPr>
            <p:ph type="title"/>
          </p:nvPr>
        </p:nvSpPr>
        <p:spPr>
          <a:xfrm>
            <a:off x="396300" y="226500"/>
            <a:ext cx="7670700" cy="461100"/>
          </a:xfrm>
          <a:prstGeom prst="rect">
            <a:avLst/>
          </a:prstGeom>
          <a:solidFill>
            <a:srgbClr val="B0DEE4"/>
          </a:solidFill>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en-GB">
                <a:solidFill>
                  <a:srgbClr val="434343"/>
                </a:solidFill>
              </a:rPr>
              <a:t>What can we learn from this?</a:t>
            </a:r>
            <a:endParaRPr>
              <a:solidFill>
                <a:srgbClr val="434343"/>
              </a:solidFill>
            </a:endParaRPr>
          </a:p>
        </p:txBody>
      </p:sp>
      <p:sp>
        <p:nvSpPr>
          <p:cNvPr id="1090" name="Google Shape;1090;p172"/>
          <p:cNvSpPr txBox="1"/>
          <p:nvPr/>
        </p:nvSpPr>
        <p:spPr>
          <a:xfrm>
            <a:off x="6899200" y="2618289"/>
            <a:ext cx="1358700" cy="312000"/>
          </a:xfrm>
          <a:prstGeom prst="rect">
            <a:avLst/>
          </a:prstGeom>
          <a:noFill/>
          <a:ln>
            <a:noFill/>
          </a:ln>
        </p:spPr>
        <p:txBody>
          <a:bodyPr anchorCtr="0" anchor="t" bIns="85075" lIns="85075" spcFirstLastPara="1" rIns="85075" wrap="square" tIns="85075">
            <a:spAutoFit/>
          </a:bodyPr>
          <a:lstStyle/>
          <a:p>
            <a:pPr indent="0" lvl="0" marL="0" rtl="0" algn="l">
              <a:spcBef>
                <a:spcPts val="0"/>
              </a:spcBef>
              <a:spcAft>
                <a:spcPts val="0"/>
              </a:spcAft>
              <a:buNone/>
            </a:pPr>
            <a:r>
              <a:rPr lang="en-GB" sz="910">
                <a:solidFill>
                  <a:srgbClr val="666666"/>
                </a:solidFill>
                <a:latin typeface="Roboto"/>
                <a:ea typeface="Roboto"/>
                <a:cs typeface="Roboto"/>
                <a:sym typeface="Roboto"/>
              </a:rPr>
              <a:t>(Shen &amp; Tamkin, 2026)</a:t>
            </a:r>
            <a:endParaRPr sz="910">
              <a:solidFill>
                <a:srgbClr val="666666"/>
              </a:solidFill>
              <a:latin typeface="Roboto"/>
              <a:ea typeface="Roboto"/>
              <a:cs typeface="Roboto"/>
              <a:sym typeface="Roboto"/>
            </a:endParaRPr>
          </a:p>
        </p:txBody>
      </p:sp>
      <p:sp>
        <p:nvSpPr>
          <p:cNvPr id="1091" name="Google Shape;1091;p172"/>
          <p:cNvSpPr txBox="1"/>
          <p:nvPr/>
        </p:nvSpPr>
        <p:spPr>
          <a:xfrm>
            <a:off x="396300" y="796375"/>
            <a:ext cx="4579500" cy="1847100"/>
          </a:xfrm>
          <a:prstGeom prst="rect">
            <a:avLst/>
          </a:prstGeom>
          <a:noFill/>
          <a:ln>
            <a:noFill/>
          </a:ln>
        </p:spPr>
        <p:txBody>
          <a:bodyPr anchorCtr="0" anchor="t" bIns="91425" lIns="91425" spcFirstLastPara="1" rIns="91425" wrap="square" tIns="91425">
            <a:spAutoFit/>
          </a:bodyPr>
          <a:lstStyle/>
          <a:p>
            <a:pPr indent="0" lvl="0" marL="0" rtl="0" algn="l">
              <a:lnSpc>
                <a:spcPct val="75000"/>
              </a:lnSpc>
              <a:spcBef>
                <a:spcPts val="0"/>
              </a:spcBef>
              <a:spcAft>
                <a:spcPts val="0"/>
              </a:spcAft>
              <a:buNone/>
            </a:pPr>
            <a:r>
              <a:rPr lang="en-GB" sz="1800">
                <a:solidFill>
                  <a:srgbClr val="666666"/>
                </a:solidFill>
                <a:latin typeface="Roboto"/>
                <a:ea typeface="Roboto"/>
                <a:cs typeface="Roboto"/>
                <a:sym typeface="Roboto"/>
              </a:rPr>
              <a:t>Are you surprised about the findings?</a:t>
            </a:r>
            <a:endParaRPr sz="1800">
              <a:solidFill>
                <a:srgbClr val="666666"/>
              </a:solidFill>
              <a:latin typeface="Roboto"/>
              <a:ea typeface="Roboto"/>
              <a:cs typeface="Roboto"/>
              <a:sym typeface="Roboto"/>
            </a:endParaRPr>
          </a:p>
          <a:p>
            <a:pPr indent="0" lvl="0" marL="0" rtl="0" algn="l">
              <a:lnSpc>
                <a:spcPct val="75000"/>
              </a:lnSpc>
              <a:spcBef>
                <a:spcPts val="0"/>
              </a:spcBef>
              <a:spcAft>
                <a:spcPts val="0"/>
              </a:spcAft>
              <a:buNone/>
            </a:pPr>
            <a:r>
              <a:t/>
            </a:r>
            <a:endParaRPr sz="1800">
              <a:solidFill>
                <a:srgbClr val="666666"/>
              </a:solidFill>
              <a:latin typeface="Roboto"/>
              <a:ea typeface="Roboto"/>
              <a:cs typeface="Roboto"/>
              <a:sym typeface="Roboto"/>
            </a:endParaRPr>
          </a:p>
          <a:p>
            <a:pPr indent="0" lvl="0" marL="0" rtl="0" algn="l">
              <a:lnSpc>
                <a:spcPct val="75000"/>
              </a:lnSpc>
              <a:spcBef>
                <a:spcPts val="0"/>
              </a:spcBef>
              <a:spcAft>
                <a:spcPts val="0"/>
              </a:spcAft>
              <a:buNone/>
            </a:pPr>
            <a:r>
              <a:rPr lang="en-GB" sz="1800">
                <a:solidFill>
                  <a:srgbClr val="666666"/>
                </a:solidFill>
                <a:latin typeface="Roboto"/>
                <a:ea typeface="Roboto"/>
                <a:cs typeface="Roboto"/>
                <a:sym typeface="Roboto"/>
              </a:rPr>
              <a:t>Are your students using AI tools for programming? </a:t>
            </a:r>
            <a:endParaRPr sz="1800">
              <a:solidFill>
                <a:srgbClr val="666666"/>
              </a:solidFill>
              <a:latin typeface="Roboto"/>
              <a:ea typeface="Roboto"/>
              <a:cs typeface="Roboto"/>
              <a:sym typeface="Roboto"/>
            </a:endParaRPr>
          </a:p>
          <a:p>
            <a:pPr indent="0" lvl="0" marL="0" rtl="0" algn="l">
              <a:lnSpc>
                <a:spcPct val="75000"/>
              </a:lnSpc>
              <a:spcBef>
                <a:spcPts val="0"/>
              </a:spcBef>
              <a:spcAft>
                <a:spcPts val="0"/>
              </a:spcAft>
              <a:buNone/>
            </a:pPr>
            <a:r>
              <a:t/>
            </a:r>
            <a:endParaRPr sz="1800">
              <a:solidFill>
                <a:srgbClr val="666666"/>
              </a:solidFill>
              <a:latin typeface="Roboto"/>
              <a:ea typeface="Roboto"/>
              <a:cs typeface="Roboto"/>
              <a:sym typeface="Roboto"/>
            </a:endParaRPr>
          </a:p>
          <a:p>
            <a:pPr indent="0" lvl="0" marL="0" rtl="0" algn="l">
              <a:lnSpc>
                <a:spcPct val="75000"/>
              </a:lnSpc>
              <a:spcBef>
                <a:spcPts val="0"/>
              </a:spcBef>
              <a:spcAft>
                <a:spcPts val="0"/>
              </a:spcAft>
              <a:buNone/>
            </a:pPr>
            <a:r>
              <a:rPr lang="en-GB" sz="1800">
                <a:solidFill>
                  <a:srgbClr val="666666"/>
                </a:solidFill>
                <a:latin typeface="Roboto"/>
                <a:ea typeface="Roboto"/>
                <a:cs typeface="Roboto"/>
                <a:sym typeface="Roboto"/>
              </a:rPr>
              <a:t>In a </a:t>
            </a:r>
            <a:r>
              <a:rPr lang="en-GB" sz="1800">
                <a:solidFill>
                  <a:srgbClr val="595959"/>
                </a:solidFill>
                <a:latin typeface="Roboto"/>
                <a:ea typeface="Roboto"/>
                <a:cs typeface="Roboto"/>
                <a:sym typeface="Roboto"/>
              </a:rPr>
              <a:t>👍 or 👎way?</a:t>
            </a:r>
            <a:endParaRPr sz="1800">
              <a:solidFill>
                <a:srgbClr val="666666"/>
              </a:solidFill>
              <a:latin typeface="Roboto"/>
              <a:ea typeface="Roboto"/>
              <a:cs typeface="Roboto"/>
              <a:sym typeface="Roboto"/>
            </a:endParaRPr>
          </a:p>
          <a:p>
            <a:pPr indent="0" lvl="0" marL="0" rtl="0" algn="l">
              <a:lnSpc>
                <a:spcPct val="75000"/>
              </a:lnSpc>
              <a:spcBef>
                <a:spcPts val="0"/>
              </a:spcBef>
              <a:spcAft>
                <a:spcPts val="0"/>
              </a:spcAft>
              <a:buNone/>
            </a:pPr>
            <a:r>
              <a:t/>
            </a:r>
            <a:endParaRPr sz="1800">
              <a:solidFill>
                <a:srgbClr val="666666"/>
              </a:solidFill>
              <a:latin typeface="Roboto"/>
              <a:ea typeface="Roboto"/>
              <a:cs typeface="Roboto"/>
              <a:sym typeface="Roboto"/>
            </a:endParaRPr>
          </a:p>
          <a:p>
            <a:pPr indent="0" lvl="0" marL="0" rtl="0" algn="l">
              <a:lnSpc>
                <a:spcPct val="75000"/>
              </a:lnSpc>
              <a:spcBef>
                <a:spcPts val="0"/>
              </a:spcBef>
              <a:spcAft>
                <a:spcPts val="0"/>
              </a:spcAft>
              <a:buNone/>
            </a:pPr>
            <a:r>
              <a:rPr lang="en-GB" sz="1800">
                <a:solidFill>
                  <a:srgbClr val="666666"/>
                </a:solidFill>
                <a:latin typeface="Roboto"/>
                <a:ea typeface="Roboto"/>
                <a:cs typeface="Roboto"/>
                <a:sym typeface="Roboto"/>
              </a:rPr>
              <a:t>What do we need to do?</a:t>
            </a:r>
            <a:endParaRPr sz="1800">
              <a:solidFill>
                <a:srgbClr val="666666"/>
              </a:solidFill>
              <a:latin typeface="Roboto"/>
              <a:ea typeface="Roboto"/>
              <a:cs typeface="Roboto"/>
              <a:sym typeface="Roboto"/>
            </a:endParaRPr>
          </a:p>
        </p:txBody>
      </p:sp>
      <p:sp>
        <p:nvSpPr>
          <p:cNvPr id="1092" name="Google Shape;1092;p172"/>
          <p:cNvSpPr txBox="1"/>
          <p:nvPr/>
        </p:nvSpPr>
        <p:spPr>
          <a:xfrm>
            <a:off x="396300" y="3016925"/>
            <a:ext cx="8646600" cy="2124000"/>
          </a:xfrm>
          <a:prstGeom prst="rect">
            <a:avLst/>
          </a:prstGeom>
          <a:noFill/>
          <a:ln cap="flat" cmpd="sng" w="114300">
            <a:solidFill>
              <a:srgbClr val="FFFF00"/>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rgbClr val="666666"/>
              </a:buClr>
              <a:buSzPts val="1800"/>
              <a:buFont typeface="Roboto"/>
              <a:buChar char="●"/>
            </a:pPr>
            <a:r>
              <a:rPr lang="en-GB" sz="1800">
                <a:solidFill>
                  <a:srgbClr val="666666"/>
                </a:solidFill>
                <a:latin typeface="Roboto"/>
                <a:ea typeface="Roboto"/>
                <a:cs typeface="Roboto"/>
                <a:sym typeface="Roboto"/>
              </a:rPr>
              <a:t>Teach students </a:t>
            </a:r>
            <a:endParaRPr sz="1800">
              <a:solidFill>
                <a:srgbClr val="666666"/>
              </a:solidFill>
              <a:latin typeface="Roboto"/>
              <a:ea typeface="Roboto"/>
              <a:cs typeface="Roboto"/>
              <a:sym typeface="Roboto"/>
            </a:endParaRPr>
          </a:p>
          <a:p>
            <a:pPr indent="-342900" lvl="1" marL="914400" rtl="0" algn="l">
              <a:spcBef>
                <a:spcPts val="0"/>
              </a:spcBef>
              <a:spcAft>
                <a:spcPts val="0"/>
              </a:spcAft>
              <a:buClr>
                <a:srgbClr val="666666"/>
              </a:buClr>
              <a:buSzPts val="1800"/>
              <a:buFont typeface="Roboto"/>
              <a:buChar char="○"/>
            </a:pPr>
            <a:r>
              <a:rPr lang="en-GB" sz="1800">
                <a:solidFill>
                  <a:srgbClr val="666666"/>
                </a:solidFill>
                <a:latin typeface="Roboto"/>
                <a:ea typeface="Roboto"/>
                <a:cs typeface="Roboto"/>
                <a:sym typeface="Roboto"/>
              </a:rPr>
              <a:t>how to use AI tools to learn, not just to do a task;</a:t>
            </a:r>
            <a:endParaRPr sz="1800">
              <a:solidFill>
                <a:srgbClr val="666666"/>
              </a:solidFill>
              <a:latin typeface="Roboto"/>
              <a:ea typeface="Roboto"/>
              <a:cs typeface="Roboto"/>
              <a:sym typeface="Roboto"/>
            </a:endParaRPr>
          </a:p>
          <a:p>
            <a:pPr indent="-342900" lvl="1" marL="914400" rtl="0" algn="l">
              <a:spcBef>
                <a:spcPts val="0"/>
              </a:spcBef>
              <a:spcAft>
                <a:spcPts val="0"/>
              </a:spcAft>
              <a:buClr>
                <a:srgbClr val="666666"/>
              </a:buClr>
              <a:buSzPts val="1800"/>
              <a:buFont typeface="Roboto"/>
              <a:buChar char="○"/>
            </a:pPr>
            <a:r>
              <a:rPr lang="en-GB" sz="1800">
                <a:solidFill>
                  <a:srgbClr val="666666"/>
                </a:solidFill>
                <a:latin typeface="Roboto"/>
                <a:ea typeface="Roboto"/>
                <a:cs typeface="Roboto"/>
                <a:sym typeface="Roboto"/>
              </a:rPr>
              <a:t>about cognitive offloading.</a:t>
            </a:r>
            <a:endParaRPr sz="1800">
              <a:solidFill>
                <a:srgbClr val="666666"/>
              </a:solidFill>
              <a:latin typeface="Roboto"/>
              <a:ea typeface="Roboto"/>
              <a:cs typeface="Roboto"/>
              <a:sym typeface="Roboto"/>
            </a:endParaRPr>
          </a:p>
          <a:p>
            <a:pPr indent="-342900" lvl="0" marL="457200" rtl="0" algn="l">
              <a:spcBef>
                <a:spcPts val="0"/>
              </a:spcBef>
              <a:spcAft>
                <a:spcPts val="0"/>
              </a:spcAft>
              <a:buClr>
                <a:srgbClr val="666666"/>
              </a:buClr>
              <a:buSzPts val="1800"/>
              <a:buFont typeface="Roboto"/>
              <a:buChar char="●"/>
            </a:pPr>
            <a:r>
              <a:rPr lang="en-GB" sz="1800">
                <a:solidFill>
                  <a:srgbClr val="666666"/>
                </a:solidFill>
                <a:latin typeface="Roboto"/>
                <a:ea typeface="Roboto"/>
                <a:cs typeface="Roboto"/>
                <a:sym typeface="Roboto"/>
              </a:rPr>
              <a:t>Pedagogy needs to be carefully designed </a:t>
            </a:r>
            <a:endParaRPr sz="1800">
              <a:solidFill>
                <a:srgbClr val="666666"/>
              </a:solidFill>
              <a:latin typeface="Roboto"/>
              <a:ea typeface="Roboto"/>
              <a:cs typeface="Roboto"/>
              <a:sym typeface="Roboto"/>
            </a:endParaRPr>
          </a:p>
          <a:p>
            <a:pPr indent="-342900" lvl="1" marL="914400" rtl="0" algn="l">
              <a:spcBef>
                <a:spcPts val="0"/>
              </a:spcBef>
              <a:spcAft>
                <a:spcPts val="0"/>
              </a:spcAft>
              <a:buClr>
                <a:srgbClr val="666666"/>
              </a:buClr>
              <a:buSzPts val="1800"/>
              <a:buFont typeface="Roboto"/>
              <a:buChar char="○"/>
            </a:pPr>
            <a:r>
              <a:rPr lang="en-GB" sz="1800">
                <a:solidFill>
                  <a:srgbClr val="666666"/>
                </a:solidFill>
                <a:latin typeface="Roboto"/>
                <a:ea typeface="Roboto"/>
                <a:cs typeface="Roboto"/>
                <a:sym typeface="Roboto"/>
              </a:rPr>
              <a:t>not to offload, and to use effective learning approaches. </a:t>
            </a:r>
            <a:endParaRPr sz="1800">
              <a:solidFill>
                <a:srgbClr val="666666"/>
              </a:solidFill>
              <a:latin typeface="Roboto"/>
              <a:ea typeface="Roboto"/>
              <a:cs typeface="Roboto"/>
              <a:sym typeface="Roboto"/>
            </a:endParaRPr>
          </a:p>
          <a:p>
            <a:pPr indent="-342900" lvl="0" marL="457200" rtl="0" algn="l">
              <a:spcBef>
                <a:spcPts val="0"/>
              </a:spcBef>
              <a:spcAft>
                <a:spcPts val="0"/>
              </a:spcAft>
              <a:buClr>
                <a:srgbClr val="666666"/>
              </a:buClr>
              <a:buSzPts val="1800"/>
              <a:buFont typeface="Roboto"/>
              <a:buChar char="●"/>
            </a:pPr>
            <a:r>
              <a:rPr lang="en-GB" sz="1800">
                <a:solidFill>
                  <a:srgbClr val="666666"/>
                </a:solidFill>
                <a:latin typeface="Roboto"/>
                <a:ea typeface="Roboto"/>
                <a:cs typeface="Roboto"/>
                <a:sym typeface="Roboto"/>
              </a:rPr>
              <a:t>Reconsider learning about notional machine/ constructionism/ scaffolding in AI-mediated learning contexts.</a:t>
            </a:r>
            <a:endParaRPr sz="1800">
              <a:solidFill>
                <a:srgbClr val="666666"/>
              </a:solidFill>
              <a:latin typeface="Roboto"/>
              <a:ea typeface="Roboto"/>
              <a:cs typeface="Roboto"/>
              <a:sym typeface="Roboto"/>
            </a:endParaRPr>
          </a:p>
        </p:txBody>
      </p:sp>
      <p:sp>
        <p:nvSpPr>
          <p:cNvPr id="1093" name="Google Shape;1093;p172"/>
          <p:cNvSpPr txBox="1"/>
          <p:nvPr/>
        </p:nvSpPr>
        <p:spPr>
          <a:xfrm>
            <a:off x="5704803" y="774238"/>
            <a:ext cx="2496900" cy="868800"/>
          </a:xfrm>
          <a:prstGeom prst="rect">
            <a:avLst/>
          </a:prstGeom>
          <a:solidFill>
            <a:srgbClr val="00FFCF">
              <a:alpha val="12030"/>
            </a:srgbClr>
          </a:solidFill>
          <a:ln cap="flat" cmpd="sng" w="8850">
            <a:solidFill>
              <a:srgbClr val="93C47D"/>
            </a:solidFill>
            <a:prstDash val="solid"/>
            <a:round/>
            <a:headEnd len="sm" w="sm" type="none"/>
            <a:tailEnd len="sm" w="sm" type="none"/>
          </a:ln>
        </p:spPr>
        <p:txBody>
          <a:bodyPr anchorCtr="0" anchor="t" bIns="85075" lIns="85075" spcFirstLastPara="1" rIns="85075" wrap="square" tIns="85075">
            <a:noAutofit/>
          </a:bodyPr>
          <a:lstStyle/>
          <a:p>
            <a:pPr indent="0" lvl="0" marL="0" rtl="0" algn="r">
              <a:spcBef>
                <a:spcPts val="0"/>
              </a:spcBef>
              <a:spcAft>
                <a:spcPts val="0"/>
              </a:spcAft>
              <a:buNone/>
            </a:pPr>
            <a:r>
              <a:rPr lang="en-GB" sz="1675">
                <a:solidFill>
                  <a:srgbClr val="595959"/>
                </a:solidFill>
                <a:latin typeface="Roboto"/>
                <a:ea typeface="Roboto"/>
                <a:cs typeface="Roboto"/>
                <a:sym typeface="Roboto"/>
              </a:rPr>
              <a:t>👍</a:t>
            </a:r>
            <a:endParaRPr sz="1675">
              <a:solidFill>
                <a:srgbClr val="595959"/>
              </a:solidFill>
              <a:latin typeface="Roboto"/>
              <a:ea typeface="Roboto"/>
              <a:cs typeface="Roboto"/>
              <a:sym typeface="Roboto"/>
            </a:endParaRPr>
          </a:p>
        </p:txBody>
      </p:sp>
      <p:sp>
        <p:nvSpPr>
          <p:cNvPr id="1094" name="Google Shape;1094;p172"/>
          <p:cNvSpPr txBox="1"/>
          <p:nvPr/>
        </p:nvSpPr>
        <p:spPr>
          <a:xfrm>
            <a:off x="8257900" y="899500"/>
            <a:ext cx="785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solidFill>
                  <a:srgbClr val="595959"/>
                </a:solidFill>
                <a:latin typeface="Roboto"/>
                <a:ea typeface="Roboto"/>
                <a:cs typeface="Roboto"/>
                <a:sym typeface="Roboto"/>
              </a:rPr>
              <a:t>Effective learning  behaviours</a:t>
            </a:r>
            <a:endParaRPr sz="700">
              <a:solidFill>
                <a:srgbClr val="595959"/>
              </a:solidFill>
              <a:latin typeface="Roboto"/>
              <a:ea typeface="Roboto"/>
              <a:cs typeface="Roboto"/>
              <a:sym typeface="Roboto"/>
            </a:endParaRPr>
          </a:p>
        </p:txBody>
      </p:sp>
      <p:sp>
        <p:nvSpPr>
          <p:cNvPr id="1095" name="Google Shape;1095;p172"/>
          <p:cNvSpPr txBox="1"/>
          <p:nvPr/>
        </p:nvSpPr>
        <p:spPr>
          <a:xfrm>
            <a:off x="8257900" y="1914650"/>
            <a:ext cx="785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solidFill>
                  <a:srgbClr val="595959"/>
                </a:solidFill>
                <a:latin typeface="Roboto"/>
                <a:ea typeface="Roboto"/>
                <a:cs typeface="Roboto"/>
                <a:sym typeface="Roboto"/>
              </a:rPr>
              <a:t>Ine</a:t>
            </a:r>
            <a:r>
              <a:rPr lang="en-GB" sz="700">
                <a:solidFill>
                  <a:srgbClr val="595959"/>
                </a:solidFill>
                <a:latin typeface="Roboto"/>
                <a:ea typeface="Roboto"/>
                <a:cs typeface="Roboto"/>
                <a:sym typeface="Roboto"/>
              </a:rPr>
              <a:t>ffective learning  behaviours</a:t>
            </a:r>
            <a:endParaRPr sz="700">
              <a:solidFill>
                <a:srgbClr val="59595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73"/>
          <p:cNvSpPr txBox="1"/>
          <p:nvPr>
            <p:ph type="title"/>
          </p:nvPr>
        </p:nvSpPr>
        <p:spPr>
          <a:xfrm>
            <a:off x="381000" y="226500"/>
            <a:ext cx="7686000" cy="461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1000"/>
              </a:spcBef>
              <a:spcAft>
                <a:spcPts val="0"/>
              </a:spcAft>
              <a:buSzPts val="2200"/>
              <a:buNone/>
            </a:pPr>
            <a:r>
              <a:rPr lang="en-GB">
                <a:solidFill>
                  <a:srgbClr val="434343"/>
                </a:solidFill>
              </a:rPr>
              <a:t>Task completion activities versus learning activities</a:t>
            </a:r>
            <a:endParaRPr>
              <a:solidFill>
                <a:srgbClr val="434343"/>
              </a:solidFill>
            </a:endParaRPr>
          </a:p>
        </p:txBody>
      </p:sp>
      <p:sp>
        <p:nvSpPr>
          <p:cNvPr id="1101" name="Google Shape;1101;p173"/>
          <p:cNvSpPr/>
          <p:nvPr/>
        </p:nvSpPr>
        <p:spPr>
          <a:xfrm>
            <a:off x="396300" y="4555300"/>
            <a:ext cx="8413200" cy="349500"/>
          </a:xfrm>
          <a:prstGeom prst="leftRightArrow">
            <a:avLst>
              <a:gd fmla="val 50000" name="adj1"/>
              <a:gd fmla="val 50000" name="adj2"/>
            </a:avLst>
          </a:prstGeom>
          <a:solidFill>
            <a:srgbClr val="25798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102" name="Google Shape;1102;p173"/>
          <p:cNvSpPr/>
          <p:nvPr/>
        </p:nvSpPr>
        <p:spPr>
          <a:xfrm>
            <a:off x="396300" y="1069993"/>
            <a:ext cx="2841300" cy="3102900"/>
          </a:xfrm>
          <a:prstGeom prst="roundRect">
            <a:avLst>
              <a:gd fmla="val 16667" name="adj"/>
            </a:avLst>
          </a:prstGeom>
          <a:solidFill>
            <a:srgbClr val="EFCB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en-GB" sz="2000">
                <a:solidFill>
                  <a:srgbClr val="3F3F3F"/>
                </a:solidFill>
                <a:latin typeface="Roboto"/>
                <a:ea typeface="Roboto"/>
                <a:cs typeface="Roboto"/>
                <a:sym typeface="Roboto"/>
              </a:rPr>
              <a:t>A student </a:t>
            </a:r>
            <a:r>
              <a:rPr b="1" lang="en-GB" sz="2000">
                <a:solidFill>
                  <a:srgbClr val="3F3F3F"/>
                </a:solidFill>
                <a:latin typeface="Roboto"/>
                <a:ea typeface="Roboto"/>
                <a:cs typeface="Roboto"/>
                <a:sym typeface="Roboto"/>
              </a:rPr>
              <a:t>completing a task </a:t>
            </a:r>
            <a:r>
              <a:rPr lang="en-GB" sz="2000">
                <a:solidFill>
                  <a:srgbClr val="3F3F3F"/>
                </a:solidFill>
                <a:latin typeface="Roboto"/>
                <a:ea typeface="Roboto"/>
                <a:cs typeface="Roboto"/>
                <a:sym typeface="Roboto"/>
              </a:rPr>
              <a:t>when using an LLM</a:t>
            </a:r>
            <a:endParaRPr b="1" i="0" sz="22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t/>
            </a:r>
            <a:endParaRPr b="1" i="0" sz="9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None/>
            </a:pPr>
            <a:r>
              <a:rPr b="0" i="0" lang="en-GB" sz="1500" u="none" cap="none" strike="noStrike">
                <a:solidFill>
                  <a:srgbClr val="3F3F3F"/>
                </a:solidFill>
                <a:latin typeface="Roboto"/>
                <a:ea typeface="Roboto"/>
                <a:cs typeface="Roboto"/>
                <a:sym typeface="Roboto"/>
              </a:rPr>
              <a:t>The</a:t>
            </a:r>
            <a:r>
              <a:rPr b="1" i="0" lang="en-GB" sz="1500" u="none" cap="none" strike="noStrike">
                <a:solidFill>
                  <a:srgbClr val="3F3F3F"/>
                </a:solidFill>
                <a:latin typeface="Roboto"/>
                <a:ea typeface="Roboto"/>
                <a:cs typeface="Roboto"/>
                <a:sym typeface="Roboto"/>
              </a:rPr>
              <a:t> objective</a:t>
            </a:r>
            <a:r>
              <a:rPr b="0" i="0" lang="en-GB" sz="1500" u="none" cap="none" strike="noStrike">
                <a:solidFill>
                  <a:srgbClr val="3F3F3F"/>
                </a:solidFill>
                <a:latin typeface="Roboto"/>
                <a:ea typeface="Roboto"/>
                <a:cs typeface="Roboto"/>
                <a:sym typeface="Roboto"/>
              </a:rPr>
              <a:t> is to use the </a:t>
            </a:r>
            <a:r>
              <a:rPr b="1" i="0" lang="en-GB" sz="1500" u="none" cap="none" strike="noStrike">
                <a:solidFill>
                  <a:srgbClr val="C31C4A"/>
                </a:solidFill>
                <a:latin typeface="Roboto"/>
                <a:ea typeface="Roboto"/>
                <a:cs typeface="Roboto"/>
                <a:sym typeface="Roboto"/>
              </a:rPr>
              <a:t>LLM tool</a:t>
            </a:r>
            <a:r>
              <a:rPr b="0" i="0" lang="en-GB" sz="1500" u="none" cap="none" strike="noStrike">
                <a:solidFill>
                  <a:srgbClr val="3F3F3F"/>
                </a:solidFill>
                <a:latin typeface="Roboto"/>
                <a:ea typeface="Roboto"/>
                <a:cs typeface="Roboto"/>
                <a:sym typeface="Roboto"/>
              </a:rPr>
              <a:t> </a:t>
            </a:r>
            <a:r>
              <a:rPr b="1" i="0" lang="en-GB" sz="1500" u="none" cap="none" strike="noStrike">
                <a:solidFill>
                  <a:srgbClr val="3F3F3F"/>
                </a:solidFill>
                <a:latin typeface="Roboto"/>
                <a:ea typeface="Roboto"/>
                <a:cs typeface="Roboto"/>
                <a:sym typeface="Roboto"/>
              </a:rPr>
              <a:t>to complete the task. </a:t>
            </a:r>
            <a:endParaRPr b="1" i="0" sz="15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None/>
            </a:pPr>
            <a:r>
              <a:t/>
            </a:r>
            <a:endParaRPr sz="1500">
              <a:solidFill>
                <a:srgbClr val="3F3F3F"/>
              </a:solidFill>
              <a:latin typeface="Roboto"/>
              <a:ea typeface="Roboto"/>
              <a:cs typeface="Roboto"/>
              <a:sym typeface="Roboto"/>
            </a:endParaRPr>
          </a:p>
          <a:p>
            <a:pPr indent="0" lvl="0" marL="0" marR="0" rtl="0" algn="l">
              <a:lnSpc>
                <a:spcPct val="100000"/>
              </a:lnSpc>
              <a:spcBef>
                <a:spcPts val="0"/>
              </a:spcBef>
              <a:spcAft>
                <a:spcPts val="0"/>
              </a:spcAft>
              <a:buNone/>
            </a:pPr>
            <a:r>
              <a:rPr b="0" i="0" lang="en-GB" sz="1500" u="none" cap="none" strike="noStrike">
                <a:solidFill>
                  <a:srgbClr val="3F3F3F"/>
                </a:solidFill>
                <a:latin typeface="Roboto"/>
                <a:ea typeface="Roboto"/>
                <a:cs typeface="Roboto"/>
                <a:sym typeface="Roboto"/>
              </a:rPr>
              <a:t>The </a:t>
            </a:r>
            <a:r>
              <a:rPr b="1" i="0" lang="en-GB" sz="1500" u="none" cap="none" strike="noStrike">
                <a:solidFill>
                  <a:srgbClr val="C31C4A"/>
                </a:solidFill>
                <a:latin typeface="Roboto"/>
                <a:ea typeface="Roboto"/>
                <a:cs typeface="Roboto"/>
                <a:sym typeface="Roboto"/>
              </a:rPr>
              <a:t>LLM tool</a:t>
            </a:r>
            <a:r>
              <a:rPr b="1" i="0" lang="en-GB" sz="1500" u="none" cap="none" strike="noStrike">
                <a:solidFill>
                  <a:srgbClr val="3F3F3F"/>
                </a:solidFill>
                <a:latin typeface="Roboto"/>
                <a:ea typeface="Roboto"/>
                <a:cs typeface="Roboto"/>
                <a:sym typeface="Roboto"/>
              </a:rPr>
              <a:t> </a:t>
            </a:r>
            <a:r>
              <a:rPr b="1" lang="en-GB" sz="1500">
                <a:solidFill>
                  <a:srgbClr val="3F3F3F"/>
                </a:solidFill>
                <a:latin typeface="Roboto"/>
                <a:ea typeface="Roboto"/>
                <a:cs typeface="Roboto"/>
                <a:sym typeface="Roboto"/>
              </a:rPr>
              <a:t>‘</a:t>
            </a:r>
            <a:r>
              <a:rPr lang="en-GB" sz="1500">
                <a:solidFill>
                  <a:srgbClr val="3F3F3F"/>
                </a:solidFill>
                <a:latin typeface="Roboto"/>
                <a:ea typeface="Roboto"/>
                <a:cs typeface="Roboto"/>
                <a:sym typeface="Roboto"/>
              </a:rPr>
              <a:t>completes’ the task</a:t>
            </a:r>
            <a:r>
              <a:rPr b="1" i="0" lang="en-GB" sz="1500" u="none" cap="none" strike="noStrike">
                <a:solidFill>
                  <a:srgbClr val="3F3F3F"/>
                </a:solidFill>
                <a:latin typeface="Roboto"/>
                <a:ea typeface="Roboto"/>
                <a:cs typeface="Roboto"/>
                <a:sym typeface="Roboto"/>
              </a:rPr>
              <a:t>,</a:t>
            </a:r>
            <a:r>
              <a:rPr b="1" i="1" lang="en-GB" sz="1500" u="none" cap="none" strike="noStrike">
                <a:solidFill>
                  <a:srgbClr val="3F3F3F"/>
                </a:solidFill>
                <a:latin typeface="Roboto"/>
                <a:ea typeface="Roboto"/>
                <a:cs typeface="Roboto"/>
                <a:sym typeface="Roboto"/>
              </a:rPr>
              <a:t> </a:t>
            </a:r>
            <a:r>
              <a:rPr b="1" i="1" lang="en-GB" sz="1500" u="none" cap="none" strike="noStrike">
                <a:solidFill>
                  <a:srgbClr val="3F3F3F"/>
                </a:solidFill>
                <a:latin typeface="Roboto"/>
                <a:ea typeface="Roboto"/>
                <a:cs typeface="Roboto"/>
                <a:sym typeface="Roboto"/>
              </a:rPr>
              <a:t>the person offloads the task to the LLM.</a:t>
            </a:r>
            <a:endParaRPr b="1" i="1" sz="1800" u="none" cap="none" strike="noStrike">
              <a:solidFill>
                <a:srgbClr val="3F3F3F"/>
              </a:solidFill>
              <a:latin typeface="Roboto"/>
              <a:ea typeface="Roboto"/>
              <a:cs typeface="Roboto"/>
              <a:sym typeface="Roboto"/>
            </a:endParaRPr>
          </a:p>
        </p:txBody>
      </p:sp>
      <p:sp>
        <p:nvSpPr>
          <p:cNvPr id="1103" name="Google Shape;1103;p173"/>
          <p:cNvSpPr/>
          <p:nvPr/>
        </p:nvSpPr>
        <p:spPr>
          <a:xfrm>
            <a:off x="5968100" y="1069993"/>
            <a:ext cx="2841300" cy="3102900"/>
          </a:xfrm>
          <a:prstGeom prst="roundRect">
            <a:avLst>
              <a:gd fmla="val 16667" name="adj"/>
            </a:avLst>
          </a:prstGeom>
          <a:solidFill>
            <a:srgbClr val="B0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en-GB" sz="2000">
                <a:solidFill>
                  <a:srgbClr val="3F3F3F"/>
                </a:solidFill>
                <a:latin typeface="Roboto"/>
                <a:ea typeface="Roboto"/>
                <a:cs typeface="Roboto"/>
                <a:sym typeface="Roboto"/>
              </a:rPr>
              <a:t>A student </a:t>
            </a:r>
            <a:endParaRPr sz="2000">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300"/>
              <a:buFont typeface="Arial"/>
              <a:buNone/>
            </a:pPr>
            <a:r>
              <a:rPr b="1" lang="en-GB" sz="2000">
                <a:solidFill>
                  <a:srgbClr val="3F3F3F"/>
                </a:solidFill>
                <a:latin typeface="Roboto"/>
                <a:ea typeface="Roboto"/>
                <a:cs typeface="Roboto"/>
                <a:sym typeface="Roboto"/>
              </a:rPr>
              <a:t>learning</a:t>
            </a:r>
            <a:r>
              <a:rPr lang="en-GB" sz="2000">
                <a:solidFill>
                  <a:srgbClr val="3F3F3F"/>
                </a:solidFill>
                <a:latin typeface="Roboto"/>
                <a:ea typeface="Roboto"/>
                <a:cs typeface="Roboto"/>
                <a:sym typeface="Roboto"/>
              </a:rPr>
              <a:t> </a:t>
            </a:r>
            <a:endParaRPr sz="2000">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300"/>
              <a:buFont typeface="Arial"/>
              <a:buNone/>
            </a:pPr>
            <a:r>
              <a:rPr lang="en-GB" sz="2000">
                <a:solidFill>
                  <a:srgbClr val="3F3F3F"/>
                </a:solidFill>
                <a:latin typeface="Roboto"/>
                <a:ea typeface="Roboto"/>
                <a:cs typeface="Roboto"/>
                <a:sym typeface="Roboto"/>
              </a:rPr>
              <a:t>when using an LLM</a:t>
            </a:r>
            <a:endParaRPr b="1" i="0" sz="22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None/>
            </a:pPr>
            <a:r>
              <a:rPr b="0" i="0" lang="en-GB" sz="1500" u="none" cap="none" strike="noStrike">
                <a:solidFill>
                  <a:srgbClr val="3F3F3F"/>
                </a:solidFill>
                <a:latin typeface="Roboto"/>
                <a:ea typeface="Roboto"/>
                <a:cs typeface="Roboto"/>
                <a:sym typeface="Roboto"/>
              </a:rPr>
              <a:t>The </a:t>
            </a:r>
            <a:r>
              <a:rPr b="1" i="0" lang="en-GB" sz="1500" u="none" cap="none" strike="noStrike">
                <a:solidFill>
                  <a:srgbClr val="3F3F3F"/>
                </a:solidFill>
                <a:latin typeface="Roboto"/>
                <a:ea typeface="Roboto"/>
                <a:cs typeface="Roboto"/>
                <a:sym typeface="Roboto"/>
              </a:rPr>
              <a:t>objective</a:t>
            </a:r>
            <a:r>
              <a:rPr b="0" i="0" lang="en-GB" sz="1500" u="none" cap="none" strike="noStrike">
                <a:solidFill>
                  <a:srgbClr val="3F3F3F"/>
                </a:solidFill>
                <a:latin typeface="Roboto"/>
                <a:ea typeface="Roboto"/>
                <a:cs typeface="Roboto"/>
                <a:sym typeface="Roboto"/>
              </a:rPr>
              <a:t> is for the </a:t>
            </a:r>
            <a:r>
              <a:rPr b="1" i="0" lang="en-GB" sz="1500" u="none" cap="none" strike="noStrike">
                <a:solidFill>
                  <a:srgbClr val="C31C4A"/>
                </a:solidFill>
                <a:latin typeface="Roboto"/>
                <a:ea typeface="Roboto"/>
                <a:cs typeface="Roboto"/>
                <a:sym typeface="Roboto"/>
              </a:rPr>
              <a:t>person</a:t>
            </a:r>
            <a:r>
              <a:rPr b="1" i="0" lang="en-GB" sz="1500" u="none" cap="none" strike="noStrike">
                <a:solidFill>
                  <a:srgbClr val="3F3F3F"/>
                </a:solidFill>
                <a:latin typeface="Roboto"/>
                <a:ea typeface="Roboto"/>
                <a:cs typeface="Roboto"/>
                <a:sym typeface="Roboto"/>
              </a:rPr>
              <a:t> to learn. </a:t>
            </a:r>
            <a:endParaRPr b="1" i="0" sz="1500" u="none" cap="none" strike="noStrike">
              <a:solidFill>
                <a:srgbClr val="3F3F3F"/>
              </a:solidFill>
              <a:latin typeface="Roboto"/>
              <a:ea typeface="Roboto"/>
              <a:cs typeface="Roboto"/>
              <a:sym typeface="Roboto"/>
            </a:endParaRPr>
          </a:p>
          <a:p>
            <a:pPr indent="0" lvl="0" marL="0" marR="0" rtl="0" algn="l">
              <a:lnSpc>
                <a:spcPct val="100000"/>
              </a:lnSpc>
              <a:spcBef>
                <a:spcPts val="0"/>
              </a:spcBef>
              <a:spcAft>
                <a:spcPts val="0"/>
              </a:spcAft>
              <a:buNone/>
            </a:pPr>
            <a:r>
              <a:t/>
            </a:r>
            <a:endParaRPr sz="1500">
              <a:solidFill>
                <a:srgbClr val="3F3F3F"/>
              </a:solidFill>
              <a:latin typeface="Roboto"/>
              <a:ea typeface="Roboto"/>
              <a:cs typeface="Roboto"/>
              <a:sym typeface="Roboto"/>
            </a:endParaRPr>
          </a:p>
          <a:p>
            <a:pPr indent="0" lvl="0" marL="0" marR="0" rtl="0" algn="l">
              <a:lnSpc>
                <a:spcPct val="100000"/>
              </a:lnSpc>
              <a:spcBef>
                <a:spcPts val="0"/>
              </a:spcBef>
              <a:spcAft>
                <a:spcPts val="0"/>
              </a:spcAft>
              <a:buNone/>
            </a:pPr>
            <a:r>
              <a:rPr b="0" i="0" lang="en-GB" sz="1500" u="none" cap="none" strike="noStrike">
                <a:solidFill>
                  <a:srgbClr val="3F3F3F"/>
                </a:solidFill>
                <a:latin typeface="Roboto"/>
                <a:ea typeface="Roboto"/>
                <a:cs typeface="Roboto"/>
                <a:sym typeface="Roboto"/>
              </a:rPr>
              <a:t>The </a:t>
            </a:r>
            <a:r>
              <a:rPr b="1" i="0" lang="en-GB" sz="1500" u="none" cap="none" strike="noStrike">
                <a:solidFill>
                  <a:srgbClr val="C31C4A"/>
                </a:solidFill>
                <a:latin typeface="Roboto"/>
                <a:ea typeface="Roboto"/>
                <a:cs typeface="Roboto"/>
                <a:sym typeface="Roboto"/>
              </a:rPr>
              <a:t>person</a:t>
            </a:r>
            <a:r>
              <a:rPr b="1" i="0" lang="en-GB" sz="1500" u="none" cap="none" strike="noStrike">
                <a:solidFill>
                  <a:srgbClr val="3F3F3F"/>
                </a:solidFill>
                <a:latin typeface="Roboto"/>
                <a:ea typeface="Roboto"/>
                <a:cs typeface="Roboto"/>
                <a:sym typeface="Roboto"/>
              </a:rPr>
              <a:t> </a:t>
            </a:r>
            <a:r>
              <a:rPr lang="en-GB" sz="1500">
                <a:solidFill>
                  <a:srgbClr val="3F3F3F"/>
                </a:solidFill>
                <a:latin typeface="Roboto"/>
                <a:ea typeface="Roboto"/>
                <a:cs typeface="Roboto"/>
                <a:sym typeface="Roboto"/>
              </a:rPr>
              <a:t>completes the task, </a:t>
            </a:r>
            <a:r>
              <a:rPr b="0" i="0" lang="en-GB" sz="1500" u="none" cap="none" strike="noStrike">
                <a:solidFill>
                  <a:srgbClr val="3F3F3F"/>
                </a:solidFill>
                <a:latin typeface="Roboto"/>
                <a:ea typeface="Roboto"/>
                <a:cs typeface="Roboto"/>
                <a:sym typeface="Roboto"/>
              </a:rPr>
              <a:t>the LLM tool supports.</a:t>
            </a:r>
            <a:endParaRPr b="0" i="0" sz="1800" u="none" cap="none" strike="noStrike">
              <a:solidFill>
                <a:srgbClr val="3F3F3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74"/>
          <p:cNvSpPr/>
          <p:nvPr/>
        </p:nvSpPr>
        <p:spPr>
          <a:xfrm>
            <a:off x="151650" y="818426"/>
            <a:ext cx="8095500" cy="20847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09" name="Google Shape;1109;p174"/>
          <p:cNvSpPr txBox="1"/>
          <p:nvPr>
            <p:ph type="title"/>
          </p:nvPr>
        </p:nvSpPr>
        <p:spPr>
          <a:xfrm>
            <a:off x="478350" y="207275"/>
            <a:ext cx="7686000" cy="461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1000"/>
              </a:spcBef>
              <a:spcAft>
                <a:spcPts val="0"/>
              </a:spcAft>
              <a:buClr>
                <a:schemeClr val="dk1"/>
              </a:buClr>
              <a:buSzPts val="1100"/>
              <a:buFont typeface="Arial"/>
              <a:buNone/>
            </a:pPr>
            <a:r>
              <a:rPr lang="en-GB">
                <a:solidFill>
                  <a:srgbClr val="434343"/>
                </a:solidFill>
              </a:rPr>
              <a:t>Example tasks and learning tasks (let’s match) </a:t>
            </a:r>
            <a:endParaRPr>
              <a:solidFill>
                <a:srgbClr val="434343"/>
              </a:solidFill>
            </a:endParaRPr>
          </a:p>
        </p:txBody>
      </p:sp>
      <p:sp>
        <p:nvSpPr>
          <p:cNvPr id="1110" name="Google Shape;1110;p174"/>
          <p:cNvSpPr txBox="1"/>
          <p:nvPr/>
        </p:nvSpPr>
        <p:spPr>
          <a:xfrm>
            <a:off x="234450" y="924300"/>
            <a:ext cx="1322700" cy="1185300"/>
          </a:xfrm>
          <a:prstGeom prst="rect">
            <a:avLst/>
          </a:prstGeom>
          <a:solidFill>
            <a:srgbClr val="B0DEE4"/>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300">
                <a:solidFill>
                  <a:srgbClr val="595959"/>
                </a:solidFill>
                <a:latin typeface="Roboto"/>
                <a:ea typeface="Roboto"/>
                <a:cs typeface="Roboto"/>
                <a:sym typeface="Roboto"/>
              </a:rPr>
              <a:t>A</a:t>
            </a:r>
            <a:r>
              <a:rPr lang="en-GB" sz="1300">
                <a:solidFill>
                  <a:srgbClr val="595959"/>
                </a:solidFill>
                <a:latin typeface="Roboto"/>
                <a:ea typeface="Roboto"/>
                <a:cs typeface="Roboto"/>
                <a:sym typeface="Roboto"/>
              </a:rPr>
              <a:t>. </a:t>
            </a:r>
            <a:r>
              <a:rPr b="0" i="0" lang="en-GB" sz="1300" u="none" cap="none" strike="noStrike">
                <a:solidFill>
                  <a:srgbClr val="595959"/>
                </a:solidFill>
                <a:latin typeface="Roboto"/>
                <a:ea typeface="Roboto"/>
                <a:cs typeface="Roboto"/>
                <a:sym typeface="Roboto"/>
              </a:rPr>
              <a:t>Using an LLM tool to suggest steps for designing test cases</a:t>
            </a:r>
            <a:endParaRPr b="0" i="0" sz="1300" u="none" cap="none" strike="noStrike">
              <a:solidFill>
                <a:srgbClr val="595959"/>
              </a:solidFill>
              <a:latin typeface="Roboto"/>
              <a:ea typeface="Roboto"/>
              <a:cs typeface="Roboto"/>
              <a:sym typeface="Roboto"/>
            </a:endParaRPr>
          </a:p>
        </p:txBody>
      </p:sp>
      <p:sp>
        <p:nvSpPr>
          <p:cNvPr id="1111" name="Google Shape;1111;p174"/>
          <p:cNvSpPr txBox="1"/>
          <p:nvPr/>
        </p:nvSpPr>
        <p:spPr>
          <a:xfrm>
            <a:off x="1814925" y="924300"/>
            <a:ext cx="1417800" cy="985200"/>
          </a:xfrm>
          <a:prstGeom prst="rect">
            <a:avLst/>
          </a:prstGeom>
          <a:solidFill>
            <a:srgbClr val="B0DEE4"/>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300">
                <a:solidFill>
                  <a:srgbClr val="595959"/>
                </a:solidFill>
                <a:latin typeface="Roboto"/>
                <a:ea typeface="Roboto"/>
                <a:cs typeface="Roboto"/>
                <a:sym typeface="Roboto"/>
              </a:rPr>
              <a:t>B</a:t>
            </a:r>
            <a:r>
              <a:rPr lang="en-GB" sz="1300">
                <a:solidFill>
                  <a:srgbClr val="595959"/>
                </a:solidFill>
                <a:latin typeface="Roboto"/>
                <a:ea typeface="Roboto"/>
                <a:cs typeface="Roboto"/>
                <a:sym typeface="Roboto"/>
              </a:rPr>
              <a:t>. </a:t>
            </a:r>
            <a:r>
              <a:rPr b="0" i="0" lang="en-GB" sz="1300" cap="none" strike="noStrike">
                <a:solidFill>
                  <a:srgbClr val="595959"/>
                </a:solidFill>
                <a:latin typeface="Roboto"/>
                <a:ea typeface="Roboto"/>
                <a:cs typeface="Roboto"/>
                <a:sym typeface="Roboto"/>
              </a:rPr>
              <a:t>Using an LLM tool to explain coding error messages</a:t>
            </a:r>
            <a:endParaRPr b="0" i="0" sz="1300" cap="none" strike="noStrike">
              <a:solidFill>
                <a:srgbClr val="595959"/>
              </a:solidFill>
              <a:latin typeface="Roboto"/>
              <a:ea typeface="Roboto"/>
              <a:cs typeface="Roboto"/>
              <a:sym typeface="Roboto"/>
            </a:endParaRPr>
          </a:p>
        </p:txBody>
      </p:sp>
      <p:sp>
        <p:nvSpPr>
          <p:cNvPr id="1112" name="Google Shape;1112;p174"/>
          <p:cNvSpPr txBox="1"/>
          <p:nvPr/>
        </p:nvSpPr>
        <p:spPr>
          <a:xfrm>
            <a:off x="5166075" y="924300"/>
            <a:ext cx="1417800" cy="1785600"/>
          </a:xfrm>
          <a:prstGeom prst="rect">
            <a:avLst/>
          </a:prstGeom>
          <a:solidFill>
            <a:srgbClr val="B0DEE4"/>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300">
                <a:solidFill>
                  <a:srgbClr val="595959"/>
                </a:solidFill>
                <a:latin typeface="Roboto"/>
                <a:ea typeface="Roboto"/>
                <a:cs typeface="Roboto"/>
                <a:sym typeface="Roboto"/>
              </a:rPr>
              <a:t>D</a:t>
            </a:r>
            <a:r>
              <a:rPr lang="en-GB" sz="1300">
                <a:solidFill>
                  <a:srgbClr val="595959"/>
                </a:solidFill>
                <a:latin typeface="Roboto"/>
                <a:ea typeface="Roboto"/>
                <a:cs typeface="Roboto"/>
                <a:sym typeface="Roboto"/>
              </a:rPr>
              <a:t>. Evaluate the difference between code I wrote and LLM-generated code for the same requirements</a:t>
            </a:r>
            <a:endParaRPr b="0" i="0" sz="1300" u="none" cap="none" strike="noStrike">
              <a:solidFill>
                <a:srgbClr val="595959"/>
              </a:solidFill>
              <a:latin typeface="Roboto"/>
              <a:ea typeface="Roboto"/>
              <a:cs typeface="Roboto"/>
              <a:sym typeface="Roboto"/>
            </a:endParaRPr>
          </a:p>
        </p:txBody>
      </p:sp>
      <p:sp>
        <p:nvSpPr>
          <p:cNvPr id="1113" name="Google Shape;1113;p174"/>
          <p:cNvSpPr txBox="1"/>
          <p:nvPr/>
        </p:nvSpPr>
        <p:spPr>
          <a:xfrm>
            <a:off x="3490500" y="924300"/>
            <a:ext cx="1417800" cy="1785600"/>
          </a:xfrm>
          <a:prstGeom prst="rect">
            <a:avLst/>
          </a:prstGeom>
          <a:solidFill>
            <a:srgbClr val="B0DEE4"/>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300">
                <a:solidFill>
                  <a:srgbClr val="595959"/>
                </a:solidFill>
                <a:latin typeface="Roboto"/>
                <a:ea typeface="Roboto"/>
                <a:cs typeface="Roboto"/>
                <a:sym typeface="Roboto"/>
              </a:rPr>
              <a:t>C</a:t>
            </a:r>
            <a:r>
              <a:rPr lang="en-GB" sz="1300">
                <a:solidFill>
                  <a:srgbClr val="595959"/>
                </a:solidFill>
                <a:latin typeface="Roboto"/>
                <a:ea typeface="Roboto"/>
                <a:cs typeface="Roboto"/>
                <a:sym typeface="Roboto"/>
              </a:rPr>
              <a:t>. Using prompt engineering to create a range of programs with different levels of  efficiency and compare these</a:t>
            </a:r>
            <a:endParaRPr b="0" i="0" sz="1300" u="none" cap="none" strike="noStrike">
              <a:solidFill>
                <a:srgbClr val="595959"/>
              </a:solidFill>
              <a:latin typeface="Roboto"/>
              <a:ea typeface="Roboto"/>
              <a:cs typeface="Roboto"/>
              <a:sym typeface="Roboto"/>
            </a:endParaRPr>
          </a:p>
        </p:txBody>
      </p:sp>
      <p:sp>
        <p:nvSpPr>
          <p:cNvPr id="1114" name="Google Shape;1114;p174"/>
          <p:cNvSpPr txBox="1"/>
          <p:nvPr/>
        </p:nvSpPr>
        <p:spPr>
          <a:xfrm>
            <a:off x="8267700" y="1375975"/>
            <a:ext cx="9252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595959"/>
                </a:solidFill>
                <a:latin typeface="Roboto"/>
                <a:ea typeface="Roboto"/>
                <a:cs typeface="Roboto"/>
                <a:sym typeface="Roboto"/>
              </a:rPr>
              <a:t>Effective l</a:t>
            </a:r>
            <a:r>
              <a:rPr lang="en-GB" sz="1300">
                <a:solidFill>
                  <a:srgbClr val="595959"/>
                </a:solidFill>
                <a:latin typeface="Roboto"/>
                <a:ea typeface="Roboto"/>
                <a:cs typeface="Roboto"/>
                <a:sym typeface="Roboto"/>
              </a:rPr>
              <a:t>earning activities</a:t>
            </a:r>
            <a:endParaRPr sz="1200">
              <a:solidFill>
                <a:srgbClr val="595959"/>
              </a:solidFill>
              <a:latin typeface="Roboto"/>
              <a:ea typeface="Roboto"/>
              <a:cs typeface="Roboto"/>
              <a:sym typeface="Roboto"/>
            </a:endParaRPr>
          </a:p>
          <a:p>
            <a:pPr indent="0" lvl="0" marL="0" rtl="0" algn="l">
              <a:spcBef>
                <a:spcPts val="0"/>
              </a:spcBef>
              <a:spcAft>
                <a:spcPts val="0"/>
              </a:spcAft>
              <a:buNone/>
            </a:pPr>
            <a:r>
              <a:t/>
            </a:r>
            <a:endParaRPr sz="1200">
              <a:solidFill>
                <a:srgbClr val="595959"/>
              </a:solidFill>
              <a:latin typeface="Roboto"/>
              <a:ea typeface="Roboto"/>
              <a:cs typeface="Roboto"/>
              <a:sym typeface="Roboto"/>
            </a:endParaRPr>
          </a:p>
        </p:txBody>
      </p:sp>
      <p:sp>
        <p:nvSpPr>
          <p:cNvPr id="1115" name="Google Shape;1115;p174"/>
          <p:cNvSpPr txBox="1"/>
          <p:nvPr/>
        </p:nvSpPr>
        <p:spPr>
          <a:xfrm>
            <a:off x="6841650" y="924300"/>
            <a:ext cx="1322700" cy="1185300"/>
          </a:xfrm>
          <a:prstGeom prst="rect">
            <a:avLst/>
          </a:prstGeom>
          <a:solidFill>
            <a:srgbClr val="B0DEE4"/>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300">
                <a:solidFill>
                  <a:srgbClr val="595959"/>
                </a:solidFill>
                <a:latin typeface="Roboto"/>
                <a:ea typeface="Roboto"/>
                <a:cs typeface="Roboto"/>
                <a:sym typeface="Roboto"/>
              </a:rPr>
              <a:t>E. </a:t>
            </a:r>
            <a:r>
              <a:rPr lang="en-GB" sz="1300">
                <a:solidFill>
                  <a:srgbClr val="595959"/>
                </a:solidFill>
                <a:latin typeface="Roboto"/>
                <a:ea typeface="Roboto"/>
                <a:cs typeface="Roboto"/>
                <a:sym typeface="Roboto"/>
              </a:rPr>
              <a:t>Investigate</a:t>
            </a:r>
            <a:r>
              <a:rPr lang="en-GB" sz="1300">
                <a:solidFill>
                  <a:srgbClr val="595959"/>
                </a:solidFill>
                <a:latin typeface="Roboto"/>
                <a:ea typeface="Roboto"/>
                <a:cs typeface="Roboto"/>
                <a:sym typeface="Roboto"/>
              </a:rPr>
              <a:t>  LLM-produced trace tables for code and algorithms</a:t>
            </a:r>
            <a:endParaRPr b="0" i="0" sz="1300" u="none" cap="none" strike="noStrike">
              <a:solidFill>
                <a:srgbClr val="595959"/>
              </a:solidFill>
              <a:latin typeface="Roboto"/>
              <a:ea typeface="Roboto"/>
              <a:cs typeface="Roboto"/>
              <a:sym typeface="Roboto"/>
            </a:endParaRPr>
          </a:p>
        </p:txBody>
      </p:sp>
      <p:sp>
        <p:nvSpPr>
          <p:cNvPr id="1116" name="Google Shape;1116;p174"/>
          <p:cNvSpPr/>
          <p:nvPr/>
        </p:nvSpPr>
        <p:spPr>
          <a:xfrm>
            <a:off x="125538" y="3490250"/>
            <a:ext cx="8095500" cy="15360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17" name="Google Shape;1117;p174"/>
          <p:cNvSpPr txBox="1"/>
          <p:nvPr/>
        </p:nvSpPr>
        <p:spPr>
          <a:xfrm>
            <a:off x="3470987" y="3903663"/>
            <a:ext cx="1322700" cy="831300"/>
          </a:xfrm>
          <a:prstGeom prst="rect">
            <a:avLst/>
          </a:prstGeom>
          <a:solidFill>
            <a:srgbClr val="EFCBF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GB">
                <a:solidFill>
                  <a:srgbClr val="595959"/>
                </a:solidFill>
                <a:latin typeface="Roboto"/>
                <a:ea typeface="Roboto"/>
                <a:cs typeface="Roboto"/>
                <a:sym typeface="Roboto"/>
              </a:rPr>
              <a:t>3. W</a:t>
            </a:r>
            <a:r>
              <a:rPr b="0" i="0" lang="en-GB" u="none" cap="none" strike="noStrike">
                <a:solidFill>
                  <a:srgbClr val="595959"/>
                </a:solidFill>
                <a:latin typeface="Roboto"/>
                <a:ea typeface="Roboto"/>
                <a:cs typeface="Roboto"/>
                <a:sym typeface="Roboto"/>
              </a:rPr>
              <a:t>rite a program for  requirements</a:t>
            </a:r>
            <a:endParaRPr b="0" i="0" u="none" cap="none" strike="noStrike">
              <a:solidFill>
                <a:srgbClr val="595959"/>
              </a:solidFill>
              <a:latin typeface="Roboto"/>
              <a:ea typeface="Roboto"/>
              <a:cs typeface="Roboto"/>
              <a:sym typeface="Roboto"/>
            </a:endParaRPr>
          </a:p>
        </p:txBody>
      </p:sp>
      <p:sp>
        <p:nvSpPr>
          <p:cNvPr id="1118" name="Google Shape;1118;p174"/>
          <p:cNvSpPr txBox="1"/>
          <p:nvPr/>
        </p:nvSpPr>
        <p:spPr>
          <a:xfrm>
            <a:off x="6495875" y="3903663"/>
            <a:ext cx="1591800" cy="831300"/>
          </a:xfrm>
          <a:prstGeom prst="rect">
            <a:avLst/>
          </a:prstGeom>
          <a:solidFill>
            <a:srgbClr val="EFCBF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GB">
                <a:solidFill>
                  <a:srgbClr val="595959"/>
                </a:solidFill>
                <a:latin typeface="Roboto"/>
                <a:ea typeface="Roboto"/>
                <a:cs typeface="Roboto"/>
                <a:sym typeface="Roboto"/>
              </a:rPr>
              <a:t>5.Give</a:t>
            </a:r>
            <a:r>
              <a:rPr b="0" i="0" lang="en-GB" u="none" cap="none" strike="noStrike">
                <a:solidFill>
                  <a:srgbClr val="595959"/>
                </a:solidFill>
                <a:latin typeface="Roboto"/>
                <a:ea typeface="Roboto"/>
                <a:cs typeface="Roboto"/>
                <a:sym typeface="Roboto"/>
              </a:rPr>
              <a:t> efficiency improvements </a:t>
            </a:r>
            <a:r>
              <a:rPr lang="en-GB">
                <a:solidFill>
                  <a:srgbClr val="595959"/>
                </a:solidFill>
                <a:latin typeface="Roboto"/>
                <a:ea typeface="Roboto"/>
                <a:cs typeface="Roboto"/>
                <a:sym typeface="Roboto"/>
              </a:rPr>
              <a:t>for</a:t>
            </a:r>
            <a:r>
              <a:rPr b="0" i="0" lang="en-GB" u="none" cap="none" strike="noStrike">
                <a:solidFill>
                  <a:srgbClr val="595959"/>
                </a:solidFill>
                <a:latin typeface="Roboto"/>
                <a:ea typeface="Roboto"/>
                <a:cs typeface="Roboto"/>
                <a:sym typeface="Roboto"/>
              </a:rPr>
              <a:t> my code</a:t>
            </a:r>
            <a:endParaRPr b="0" i="0" u="none" cap="none" strike="noStrike">
              <a:solidFill>
                <a:srgbClr val="595959"/>
              </a:solidFill>
              <a:latin typeface="Roboto"/>
              <a:ea typeface="Roboto"/>
              <a:cs typeface="Roboto"/>
              <a:sym typeface="Roboto"/>
            </a:endParaRPr>
          </a:p>
        </p:txBody>
      </p:sp>
      <p:sp>
        <p:nvSpPr>
          <p:cNvPr id="1119" name="Google Shape;1119;p174"/>
          <p:cNvSpPr txBox="1"/>
          <p:nvPr/>
        </p:nvSpPr>
        <p:spPr>
          <a:xfrm>
            <a:off x="258900" y="3903663"/>
            <a:ext cx="1322700" cy="831300"/>
          </a:xfrm>
          <a:prstGeom prst="rect">
            <a:avLst/>
          </a:prstGeom>
          <a:solidFill>
            <a:srgbClr val="EFCBF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GB">
                <a:solidFill>
                  <a:srgbClr val="595959"/>
                </a:solidFill>
                <a:latin typeface="Roboto"/>
                <a:ea typeface="Roboto"/>
                <a:cs typeface="Roboto"/>
                <a:sym typeface="Roboto"/>
              </a:rPr>
              <a:t>1. F</a:t>
            </a:r>
            <a:r>
              <a:rPr b="0" i="0" lang="en-GB" u="none" cap="none" strike="noStrike">
                <a:solidFill>
                  <a:srgbClr val="595959"/>
                </a:solidFill>
                <a:latin typeface="Roboto"/>
                <a:ea typeface="Roboto"/>
                <a:cs typeface="Roboto"/>
                <a:sym typeface="Roboto"/>
              </a:rPr>
              <a:t>ix all the bugs in my code</a:t>
            </a:r>
            <a:endParaRPr b="0" i="0" u="none" cap="none" strike="noStrike">
              <a:solidFill>
                <a:srgbClr val="595959"/>
              </a:solidFill>
              <a:latin typeface="Roboto"/>
              <a:ea typeface="Roboto"/>
              <a:cs typeface="Roboto"/>
              <a:sym typeface="Roboto"/>
            </a:endParaRPr>
          </a:p>
        </p:txBody>
      </p:sp>
      <p:sp>
        <p:nvSpPr>
          <p:cNvPr id="1120" name="Google Shape;1120;p174"/>
          <p:cNvSpPr txBox="1"/>
          <p:nvPr/>
        </p:nvSpPr>
        <p:spPr>
          <a:xfrm>
            <a:off x="4983431" y="3903663"/>
            <a:ext cx="1322700" cy="831300"/>
          </a:xfrm>
          <a:prstGeom prst="rect">
            <a:avLst/>
          </a:prstGeom>
          <a:solidFill>
            <a:srgbClr val="EFCBF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GB">
                <a:solidFill>
                  <a:srgbClr val="595959"/>
                </a:solidFill>
                <a:latin typeface="Roboto"/>
                <a:ea typeface="Roboto"/>
                <a:cs typeface="Roboto"/>
                <a:sym typeface="Roboto"/>
              </a:rPr>
              <a:t>4. D</a:t>
            </a:r>
            <a:r>
              <a:rPr b="0" i="0" lang="en-GB" u="none" cap="none" strike="noStrike">
                <a:solidFill>
                  <a:srgbClr val="595959"/>
                </a:solidFill>
                <a:latin typeface="Roboto"/>
                <a:ea typeface="Roboto"/>
                <a:cs typeface="Roboto"/>
                <a:sym typeface="Roboto"/>
              </a:rPr>
              <a:t>esign and </a:t>
            </a:r>
            <a:r>
              <a:rPr lang="en-GB">
                <a:solidFill>
                  <a:srgbClr val="595959"/>
                </a:solidFill>
                <a:latin typeface="Roboto"/>
                <a:ea typeface="Roboto"/>
                <a:cs typeface="Roboto"/>
                <a:sym typeface="Roboto"/>
              </a:rPr>
              <a:t>create </a:t>
            </a:r>
            <a:r>
              <a:rPr b="0" i="0" lang="en-GB" u="none" cap="none" strike="noStrike">
                <a:solidFill>
                  <a:srgbClr val="595959"/>
                </a:solidFill>
                <a:latin typeface="Roboto"/>
                <a:ea typeface="Roboto"/>
                <a:cs typeface="Roboto"/>
                <a:sym typeface="Roboto"/>
              </a:rPr>
              <a:t>test cases</a:t>
            </a:r>
            <a:endParaRPr b="0" i="0" u="none" cap="none" strike="noStrike">
              <a:solidFill>
                <a:srgbClr val="595959"/>
              </a:solidFill>
              <a:latin typeface="Roboto"/>
              <a:ea typeface="Roboto"/>
              <a:cs typeface="Roboto"/>
              <a:sym typeface="Roboto"/>
            </a:endParaRPr>
          </a:p>
        </p:txBody>
      </p:sp>
      <p:sp>
        <p:nvSpPr>
          <p:cNvPr id="1121" name="Google Shape;1121;p174"/>
          <p:cNvSpPr txBox="1"/>
          <p:nvPr/>
        </p:nvSpPr>
        <p:spPr>
          <a:xfrm>
            <a:off x="8221050" y="3790025"/>
            <a:ext cx="925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595959"/>
                </a:solidFill>
                <a:latin typeface="Roboto"/>
                <a:ea typeface="Roboto"/>
                <a:cs typeface="Roboto"/>
                <a:sym typeface="Roboto"/>
              </a:rPr>
              <a:t>Task completion activities - offloading</a:t>
            </a:r>
            <a:endParaRPr sz="1100">
              <a:solidFill>
                <a:srgbClr val="595959"/>
              </a:solidFill>
              <a:latin typeface="Roboto"/>
              <a:ea typeface="Roboto"/>
              <a:cs typeface="Roboto"/>
              <a:sym typeface="Roboto"/>
            </a:endParaRPr>
          </a:p>
        </p:txBody>
      </p:sp>
      <p:sp>
        <p:nvSpPr>
          <p:cNvPr id="1122" name="Google Shape;1122;p174"/>
          <p:cNvSpPr txBox="1"/>
          <p:nvPr/>
        </p:nvSpPr>
        <p:spPr>
          <a:xfrm>
            <a:off x="1689450" y="3903675"/>
            <a:ext cx="1686000" cy="1000500"/>
          </a:xfrm>
          <a:prstGeom prst="rect">
            <a:avLst/>
          </a:prstGeom>
          <a:solidFill>
            <a:srgbClr val="EFCBF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GB" sz="1300">
                <a:solidFill>
                  <a:srgbClr val="595959"/>
                </a:solidFill>
                <a:latin typeface="Roboto"/>
                <a:ea typeface="Roboto"/>
                <a:cs typeface="Roboto"/>
                <a:sym typeface="Roboto"/>
              </a:rPr>
              <a:t>2. Predict what code will do when it runs (by producing a trace table)</a:t>
            </a:r>
            <a:r>
              <a:rPr lang="en-GB">
                <a:solidFill>
                  <a:srgbClr val="595959"/>
                </a:solidFill>
                <a:latin typeface="Roboto"/>
                <a:ea typeface="Roboto"/>
                <a:cs typeface="Roboto"/>
                <a:sym typeface="Roboto"/>
              </a:rPr>
              <a:t> </a:t>
            </a:r>
            <a:endParaRPr b="0" i="0" u="none" cap="none" strike="noStrike">
              <a:solidFill>
                <a:srgbClr val="595959"/>
              </a:solidFill>
              <a:latin typeface="Roboto"/>
              <a:ea typeface="Roboto"/>
              <a:cs typeface="Roboto"/>
              <a:sym typeface="Roboto"/>
            </a:endParaRPr>
          </a:p>
        </p:txBody>
      </p:sp>
      <p:sp>
        <p:nvSpPr>
          <p:cNvPr id="1123" name="Google Shape;1123;p174"/>
          <p:cNvSpPr txBox="1"/>
          <p:nvPr/>
        </p:nvSpPr>
        <p:spPr>
          <a:xfrm>
            <a:off x="258917" y="3450725"/>
            <a:ext cx="233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595959"/>
                </a:solidFill>
                <a:latin typeface="Roboto"/>
                <a:ea typeface="Roboto"/>
                <a:cs typeface="Roboto"/>
                <a:sym typeface="Roboto"/>
              </a:rPr>
              <a:t>Using an LLM tool to</a:t>
            </a:r>
            <a:endParaRPr sz="1200">
              <a:solidFill>
                <a:srgbClr val="595959"/>
              </a:solidFill>
              <a:latin typeface="Roboto"/>
              <a:ea typeface="Roboto"/>
              <a:cs typeface="Roboto"/>
              <a:sym typeface="Roboto"/>
            </a:endParaRPr>
          </a:p>
        </p:txBody>
      </p:sp>
      <p:sp>
        <p:nvSpPr>
          <p:cNvPr id="1124" name="Google Shape;1124;p174"/>
          <p:cNvSpPr txBox="1"/>
          <p:nvPr/>
        </p:nvSpPr>
        <p:spPr>
          <a:xfrm>
            <a:off x="3425468" y="2965838"/>
            <a:ext cx="206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595959"/>
                </a:solidFill>
                <a:latin typeface="Roboto"/>
                <a:ea typeface="Roboto"/>
                <a:cs typeface="Roboto"/>
                <a:sym typeface="Roboto"/>
              </a:rPr>
              <a:t>Match the tasks</a:t>
            </a:r>
            <a:endParaRPr sz="1800">
              <a:solidFill>
                <a:srgbClr val="595959"/>
              </a:solidFill>
              <a:latin typeface="Roboto"/>
              <a:ea typeface="Roboto"/>
              <a:cs typeface="Roboto"/>
              <a:sym typeface="Roboto"/>
            </a:endParaRPr>
          </a:p>
        </p:txBody>
      </p:sp>
      <p:sp>
        <p:nvSpPr>
          <p:cNvPr id="1125" name="Google Shape;1125;p174"/>
          <p:cNvSpPr txBox="1"/>
          <p:nvPr/>
        </p:nvSpPr>
        <p:spPr>
          <a:xfrm>
            <a:off x="8483100" y="1982700"/>
            <a:ext cx="407400" cy="44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75">
                <a:solidFill>
                  <a:srgbClr val="595959"/>
                </a:solidFill>
                <a:latin typeface="Roboto"/>
                <a:ea typeface="Roboto"/>
                <a:cs typeface="Roboto"/>
                <a:sym typeface="Roboto"/>
              </a:rPr>
              <a:t>👍</a:t>
            </a:r>
            <a:endParaRPr/>
          </a:p>
        </p:txBody>
      </p:sp>
      <p:sp>
        <p:nvSpPr>
          <p:cNvPr id="1126" name="Google Shape;1126;p174"/>
          <p:cNvSpPr txBox="1"/>
          <p:nvPr/>
        </p:nvSpPr>
        <p:spPr>
          <a:xfrm>
            <a:off x="8404600" y="4583750"/>
            <a:ext cx="450300" cy="44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675">
                <a:solidFill>
                  <a:srgbClr val="595959"/>
                </a:solidFill>
                <a:latin typeface="Roboto"/>
                <a:ea typeface="Roboto"/>
                <a:cs typeface="Roboto"/>
                <a:sym typeface="Roboto"/>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PCER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PCER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PCER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PCER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A23994980294FB0F60FF1E1053E79" ma:contentTypeVersion="16" ma:contentTypeDescription="Create a new document." ma:contentTypeScope="" ma:versionID="654f02d26b1c1c7d5625d5d88c96006e">
  <xsd:schema xmlns:xsd="http://www.w3.org/2001/XMLSchema" xmlns:xs="http://www.w3.org/2001/XMLSchema" xmlns:p="http://schemas.microsoft.com/office/2006/metadata/properties" xmlns:ns2="0596a6cb-d8b5-417b-9d9a-24df8a1dc5ad" xmlns:ns3="ab65be31-62c5-4dd7-b090-2dcd9fed406f" targetNamespace="http://schemas.microsoft.com/office/2006/metadata/properties" ma:root="true" ma:fieldsID="797e9a06418e769bd99fc0ab9b6613cb" ns2:_="" ns3:_="">
    <xsd:import namespace="0596a6cb-d8b5-417b-9d9a-24df8a1dc5ad"/>
    <xsd:import namespace="ab65be31-62c5-4dd7-b090-2dcd9fed40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a6cb-d8b5-417b-9d9a-24df8a1dc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7c9674-b15e-4854-b78e-f873e0bd21d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5be31-62c5-4dd7-b090-2dcd9fed40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605c6b0-0e02-4dc7-a6b3-f3dbaab54185}" ma:internalName="TaxCatchAll" ma:showField="CatchAllData" ma:web="ab65be31-62c5-4dd7-b090-2dcd9fed406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96a6cb-d8b5-417b-9d9a-24df8a1dc5ad">
      <Terms xmlns="http://schemas.microsoft.com/office/infopath/2007/PartnerControls"/>
    </lcf76f155ced4ddcb4097134ff3c332f>
    <TaxCatchAll xmlns="ab65be31-62c5-4dd7-b090-2dcd9fed406f" xsi:nil="true"/>
  </documentManagement>
</p:properties>
</file>

<file path=customXml/itemProps1.xml><?xml version="1.0" encoding="utf-8"?>
<ds:datastoreItem xmlns:ds="http://schemas.openxmlformats.org/officeDocument/2006/customXml" ds:itemID="{6063E13F-1027-4978-BD45-9B90DB61972E}"/>
</file>

<file path=customXml/itemProps2.xml><?xml version="1.0" encoding="utf-8"?>
<ds:datastoreItem xmlns:ds="http://schemas.openxmlformats.org/officeDocument/2006/customXml" ds:itemID="{9EADE8E0-75A2-4B41-AFAA-9932159DCA9D}"/>
</file>

<file path=customXml/itemProps3.xml><?xml version="1.0" encoding="utf-8"?>
<ds:datastoreItem xmlns:ds="http://schemas.openxmlformats.org/officeDocument/2006/customXml" ds:itemID="{CBD3ACFE-3E51-4F18-B6C9-1B5CE6B9526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0x010100A0EA23994980294FB0F60FF1E1053E79</vt:lpwstr>
  </property>
</Properties>
</file>