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Layouts/slideLayout4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8.xml" ContentType="application/vnd.openxmlformats-officedocument.presentationml.slideLayout+xml"/>
  <Override PartName="/ppt/presProps.xml" ContentType="application/vnd.openxmlformats-officedocument.presentationml.presProps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FD44-401B-487D-298F-38CCDA58D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35188B-F4A5-B38B-DF80-BCD8869917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60126-2D95-0D5C-AC33-3D7F14638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4EB5-A6C1-4566-A1B1-85EECE1436DF}" type="datetimeFigureOut">
              <a:rPr lang="en-GB" smtClean="0"/>
              <a:t>28/06/2026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31FCD-73B5-D5AA-217B-6C9014F81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DC212-17C7-AFF3-D8A6-7B7A03FF9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948C-A48C-4F5F-B31B-4E14C4A572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239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60582-A6F7-7F6F-CCC3-D4B829ECD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80FA16-9ECE-AF48-9668-D4DE51579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11D98-A7A2-5402-5FE8-E436D03BA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4EB5-A6C1-4566-A1B1-85EECE1436DF}" type="datetimeFigureOut">
              <a:rPr lang="en-GB" smtClean="0"/>
              <a:t>28/06/2026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6FBF2-D57D-A4C6-6010-27B086917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BD05D-8AB5-6BA3-D185-7AD8C4375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948C-A48C-4F5F-B31B-4E14C4A572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9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14C1CF-9693-4420-F14E-1CC067EB88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180CE0-EF1A-377F-A40B-F772BA148E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F8D17-A0CB-9136-3FEC-2F047E654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4EB5-A6C1-4566-A1B1-85EECE1436DF}" type="datetimeFigureOut">
              <a:rPr lang="en-GB" smtClean="0"/>
              <a:t>28/06/2026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7F02B-EBC5-3D65-1E57-E6D016949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C4848-B049-BAB9-B20E-340040DA6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948C-A48C-4F5F-B31B-4E14C4A572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768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6E946-2118-1ACE-6864-B90A0EB68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54A63-47FA-3E8D-51FD-798ED7526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F993A-7958-1F0F-57B4-7759CE285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4EB5-A6C1-4566-A1B1-85EECE1436DF}" type="datetimeFigureOut">
              <a:rPr lang="en-GB" smtClean="0"/>
              <a:t>28/06/2026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3DB9D-0430-9BEC-8AA8-290E75C4E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F637B-A4DB-64EB-B7DF-2F92158BE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948C-A48C-4F5F-B31B-4E14C4A572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62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C64DA-10A4-04E6-A164-22A7F712A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9DEC6B-E7E4-5FE4-A5C0-9C3A72E9C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47346-682B-35A8-8C32-C24FA8DD7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4EB5-A6C1-4566-A1B1-85EECE1436DF}" type="datetimeFigureOut">
              <a:rPr lang="en-GB" smtClean="0"/>
              <a:t>28/06/2026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64865-5590-95C7-63B6-5D982BF6A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4B369-9D91-5414-58ED-8AFB5D80C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948C-A48C-4F5F-B31B-4E14C4A572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966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66744-F973-1796-C872-75BCA7596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59162-8015-0CE4-45B0-ABF0D9FABB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7A2AB2-DDC6-CF49-03E5-A985A28DF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8CBEB-C75C-944B-7487-BE1780B15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4EB5-A6C1-4566-A1B1-85EECE1436DF}" type="datetimeFigureOut">
              <a:rPr lang="en-GB" smtClean="0"/>
              <a:t>28/06/2026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F4B334-488A-9D6C-B740-0E80CCED7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D99EEE-19EA-A129-60A9-BA243410C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948C-A48C-4F5F-B31B-4E14C4A572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88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7E924-1A7E-2D86-1460-697883D39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A096B-343F-2A71-A88D-2C417DBE1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E5454C-E71B-AAD2-C8C5-AB38BF061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9BDB34-068A-1404-6CD8-7AEBB92D84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859219-0004-D04F-E747-FE0CB5AC9A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DDF7AE-3023-832A-E53C-13CCC763C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4EB5-A6C1-4566-A1B1-85EECE1436DF}" type="datetimeFigureOut">
              <a:rPr lang="en-GB" smtClean="0"/>
              <a:t>28/06/2026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E1D6F9-EF32-E532-4EBC-875EB6A0F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04AB49-286B-576C-FE52-1A5BEB178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948C-A48C-4F5F-B31B-4E14C4A572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62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C72D2-8C8E-9F96-D16B-D40EE2044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8D030C-3015-30A6-C0A6-F8FEC85E4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4EB5-A6C1-4566-A1B1-85EECE1436DF}" type="datetimeFigureOut">
              <a:rPr lang="en-GB" smtClean="0"/>
              <a:t>28/06/2026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825CC3-9F71-BF30-D324-63E5A2F7A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E31EF7-64B6-3DCC-BAB0-A189D2080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948C-A48C-4F5F-B31B-4E14C4A572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02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F43286-5FD4-CA15-0527-07EF0ED7A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4EB5-A6C1-4566-A1B1-85EECE1436DF}" type="datetimeFigureOut">
              <a:rPr lang="en-GB" smtClean="0"/>
              <a:t>28/06/2026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ADBBAF-5599-6E32-2DB8-D0F4887B7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5603C-9810-6D20-A9BB-15617F9C3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948C-A48C-4F5F-B31B-4E14C4A572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30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CEB92-E21C-6F22-4907-0D07D1713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3945F-D534-F3CA-154C-27654C588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ED0576-2BA0-ED6F-3BD9-AEA34985E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4C8921-04F4-6025-E1FD-B00B5E829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4EB5-A6C1-4566-A1B1-85EECE1436DF}" type="datetimeFigureOut">
              <a:rPr lang="en-GB" smtClean="0"/>
              <a:t>28/06/2026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02A1F7-C487-968C-8245-4092FE357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D2321-5087-67E1-56A8-8BC0E84D6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948C-A48C-4F5F-B31B-4E14C4A572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964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C8EDF-0ADD-430D-8273-C118D54AD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20A0AD-55C1-E666-8B74-9C5FE05268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4F6F9-90D0-2910-3592-5D3A5822C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95839E-BBEE-2962-DBBA-9533F758B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4EB5-A6C1-4566-A1B1-85EECE1436DF}" type="datetimeFigureOut">
              <a:rPr lang="en-GB" smtClean="0"/>
              <a:t>28/06/2026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0F4A3-9AC9-C3E0-7D93-B8E40E95D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B4A2B-F0AE-36E7-826F-42211C18F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948C-A48C-4F5F-B31B-4E14C4A572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29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12DBF0-1B15-AF1E-B515-15367FCEF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DC56C-F265-18F9-B028-27318630F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1538E-E484-3BBA-093B-6750C387B3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AA4EB5-A6C1-4566-A1B1-85EECE1436DF}" type="datetimeFigureOut">
              <a:rPr lang="en-GB" smtClean="0"/>
              <a:t>28/06/2026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1A0E0-393D-134F-6E09-67D833D641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76722-63FE-DE7D-1116-F4C4A8A719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31948C-A48C-4F5F-B31B-4E14C4A572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39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375C31-D204-F8B5-1118-5395DE068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8"/>
            <a:ext cx="12192000" cy="685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98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7668F-F730-4BE9-1F41-FB9D1F343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B12D6F-9CA1-94F1-2E13-36CB8BD0E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00"/>
            <a:ext cx="12192000" cy="682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60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70AA1-9A82-C28D-D289-CDCB51F6D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9FE63D-6F29-7929-8078-0EBA11CD2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79"/>
            <a:ext cx="12192000" cy="683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22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36038-D70B-0086-73E9-A3595B545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BF1AA8-7186-1C3F-010B-F2A0B81A2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3"/>
            <a:ext cx="12192000" cy="685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48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C42E4-CDA2-0B11-3552-FB38243F3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7D92A-718D-9D60-3E6A-1D962AABD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88"/>
            <a:ext cx="12192000" cy="683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05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5661E-256A-8C31-0E86-B4B21DFC7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02E40F-9928-566E-81FF-4366DA495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76"/>
            <a:ext cx="12192000" cy="68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51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BED1A-885E-85C3-789E-865B72FE0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034CD4-E94A-D7C4-7868-5B36FBABC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88"/>
            <a:ext cx="12192000" cy="683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91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9D1A9-68B0-7774-0951-A3A32B3F1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B2116-F156-DB78-1D63-4408CECE7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68"/>
            <a:ext cx="12192000" cy="684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13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BC21C-10CA-626C-7D75-F51A1E359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94802A-2C14-6D41-D22A-825D3B548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25"/>
            <a:ext cx="12192000" cy="68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08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2A21B-7B98-CD3C-0D13-6725A98BA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00D9CA-FFAC-C6AE-73E7-CDE362334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6"/>
            <a:ext cx="12192000" cy="681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78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B9785-4478-D5D6-901D-2435FB5CA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0F4077-FE28-D88A-8137-CF79BB5A5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6"/>
            <a:ext cx="12192000" cy="684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77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BFADE-AB0D-738C-93B8-1F2ECDF2A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F9B7EC-D6F5-B2D6-23F7-2A991F477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11"/>
            <a:ext cx="12192000" cy="684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756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AFF08-2A1B-1115-BFE0-306A9CBC9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9032E4-336B-180B-2962-171D73EE4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43"/>
            <a:ext cx="12192000" cy="684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43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02A76-8008-7305-0A20-41159AC87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2A2628-6B3D-AD19-2612-5F8ADC347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43"/>
            <a:ext cx="12192000" cy="684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16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A1D60-24BD-1364-0D6A-2FCDA79C4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F7EA62-5895-1301-1561-F84EB6063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43"/>
            <a:ext cx="12192000" cy="684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4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24224-FAEB-67B2-FF5D-4A5F8E96F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9875FD-8A41-C8CC-A185-86ED9FE5F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54"/>
            <a:ext cx="12192000" cy="682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04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3469C-F74B-8EC0-8687-444DE64D5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F58D8D-0A7E-0243-6D4B-E0DC596CD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25"/>
            <a:ext cx="12192000" cy="68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58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EA23994980294FB0F60FF1E1053E79" ma:contentTypeVersion="16" ma:contentTypeDescription="Create a new document." ma:contentTypeScope="" ma:versionID="654f02d26b1c1c7d5625d5d88c96006e">
  <xsd:schema xmlns:xsd="http://www.w3.org/2001/XMLSchema" xmlns:xs="http://www.w3.org/2001/XMLSchema" xmlns:p="http://schemas.microsoft.com/office/2006/metadata/properties" xmlns:ns2="0596a6cb-d8b5-417b-9d9a-24df8a1dc5ad" xmlns:ns3="ab65be31-62c5-4dd7-b090-2dcd9fed406f" targetNamespace="http://schemas.microsoft.com/office/2006/metadata/properties" ma:root="true" ma:fieldsID="797e9a06418e769bd99fc0ab9b6613cb" ns2:_="" ns3:_="">
    <xsd:import namespace="0596a6cb-d8b5-417b-9d9a-24df8a1dc5ad"/>
    <xsd:import namespace="ab65be31-62c5-4dd7-b090-2dcd9fed40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6a6cb-d8b5-417b-9d9a-24df8a1dc5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5f7c9674-b15e-4854-b78e-f873e0bd21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65be31-62c5-4dd7-b090-2dcd9fed406f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605c6b0-0e02-4dc7-a6b3-f3dbaab54185}" ma:internalName="TaxCatchAll" ma:showField="CatchAllData" ma:web="ab65be31-62c5-4dd7-b090-2dcd9fed40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96a6cb-d8b5-417b-9d9a-24df8a1dc5ad">
      <Terms xmlns="http://schemas.microsoft.com/office/infopath/2007/PartnerControls"/>
    </lcf76f155ced4ddcb4097134ff3c332f>
    <TaxCatchAll xmlns="ab65be31-62c5-4dd7-b090-2dcd9fed406f" xsi:nil="true"/>
  </documentManagement>
</p:properties>
</file>

<file path=customXml/itemProps1.xml><?xml version="1.0" encoding="utf-8"?>
<ds:datastoreItem xmlns:ds="http://schemas.openxmlformats.org/officeDocument/2006/customXml" ds:itemID="{D3841BAB-B191-4D40-98A5-5A7A6FAE4F38}"/>
</file>

<file path=customXml/itemProps2.xml><?xml version="1.0" encoding="utf-8"?>
<ds:datastoreItem xmlns:ds="http://schemas.openxmlformats.org/officeDocument/2006/customXml" ds:itemID="{443E0F21-EA77-4E5D-9A79-A49A93F79128}"/>
</file>

<file path=customXml/itemProps3.xml><?xml version="1.0" encoding="utf-8"?>
<ds:datastoreItem xmlns:ds="http://schemas.openxmlformats.org/officeDocument/2006/customXml" ds:itemID="{FF5DD07A-46F3-46A8-BFFF-1FAD03114E0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Craig Sargent</dc:creator>
  <cp:lastModifiedBy>Craig Sargent</cp:lastModifiedBy>
  <cp:revision>1</cp:revision>
  <dcterms:created xsi:type="dcterms:W3CDTF">2026-06-28T17:54:25Z</dcterms:created>
  <dcterms:modified xsi:type="dcterms:W3CDTF">2026-06-28T17:59:26Z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0x010100A0EA23994980294FB0F60FF1E1053E79</vt:lpwstr>
  </property>
</Properties>
</file>