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3" r:id="rId6"/>
    <p:sldId id="262" r:id="rId7"/>
    <p:sldId id="257" r:id="rId8"/>
    <p:sldId id="259" r:id="rId9"/>
    <p:sldId id="260" r:id="rId10"/>
    <p:sldId id="261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64" r:id="rId22"/>
    <p:sldId id="274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FF69"/>
    <a:srgbClr val="120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BBF7A-E2B2-4289-8066-86F5F05A6A3C}" v="95" dt="2026-06-29T12:58:2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49" autoAdjust="0"/>
  </p:normalViewPr>
  <p:slideViewPr>
    <p:cSldViewPr snapToGrid="0">
      <p:cViewPr>
        <p:scale>
          <a:sx n="50" d="100"/>
          <a:sy n="50" d="100"/>
        </p:scale>
        <p:origin x="12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Roberts" userId="81d2f577-f63a-4175-b036-c060483436d9" providerId="ADAL" clId="{4580A8C6-A12B-4170-BA75-94770D043C38}"/>
    <pc:docChg chg="undo redo custSel addSld modSld sldOrd">
      <pc:chgData name="Simon Roberts" userId="81d2f577-f63a-4175-b036-c060483436d9" providerId="ADAL" clId="{4580A8C6-A12B-4170-BA75-94770D043C38}" dt="2026-06-29T12:58:56.311" v="1717" actId="6549"/>
      <pc:docMkLst>
        <pc:docMk/>
      </pc:docMkLst>
      <pc:sldChg chg="modSp mod">
        <pc:chgData name="Simon Roberts" userId="81d2f577-f63a-4175-b036-c060483436d9" providerId="ADAL" clId="{4580A8C6-A12B-4170-BA75-94770D043C38}" dt="2026-06-29T10:58:02.969" v="1132" actId="20577"/>
        <pc:sldMkLst>
          <pc:docMk/>
          <pc:sldMk cId="4100869538" sldId="256"/>
        </pc:sldMkLst>
        <pc:spChg chg="mod">
          <ac:chgData name="Simon Roberts" userId="81d2f577-f63a-4175-b036-c060483436d9" providerId="ADAL" clId="{4580A8C6-A12B-4170-BA75-94770D043C38}" dt="2026-06-29T10:58:02.969" v="1132" actId="20577"/>
          <ac:spMkLst>
            <pc:docMk/>
            <pc:sldMk cId="4100869538" sldId="256"/>
            <ac:spMk id="2" creationId="{CC9C55F0-EE93-36B6-7E91-B6379AE3E120}"/>
          </ac:spMkLst>
        </pc:spChg>
        <pc:spChg chg="mod">
          <ac:chgData name="Simon Roberts" userId="81d2f577-f63a-4175-b036-c060483436d9" providerId="ADAL" clId="{4580A8C6-A12B-4170-BA75-94770D043C38}" dt="2026-06-29T10:42:12.563" v="1124" actId="20577"/>
          <ac:spMkLst>
            <pc:docMk/>
            <pc:sldMk cId="4100869538" sldId="256"/>
            <ac:spMk id="3" creationId="{2949B5DB-2B2E-F6E6-8A9B-AE6133212682}"/>
          </ac:spMkLst>
        </pc:spChg>
      </pc:sldChg>
      <pc:sldChg chg="addSp modSp mod">
        <pc:chgData name="Simon Roberts" userId="81d2f577-f63a-4175-b036-c060483436d9" providerId="ADAL" clId="{4580A8C6-A12B-4170-BA75-94770D043C38}" dt="2026-06-29T09:36:55.536" v="169" actId="948"/>
        <pc:sldMkLst>
          <pc:docMk/>
          <pc:sldMk cId="962359939" sldId="257"/>
        </pc:sldMkLst>
        <pc:spChg chg="mod">
          <ac:chgData name="Simon Roberts" userId="81d2f577-f63a-4175-b036-c060483436d9" providerId="ADAL" clId="{4580A8C6-A12B-4170-BA75-94770D043C38}" dt="2026-06-29T09:30:05.384" v="76" actId="13926"/>
          <ac:spMkLst>
            <pc:docMk/>
            <pc:sldMk cId="962359939" sldId="257"/>
            <ac:spMk id="2" creationId="{B0375223-E2B0-BC20-7201-CFC58994D871}"/>
          </ac:spMkLst>
        </pc:spChg>
        <pc:spChg chg="mod">
          <ac:chgData name="Simon Roberts" userId="81d2f577-f63a-4175-b036-c060483436d9" providerId="ADAL" clId="{4580A8C6-A12B-4170-BA75-94770D043C38}" dt="2026-06-29T09:36:55.536" v="169" actId="948"/>
          <ac:spMkLst>
            <pc:docMk/>
            <pc:sldMk cId="962359939" sldId="257"/>
            <ac:spMk id="3" creationId="{2627DFDF-E91E-EFFD-529E-21B69194C1BD}"/>
          </ac:spMkLst>
        </pc:spChg>
        <pc:spChg chg="add mod">
          <ac:chgData name="Simon Roberts" userId="81d2f577-f63a-4175-b036-c060483436d9" providerId="ADAL" clId="{4580A8C6-A12B-4170-BA75-94770D043C38}" dt="2026-06-29T09:36:37.653" v="163" actId="164"/>
          <ac:spMkLst>
            <pc:docMk/>
            <pc:sldMk cId="962359939" sldId="257"/>
            <ac:spMk id="6" creationId="{94A6902B-B6DB-C763-00E2-7134DF6677EC}"/>
          </ac:spMkLst>
        </pc:spChg>
        <pc:grpChg chg="add mod">
          <ac:chgData name="Simon Roberts" userId="81d2f577-f63a-4175-b036-c060483436d9" providerId="ADAL" clId="{4580A8C6-A12B-4170-BA75-94770D043C38}" dt="2026-06-29T09:36:43.596" v="165" actId="1076"/>
          <ac:grpSpMkLst>
            <pc:docMk/>
            <pc:sldMk cId="962359939" sldId="257"/>
            <ac:grpSpMk id="9" creationId="{B780CF93-C0E6-A950-0525-61780328E974}"/>
          </ac:grpSpMkLst>
        </pc:grpChg>
        <pc:picChg chg="add mod">
          <ac:chgData name="Simon Roberts" userId="81d2f577-f63a-4175-b036-c060483436d9" providerId="ADAL" clId="{4580A8C6-A12B-4170-BA75-94770D043C38}" dt="2026-06-29T09:36:46.529" v="167" actId="1076"/>
          <ac:picMkLst>
            <pc:docMk/>
            <pc:sldMk cId="962359939" sldId="257"/>
            <ac:picMk id="5" creationId="{D340B6E2-6631-81BD-0FF6-2A769EC5D58A}"/>
          </ac:picMkLst>
        </pc:picChg>
        <pc:picChg chg="add mod">
          <ac:chgData name="Simon Roberts" userId="81d2f577-f63a-4175-b036-c060483436d9" providerId="ADAL" clId="{4580A8C6-A12B-4170-BA75-94770D043C38}" dt="2026-06-29T09:36:37.653" v="163" actId="164"/>
          <ac:picMkLst>
            <pc:docMk/>
            <pc:sldMk cId="962359939" sldId="257"/>
            <ac:picMk id="8" creationId="{C712F5F5-2CE9-6B63-751A-7638F99B300A}"/>
          </ac:picMkLst>
        </pc:picChg>
      </pc:sldChg>
      <pc:sldChg chg="addSp modSp mod">
        <pc:chgData name="Simon Roberts" userId="81d2f577-f63a-4175-b036-c060483436d9" providerId="ADAL" clId="{4580A8C6-A12B-4170-BA75-94770D043C38}" dt="2026-06-29T12:58:40.318" v="1716" actId="20577"/>
        <pc:sldMkLst>
          <pc:docMk/>
          <pc:sldMk cId="577384606" sldId="258"/>
        </pc:sldMkLst>
        <pc:spChg chg="mod">
          <ac:chgData name="Simon Roberts" userId="81d2f577-f63a-4175-b036-c060483436d9" providerId="ADAL" clId="{4580A8C6-A12B-4170-BA75-94770D043C38}" dt="2026-06-29T12:58:19.767" v="1680" actId="1076"/>
          <ac:spMkLst>
            <pc:docMk/>
            <pc:sldMk cId="577384606" sldId="258"/>
            <ac:spMk id="2" creationId="{3C2F8071-CD89-B414-FB18-6AF6EA1B3616}"/>
          </ac:spMkLst>
        </pc:spChg>
        <pc:spChg chg="add mod">
          <ac:chgData name="Simon Roberts" userId="81d2f577-f63a-4175-b036-c060483436d9" providerId="ADAL" clId="{4580A8C6-A12B-4170-BA75-94770D043C38}" dt="2026-06-29T12:58:40.318" v="1716" actId="20577"/>
          <ac:spMkLst>
            <pc:docMk/>
            <pc:sldMk cId="577384606" sldId="258"/>
            <ac:spMk id="3" creationId="{54F19B7D-E30D-5B6C-FBCC-5B24FD01C512}"/>
          </ac:spMkLst>
        </pc:spChg>
      </pc:sldChg>
      <pc:sldChg chg="addSp delSp modSp new mod">
        <pc:chgData name="Simon Roberts" userId="81d2f577-f63a-4175-b036-c060483436d9" providerId="ADAL" clId="{4580A8C6-A12B-4170-BA75-94770D043C38}" dt="2026-06-29T09:38:55.528" v="184" actId="1076"/>
        <pc:sldMkLst>
          <pc:docMk/>
          <pc:sldMk cId="1960991937" sldId="259"/>
        </pc:sldMkLst>
        <pc:spChg chg="del">
          <ac:chgData name="Simon Roberts" userId="81d2f577-f63a-4175-b036-c060483436d9" providerId="ADAL" clId="{4580A8C6-A12B-4170-BA75-94770D043C38}" dt="2026-06-29T09:38:37.662" v="175" actId="478"/>
          <ac:spMkLst>
            <pc:docMk/>
            <pc:sldMk cId="1960991937" sldId="259"/>
            <ac:spMk id="2" creationId="{4D8DCD33-01DC-D538-F3D3-0D746C675D3C}"/>
          </ac:spMkLst>
        </pc:spChg>
        <pc:spChg chg="del">
          <ac:chgData name="Simon Roberts" userId="81d2f577-f63a-4175-b036-c060483436d9" providerId="ADAL" clId="{4580A8C6-A12B-4170-BA75-94770D043C38}" dt="2026-06-29T09:38:37.662" v="175" actId="478"/>
          <ac:spMkLst>
            <pc:docMk/>
            <pc:sldMk cId="1960991937" sldId="259"/>
            <ac:spMk id="3" creationId="{0D2CBC7E-FBF5-4144-825D-78BEB31CFFBD}"/>
          </ac:spMkLst>
        </pc:spChg>
        <pc:picChg chg="add mod">
          <ac:chgData name="Simon Roberts" userId="81d2f577-f63a-4175-b036-c060483436d9" providerId="ADAL" clId="{4580A8C6-A12B-4170-BA75-94770D043C38}" dt="2026-06-29T09:38:55.528" v="184" actId="1076"/>
          <ac:picMkLst>
            <pc:docMk/>
            <pc:sldMk cId="1960991937" sldId="259"/>
            <ac:picMk id="5" creationId="{FAE45E0F-106E-FD55-E490-AA4210DE6C71}"/>
          </ac:picMkLst>
        </pc:picChg>
      </pc:sldChg>
      <pc:sldChg chg="addSp delSp modSp new mod modAnim">
        <pc:chgData name="Simon Roberts" userId="81d2f577-f63a-4175-b036-c060483436d9" providerId="ADAL" clId="{4580A8C6-A12B-4170-BA75-94770D043C38}" dt="2026-06-29T09:40:17.759" v="232"/>
        <pc:sldMkLst>
          <pc:docMk/>
          <pc:sldMk cId="3285455582" sldId="260"/>
        </pc:sldMkLst>
        <pc:spChg chg="mod">
          <ac:chgData name="Simon Roberts" userId="81d2f577-f63a-4175-b036-c060483436d9" providerId="ADAL" clId="{4580A8C6-A12B-4170-BA75-94770D043C38}" dt="2026-06-29T09:39:28.227" v="213" actId="13926"/>
          <ac:spMkLst>
            <pc:docMk/>
            <pc:sldMk cId="3285455582" sldId="260"/>
            <ac:spMk id="2" creationId="{7818EE95-C3B4-75F6-21DD-C210B659CE33}"/>
          </ac:spMkLst>
        </pc:spChg>
        <pc:spChg chg="del">
          <ac:chgData name="Simon Roberts" userId="81d2f577-f63a-4175-b036-c060483436d9" providerId="ADAL" clId="{4580A8C6-A12B-4170-BA75-94770D043C38}" dt="2026-06-29T09:39:32.182" v="214" actId="478"/>
          <ac:spMkLst>
            <pc:docMk/>
            <pc:sldMk cId="3285455582" sldId="260"/>
            <ac:spMk id="3" creationId="{CCF80D4A-C7F2-5987-9D71-AB2C5E56524C}"/>
          </ac:spMkLst>
        </pc:spChg>
        <pc:spChg chg="add mod">
          <ac:chgData name="Simon Roberts" userId="81d2f577-f63a-4175-b036-c060483436d9" providerId="ADAL" clId="{4580A8C6-A12B-4170-BA75-94770D043C38}" dt="2026-06-29T09:40:14.542" v="231" actId="1582"/>
          <ac:spMkLst>
            <pc:docMk/>
            <pc:sldMk cId="3285455582" sldId="260"/>
            <ac:spMk id="8" creationId="{C80AB75A-453B-B9ED-A325-F078241AABFC}"/>
          </ac:spMkLst>
        </pc:spChg>
        <pc:picChg chg="add mod ord">
          <ac:chgData name="Simon Roberts" userId="81d2f577-f63a-4175-b036-c060483436d9" providerId="ADAL" clId="{4580A8C6-A12B-4170-BA75-94770D043C38}" dt="2026-06-29T09:39:59.074" v="225" actId="1076"/>
          <ac:picMkLst>
            <pc:docMk/>
            <pc:sldMk cId="3285455582" sldId="260"/>
            <ac:picMk id="5" creationId="{76D0514C-DD92-A30E-E6DE-BF1AB9D8AA3C}"/>
          </ac:picMkLst>
        </pc:picChg>
        <pc:picChg chg="add mod">
          <ac:chgData name="Simon Roberts" userId="81d2f577-f63a-4175-b036-c060483436d9" providerId="ADAL" clId="{4580A8C6-A12B-4170-BA75-94770D043C38}" dt="2026-06-29T09:40:00.793" v="226" actId="1076"/>
          <ac:picMkLst>
            <pc:docMk/>
            <pc:sldMk cId="3285455582" sldId="260"/>
            <ac:picMk id="7" creationId="{5509C2C3-4278-F342-1698-FD6071020F79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0:32:40.647" v="1041" actId="207"/>
        <pc:sldMkLst>
          <pc:docMk/>
          <pc:sldMk cId="2085226170" sldId="261"/>
        </pc:sldMkLst>
        <pc:spChg chg="mod">
          <ac:chgData name="Simon Roberts" userId="81d2f577-f63a-4175-b036-c060483436d9" providerId="ADAL" clId="{4580A8C6-A12B-4170-BA75-94770D043C38}" dt="2026-06-29T10:30:08.760" v="771" actId="13926"/>
          <ac:spMkLst>
            <pc:docMk/>
            <pc:sldMk cId="2085226170" sldId="261"/>
            <ac:spMk id="2" creationId="{3E2D4F64-6233-339F-9F9C-E04CA690B143}"/>
          </ac:spMkLst>
        </pc:spChg>
        <pc:spChg chg="del">
          <ac:chgData name="Simon Roberts" userId="81d2f577-f63a-4175-b036-c060483436d9" providerId="ADAL" clId="{4580A8C6-A12B-4170-BA75-94770D043C38}" dt="2026-06-29T10:30:16.767" v="772" actId="478"/>
          <ac:spMkLst>
            <pc:docMk/>
            <pc:sldMk cId="2085226170" sldId="261"/>
            <ac:spMk id="3" creationId="{C583C6DD-3A2D-B569-9970-5E35C4191B4A}"/>
          </ac:spMkLst>
        </pc:spChg>
        <pc:spChg chg="add mod">
          <ac:chgData name="Simon Roberts" userId="81d2f577-f63a-4175-b036-c060483436d9" providerId="ADAL" clId="{4580A8C6-A12B-4170-BA75-94770D043C38}" dt="2026-06-29T10:31:23.392" v="814" actId="207"/>
          <ac:spMkLst>
            <pc:docMk/>
            <pc:sldMk cId="2085226170" sldId="261"/>
            <ac:spMk id="4" creationId="{A7A47840-4F36-BE06-76D4-8D028E998C42}"/>
          </ac:spMkLst>
        </pc:spChg>
        <pc:spChg chg="add mod">
          <ac:chgData name="Simon Roberts" userId="81d2f577-f63a-4175-b036-c060483436d9" providerId="ADAL" clId="{4580A8C6-A12B-4170-BA75-94770D043C38}" dt="2026-06-29T10:31:28.058" v="824" actId="20577"/>
          <ac:spMkLst>
            <pc:docMk/>
            <pc:sldMk cId="2085226170" sldId="261"/>
            <ac:spMk id="5" creationId="{843EA5AC-73A8-208B-7264-C88E067F7204}"/>
          </ac:spMkLst>
        </pc:spChg>
        <pc:spChg chg="add mod">
          <ac:chgData name="Simon Roberts" userId="81d2f577-f63a-4175-b036-c060483436d9" providerId="ADAL" clId="{4580A8C6-A12B-4170-BA75-94770D043C38}" dt="2026-06-29T10:31:41.010" v="877" actId="20577"/>
          <ac:spMkLst>
            <pc:docMk/>
            <pc:sldMk cId="2085226170" sldId="261"/>
            <ac:spMk id="6" creationId="{1072518B-BADC-B734-4124-67124DEE7DD8}"/>
          </ac:spMkLst>
        </pc:spChg>
        <pc:spChg chg="add mod">
          <ac:chgData name="Simon Roberts" userId="81d2f577-f63a-4175-b036-c060483436d9" providerId="ADAL" clId="{4580A8C6-A12B-4170-BA75-94770D043C38}" dt="2026-06-29T10:31:46.864" v="898" actId="20577"/>
          <ac:spMkLst>
            <pc:docMk/>
            <pc:sldMk cId="2085226170" sldId="261"/>
            <ac:spMk id="7" creationId="{888E8DF1-E880-C13A-9114-B5092031DD19}"/>
          </ac:spMkLst>
        </pc:spChg>
        <pc:spChg chg="add mod">
          <ac:chgData name="Simon Roberts" userId="81d2f577-f63a-4175-b036-c060483436d9" providerId="ADAL" clId="{4580A8C6-A12B-4170-BA75-94770D043C38}" dt="2026-06-29T10:31:59.914" v="942" actId="20577"/>
          <ac:spMkLst>
            <pc:docMk/>
            <pc:sldMk cId="2085226170" sldId="261"/>
            <ac:spMk id="8" creationId="{89D8ED61-609C-E760-9182-E0F87F7FA45F}"/>
          </ac:spMkLst>
        </pc:spChg>
        <pc:spChg chg="add mod">
          <ac:chgData name="Simon Roberts" userId="81d2f577-f63a-4175-b036-c060483436d9" providerId="ADAL" clId="{4580A8C6-A12B-4170-BA75-94770D043C38}" dt="2026-06-29T10:32:09.280" v="977" actId="20577"/>
          <ac:spMkLst>
            <pc:docMk/>
            <pc:sldMk cId="2085226170" sldId="261"/>
            <ac:spMk id="9" creationId="{DDA52820-EA4D-D163-DE7D-10E3378CD2F3}"/>
          </ac:spMkLst>
        </pc:spChg>
        <pc:spChg chg="add mod">
          <ac:chgData name="Simon Roberts" userId="81d2f577-f63a-4175-b036-c060483436d9" providerId="ADAL" clId="{4580A8C6-A12B-4170-BA75-94770D043C38}" dt="2026-06-29T10:32:28.816" v="1027"/>
          <ac:spMkLst>
            <pc:docMk/>
            <pc:sldMk cId="2085226170" sldId="261"/>
            <ac:spMk id="10" creationId="{9BFE40F6-8231-7B01-EBEB-0DD77EB35669}"/>
          </ac:spMkLst>
        </pc:spChg>
        <pc:spChg chg="add mod">
          <ac:chgData name="Simon Roberts" userId="81d2f577-f63a-4175-b036-c060483436d9" providerId="ADAL" clId="{4580A8C6-A12B-4170-BA75-94770D043C38}" dt="2026-06-29T10:32:40.647" v="1041" actId="207"/>
          <ac:spMkLst>
            <pc:docMk/>
            <pc:sldMk cId="2085226170" sldId="261"/>
            <ac:spMk id="11" creationId="{102B9EAB-F066-88A6-5347-AD9EBB6FFEB5}"/>
          </ac:spMkLst>
        </pc:spChg>
      </pc:sldChg>
      <pc:sldChg chg="addSp delSp modSp new mod">
        <pc:chgData name="Simon Roberts" userId="81d2f577-f63a-4175-b036-c060483436d9" providerId="ADAL" clId="{4580A8C6-A12B-4170-BA75-94770D043C38}" dt="2026-06-29T11:16:09.472" v="1142" actId="20577"/>
        <pc:sldMkLst>
          <pc:docMk/>
          <pc:sldMk cId="1410080469" sldId="262"/>
        </pc:sldMkLst>
        <pc:spChg chg="mod">
          <ac:chgData name="Simon Roberts" userId="81d2f577-f63a-4175-b036-c060483436d9" providerId="ADAL" clId="{4580A8C6-A12B-4170-BA75-94770D043C38}" dt="2026-06-29T09:41:33.527" v="291" actId="13926"/>
          <ac:spMkLst>
            <pc:docMk/>
            <pc:sldMk cId="1410080469" sldId="262"/>
            <ac:spMk id="2" creationId="{118CCDD5-40AF-D307-2863-19FF37C8A0EA}"/>
          </ac:spMkLst>
        </pc:spChg>
        <pc:spChg chg="mod">
          <ac:chgData name="Simon Roberts" userId="81d2f577-f63a-4175-b036-c060483436d9" providerId="ADAL" clId="{4580A8C6-A12B-4170-BA75-94770D043C38}" dt="2026-06-29T11:16:09.472" v="1142" actId="20577"/>
          <ac:spMkLst>
            <pc:docMk/>
            <pc:sldMk cId="1410080469" sldId="262"/>
            <ac:spMk id="3" creationId="{3F87FB55-C794-5194-31E8-133C016881EE}"/>
          </ac:spMkLst>
        </pc:spChg>
        <pc:spChg chg="mod">
          <ac:chgData name="Simon Roberts" userId="81d2f577-f63a-4175-b036-c060483436d9" providerId="ADAL" clId="{4580A8C6-A12B-4170-BA75-94770D043C38}" dt="2026-06-29T09:51:55.171" v="457" actId="14100"/>
          <ac:spMkLst>
            <pc:docMk/>
            <pc:sldMk cId="1410080469" sldId="262"/>
            <ac:spMk id="5" creationId="{BD9F0CBB-B22F-1814-6886-37B03DE3BF42}"/>
          </ac:spMkLst>
        </pc:spChg>
        <pc:spChg chg="add del">
          <ac:chgData name="Simon Roberts" userId="81d2f577-f63a-4175-b036-c060483436d9" providerId="ADAL" clId="{4580A8C6-A12B-4170-BA75-94770D043C38}" dt="2026-06-29T09:55:01.031" v="474" actId="22"/>
          <ac:spMkLst>
            <pc:docMk/>
            <pc:sldMk cId="1410080469" sldId="262"/>
            <ac:spMk id="13" creationId="{8977C8DB-E073-CBA4-F6A5-F0538A2FC1C8}"/>
          </ac:spMkLst>
        </pc:spChg>
        <pc:spChg chg="add mod ord">
          <ac:chgData name="Simon Roberts" userId="81d2f577-f63a-4175-b036-c060483436d9" providerId="ADAL" clId="{4580A8C6-A12B-4170-BA75-94770D043C38}" dt="2026-06-29T09:57:39.264" v="513" actId="208"/>
          <ac:spMkLst>
            <pc:docMk/>
            <pc:sldMk cId="1410080469" sldId="262"/>
            <ac:spMk id="14" creationId="{536F4891-1307-EF0F-6E42-F48FB5C92286}"/>
          </ac:spMkLst>
        </pc:spChg>
        <pc:grpChg chg="add mod ord">
          <ac:chgData name="Simon Roberts" userId="81d2f577-f63a-4175-b036-c060483436d9" providerId="ADAL" clId="{4580A8C6-A12B-4170-BA75-94770D043C38}" dt="2026-06-29T09:56:55.055" v="486" actId="1076"/>
          <ac:grpSpMkLst>
            <pc:docMk/>
            <pc:sldMk cId="1410080469" sldId="262"/>
            <ac:grpSpMk id="4" creationId="{282CEA0E-C8DC-A0BD-1CE5-9450CEB088F7}"/>
          </ac:grpSpMkLst>
        </pc:grpChg>
        <pc:graphicFrameChg chg="add del mod">
          <ac:chgData name="Simon Roberts" userId="81d2f577-f63a-4175-b036-c060483436d9" providerId="ADAL" clId="{4580A8C6-A12B-4170-BA75-94770D043C38}" dt="2026-06-29T09:56:41.979" v="481" actId="478"/>
          <ac:graphicFrameMkLst>
            <pc:docMk/>
            <pc:sldMk cId="1410080469" sldId="262"/>
            <ac:graphicFrameMk id="11" creationId="{513E4881-3734-5DED-DEB7-27DB36B22933}"/>
          </ac:graphicFrameMkLst>
        </pc:graphicFrameChg>
        <pc:picChg chg="mod">
          <ac:chgData name="Simon Roberts" userId="81d2f577-f63a-4175-b036-c060483436d9" providerId="ADAL" clId="{4580A8C6-A12B-4170-BA75-94770D043C38}" dt="2026-06-29T09:51:29.297" v="452"/>
          <ac:picMkLst>
            <pc:docMk/>
            <pc:sldMk cId="1410080469" sldId="262"/>
            <ac:picMk id="6" creationId="{BA49D40B-EEB8-414D-0015-2850A806994E}"/>
          </ac:picMkLst>
        </pc:picChg>
        <pc:picChg chg="add mod ord">
          <ac:chgData name="Simon Roberts" userId="81d2f577-f63a-4175-b036-c060483436d9" providerId="ADAL" clId="{4580A8C6-A12B-4170-BA75-94770D043C38}" dt="2026-06-29T09:57:30.056" v="511" actId="1036"/>
          <ac:picMkLst>
            <pc:docMk/>
            <pc:sldMk cId="1410080469" sldId="262"/>
            <ac:picMk id="8" creationId="{BE87CA13-F762-701D-08E8-3564FE82F99C}"/>
          </ac:picMkLst>
        </pc:picChg>
        <pc:picChg chg="add del mod">
          <ac:chgData name="Simon Roberts" userId="81d2f577-f63a-4175-b036-c060483436d9" providerId="ADAL" clId="{4580A8C6-A12B-4170-BA75-94770D043C38}" dt="2026-06-29T09:55:08.022" v="475" actId="478"/>
          <ac:picMkLst>
            <pc:docMk/>
            <pc:sldMk cId="1410080469" sldId="262"/>
            <ac:picMk id="10" creationId="{CC13A999-D71F-4D9E-23EE-2DFF3E9763EB}"/>
          </ac:picMkLst>
        </pc:picChg>
        <pc:picChg chg="add mod">
          <ac:chgData name="Simon Roberts" userId="81d2f577-f63a-4175-b036-c060483436d9" providerId="ADAL" clId="{4580A8C6-A12B-4170-BA75-94770D043C38}" dt="2026-06-29T09:59:38.542" v="565" actId="931"/>
          <ac:picMkLst>
            <pc:docMk/>
            <pc:sldMk cId="1410080469" sldId="262"/>
            <ac:picMk id="16" creationId="{2D5D507B-A88C-FD25-F1AB-EE8C65A37BA3}"/>
          </ac:picMkLst>
        </pc:picChg>
        <pc:picChg chg="add mod">
          <ac:chgData name="Simon Roberts" userId="81d2f577-f63a-4175-b036-c060483436d9" providerId="ADAL" clId="{4580A8C6-A12B-4170-BA75-94770D043C38}" dt="2026-06-29T10:00:12.118" v="575" actId="1076"/>
          <ac:picMkLst>
            <pc:docMk/>
            <pc:sldMk cId="1410080469" sldId="262"/>
            <ac:picMk id="18" creationId="{3D11F34B-C32E-4450-79C4-3A3A08654071}"/>
          </ac:picMkLst>
        </pc:picChg>
      </pc:sldChg>
      <pc:sldChg chg="addSp modSp new mod">
        <pc:chgData name="Simon Roberts" userId="81d2f577-f63a-4175-b036-c060483436d9" providerId="ADAL" clId="{4580A8C6-A12B-4170-BA75-94770D043C38}" dt="2026-06-29T12:58:56.311" v="1717" actId="6549"/>
        <pc:sldMkLst>
          <pc:docMk/>
          <pc:sldMk cId="659600453" sldId="263"/>
        </pc:sldMkLst>
        <pc:spChg chg="mod">
          <ac:chgData name="Simon Roberts" userId="81d2f577-f63a-4175-b036-c060483436d9" providerId="ADAL" clId="{4580A8C6-A12B-4170-BA75-94770D043C38}" dt="2026-06-29T10:03:02.744" v="678" actId="13926"/>
          <ac:spMkLst>
            <pc:docMk/>
            <pc:sldMk cId="659600453" sldId="263"/>
            <ac:spMk id="2" creationId="{5B63F0F0-C012-9FD6-4867-2E18B2752783}"/>
          </ac:spMkLst>
        </pc:spChg>
        <pc:spChg chg="mod">
          <ac:chgData name="Simon Roberts" userId="81d2f577-f63a-4175-b036-c060483436d9" providerId="ADAL" clId="{4580A8C6-A12B-4170-BA75-94770D043C38}" dt="2026-06-29T12:58:56.311" v="1717" actId="6549"/>
          <ac:spMkLst>
            <pc:docMk/>
            <pc:sldMk cId="659600453" sldId="263"/>
            <ac:spMk id="3" creationId="{6802F1B5-2BCC-1278-3F95-19B764F42562}"/>
          </ac:spMkLst>
        </pc:spChg>
        <pc:picChg chg="add mod">
          <ac:chgData name="Simon Roberts" userId="81d2f577-f63a-4175-b036-c060483436d9" providerId="ADAL" clId="{4580A8C6-A12B-4170-BA75-94770D043C38}" dt="2026-06-29T10:03:24.259" v="682" actId="207"/>
          <ac:picMkLst>
            <pc:docMk/>
            <pc:sldMk cId="659600453" sldId="263"/>
            <ac:picMk id="5" creationId="{9AB3E796-1454-1327-A383-1681049D358E}"/>
          </ac:picMkLst>
        </pc:picChg>
      </pc:sldChg>
      <pc:sldChg chg="addSp delSp modSp new mod modClrScheme chgLayout">
        <pc:chgData name="Simon Roberts" userId="81d2f577-f63a-4175-b036-c060483436d9" providerId="ADAL" clId="{4580A8C6-A12B-4170-BA75-94770D043C38}" dt="2026-06-29T12:55:37.895" v="1657" actId="167"/>
        <pc:sldMkLst>
          <pc:docMk/>
          <pc:sldMk cId="2258355089" sldId="264"/>
        </pc:sldMkLst>
        <pc:spChg chg="del mod ord">
          <ac:chgData name="Simon Roberts" userId="81d2f577-f63a-4175-b036-c060483436d9" providerId="ADAL" clId="{4580A8C6-A12B-4170-BA75-94770D043C38}" dt="2026-06-29T10:07:50.885" v="710" actId="700"/>
          <ac:spMkLst>
            <pc:docMk/>
            <pc:sldMk cId="2258355089" sldId="264"/>
            <ac:spMk id="2" creationId="{4E45E4F8-22C7-BF51-F59A-BC05984FC702}"/>
          </ac:spMkLst>
        </pc:spChg>
        <pc:spChg chg="del">
          <ac:chgData name="Simon Roberts" userId="81d2f577-f63a-4175-b036-c060483436d9" providerId="ADAL" clId="{4580A8C6-A12B-4170-BA75-94770D043C38}" dt="2026-06-29T10:07:42.375" v="708" actId="478"/>
          <ac:spMkLst>
            <pc:docMk/>
            <pc:sldMk cId="2258355089" sldId="264"/>
            <ac:spMk id="3" creationId="{EB4BB01C-A9FF-641A-EE01-DEE792AC5BB6}"/>
          </ac:spMkLst>
        </pc:spChg>
        <pc:spChg chg="add mod">
          <ac:chgData name="Simon Roberts" userId="81d2f577-f63a-4175-b036-c060483436d9" providerId="ADAL" clId="{4580A8C6-A12B-4170-BA75-94770D043C38}" dt="2026-06-29T10:07:35.974" v="706"/>
          <ac:spMkLst>
            <pc:docMk/>
            <pc:sldMk cId="2258355089" sldId="264"/>
            <ac:spMk id="7" creationId="{45904EFB-EEB4-7A2C-BA8C-409952B63349}"/>
          </ac:spMkLst>
        </pc:spChg>
        <pc:spChg chg="mod">
          <ac:chgData name="Simon Roberts" userId="81d2f577-f63a-4175-b036-c060483436d9" providerId="ADAL" clId="{4580A8C6-A12B-4170-BA75-94770D043C38}" dt="2026-06-29T12:55:05.020" v="1652" actId="207"/>
          <ac:spMkLst>
            <pc:docMk/>
            <pc:sldMk cId="2258355089" sldId="264"/>
            <ac:spMk id="9" creationId="{CC47DDD4-089B-B4F4-6B38-204561EA3BB5}"/>
          </ac:spMkLst>
        </pc:spChg>
        <pc:spChg chg="add mod ord">
          <ac:chgData name="Simon Roberts" userId="81d2f577-f63a-4175-b036-c060483436d9" providerId="ADAL" clId="{4580A8C6-A12B-4170-BA75-94770D043C38}" dt="2026-06-29T12:28:01.173" v="1214" actId="20577"/>
          <ac:spMkLst>
            <pc:docMk/>
            <pc:sldMk cId="2258355089" sldId="264"/>
            <ac:spMk id="11" creationId="{19FC65DB-3D35-DC5B-F160-D44A6AF9BB2D}"/>
          </ac:spMkLst>
        </pc:spChg>
        <pc:spChg chg="add del mod ord">
          <ac:chgData name="Simon Roberts" userId="81d2f577-f63a-4175-b036-c060483436d9" providerId="ADAL" clId="{4580A8C6-A12B-4170-BA75-94770D043C38}" dt="2026-06-29T12:28:11.446" v="1216" actId="478"/>
          <ac:spMkLst>
            <pc:docMk/>
            <pc:sldMk cId="2258355089" sldId="264"/>
            <ac:spMk id="12" creationId="{3E89977F-1607-C7E0-D1F3-AF9B0FA222F9}"/>
          </ac:spMkLst>
        </pc:spChg>
        <pc:grpChg chg="add mod">
          <ac:chgData name="Simon Roberts" userId="81d2f577-f63a-4175-b036-c060483436d9" providerId="ADAL" clId="{4580A8C6-A12B-4170-BA75-94770D043C38}" dt="2026-06-29T10:07:35.974" v="706"/>
          <ac:grpSpMkLst>
            <pc:docMk/>
            <pc:sldMk cId="2258355089" sldId="264"/>
            <ac:grpSpMk id="8" creationId="{D2C8670B-5535-A632-6B7D-24535686EA70}"/>
          </ac:grpSpMkLst>
        </pc:grpChg>
        <pc:picChg chg="add mod">
          <ac:chgData name="Simon Roberts" userId="81d2f577-f63a-4175-b036-c060483436d9" providerId="ADAL" clId="{4580A8C6-A12B-4170-BA75-94770D043C38}" dt="2026-06-29T12:28:45.234" v="1220" actId="1076"/>
          <ac:picMkLst>
            <pc:docMk/>
            <pc:sldMk cId="2258355089" sldId="264"/>
            <ac:picMk id="5" creationId="{E14D6492-0D0E-6862-ABFF-217C8B3CED75}"/>
          </ac:picMkLst>
        </pc:picChg>
        <pc:picChg chg="add del mod ord">
          <ac:chgData name="Simon Roberts" userId="81d2f577-f63a-4175-b036-c060483436d9" providerId="ADAL" clId="{4580A8C6-A12B-4170-BA75-94770D043C38}" dt="2026-06-29T12:55:28.935" v="1653" actId="478"/>
          <ac:picMkLst>
            <pc:docMk/>
            <pc:sldMk cId="2258355089" sldId="264"/>
            <ac:picMk id="6" creationId="{F76FF718-9555-3A58-246E-3DA12C596F73}"/>
          </ac:picMkLst>
        </pc:picChg>
        <pc:picChg chg="mod">
          <ac:chgData name="Simon Roberts" userId="81d2f577-f63a-4175-b036-c060483436d9" providerId="ADAL" clId="{4580A8C6-A12B-4170-BA75-94770D043C38}" dt="2026-06-29T10:07:35.974" v="706"/>
          <ac:picMkLst>
            <pc:docMk/>
            <pc:sldMk cId="2258355089" sldId="264"/>
            <ac:picMk id="10" creationId="{9BB0D2CC-E218-BCF6-27BF-EEC63152B45A}"/>
          </ac:picMkLst>
        </pc:picChg>
        <pc:picChg chg="add mod ord">
          <ac:chgData name="Simon Roberts" userId="81d2f577-f63a-4175-b036-c060483436d9" providerId="ADAL" clId="{4580A8C6-A12B-4170-BA75-94770D043C38}" dt="2026-06-29T12:55:37.895" v="1657" actId="167"/>
          <ac:picMkLst>
            <pc:docMk/>
            <pc:sldMk cId="2258355089" sldId="264"/>
            <ac:picMk id="14" creationId="{15AC5B7A-03A2-5810-63C3-A9A2977D0769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2:51:03.499" v="1606"/>
        <pc:sldMkLst>
          <pc:docMk/>
          <pc:sldMk cId="2849666174" sldId="265"/>
        </pc:sldMkLst>
        <pc:spChg chg="mod">
          <ac:chgData name="Simon Roberts" userId="81d2f577-f63a-4175-b036-c060483436d9" providerId="ADAL" clId="{4580A8C6-A12B-4170-BA75-94770D043C38}" dt="2026-06-29T10:34:34.807" v="1058" actId="20577"/>
          <ac:spMkLst>
            <pc:docMk/>
            <pc:sldMk cId="2849666174" sldId="265"/>
            <ac:spMk id="2" creationId="{0EDEFA2D-497C-E276-8A0C-D504A362FB09}"/>
          </ac:spMkLst>
        </pc:spChg>
        <pc:spChg chg="del">
          <ac:chgData name="Simon Roberts" userId="81d2f577-f63a-4175-b036-c060483436d9" providerId="ADAL" clId="{4580A8C6-A12B-4170-BA75-94770D043C38}" dt="2026-06-29T10:34:17.651" v="1046" actId="478"/>
          <ac:spMkLst>
            <pc:docMk/>
            <pc:sldMk cId="2849666174" sldId="265"/>
            <ac:spMk id="3" creationId="{9649A0E1-53C7-8A3D-4C99-57F9988E75D4}"/>
          </ac:spMkLst>
        </pc:spChg>
        <pc:spChg chg="add mod">
          <ac:chgData name="Simon Roberts" userId="81d2f577-f63a-4175-b036-c060483436d9" providerId="ADAL" clId="{4580A8C6-A12B-4170-BA75-94770D043C38}" dt="2026-06-29T12:43:17.162" v="1536" actId="1076"/>
          <ac:spMkLst>
            <pc:docMk/>
            <pc:sldMk cId="2849666174" sldId="265"/>
            <ac:spMk id="6" creationId="{A36669F3-B8B6-01BD-F60A-D45961D16014}"/>
          </ac:spMkLst>
        </pc:spChg>
        <pc:picChg chg="add del mod">
          <ac:chgData name="Simon Roberts" userId="81d2f577-f63a-4175-b036-c060483436d9" providerId="ADAL" clId="{4580A8C6-A12B-4170-BA75-94770D043C38}" dt="2026-06-29T10:34:51.139" v="1069" actId="478"/>
          <ac:picMkLst>
            <pc:docMk/>
            <pc:sldMk cId="2849666174" sldId="265"/>
            <ac:picMk id="5" creationId="{F1649464-FD4C-80C0-82C2-B99A0A1E46A0}"/>
          </ac:picMkLst>
        </pc:picChg>
        <pc:picChg chg="add del mod">
          <ac:chgData name="Simon Roberts" userId="81d2f577-f63a-4175-b036-c060483436d9" providerId="ADAL" clId="{4580A8C6-A12B-4170-BA75-94770D043C38}" dt="2026-06-29T12:51:03.324" v="1605" actId="478"/>
          <ac:picMkLst>
            <pc:docMk/>
            <pc:sldMk cId="2849666174" sldId="265"/>
            <ac:picMk id="8" creationId="{AF8A461A-5FBB-2FAB-E14F-CD1F15BA80DA}"/>
          </ac:picMkLst>
        </pc:picChg>
        <pc:picChg chg="add mod">
          <ac:chgData name="Simon Roberts" userId="81d2f577-f63a-4175-b036-c060483436d9" providerId="ADAL" clId="{4580A8C6-A12B-4170-BA75-94770D043C38}" dt="2026-06-29T12:51:03.499" v="1606"/>
          <ac:picMkLst>
            <pc:docMk/>
            <pc:sldMk cId="2849666174" sldId="265"/>
            <ac:picMk id="9" creationId="{E51E4A0C-2133-C544-1006-69271F913B91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2:51:00.954" v="1604"/>
        <pc:sldMkLst>
          <pc:docMk/>
          <pc:sldMk cId="2347987677" sldId="266"/>
        </pc:sldMkLst>
        <pc:spChg chg="mod">
          <ac:chgData name="Simon Roberts" userId="81d2f577-f63a-4175-b036-c060483436d9" providerId="ADAL" clId="{4580A8C6-A12B-4170-BA75-94770D043C38}" dt="2026-06-29T10:34:46.909" v="1068" actId="13926"/>
          <ac:spMkLst>
            <pc:docMk/>
            <pc:sldMk cId="2347987677" sldId="266"/>
            <ac:spMk id="2" creationId="{FC50B693-B5B0-0A06-FD44-E253ED0E9DB1}"/>
          </ac:spMkLst>
        </pc:spChg>
        <pc:spChg chg="del">
          <ac:chgData name="Simon Roberts" userId="81d2f577-f63a-4175-b036-c060483436d9" providerId="ADAL" clId="{4580A8C6-A12B-4170-BA75-94770D043C38}" dt="2026-06-29T12:43:26.499" v="1537" actId="478"/>
          <ac:spMkLst>
            <pc:docMk/>
            <pc:sldMk cId="2347987677" sldId="266"/>
            <ac:spMk id="3" creationId="{9EF853A6-5AD9-5CFE-23C9-BC78E556F82C}"/>
          </ac:spMkLst>
        </pc:spChg>
        <pc:spChg chg="add mod">
          <ac:chgData name="Simon Roberts" userId="81d2f577-f63a-4175-b036-c060483436d9" providerId="ADAL" clId="{4580A8C6-A12B-4170-BA75-94770D043C38}" dt="2026-06-29T12:44:54.128" v="1545"/>
          <ac:spMkLst>
            <pc:docMk/>
            <pc:sldMk cId="2347987677" sldId="266"/>
            <ac:spMk id="4" creationId="{A519FCD7-075E-F654-D6CB-3D53161A72F3}"/>
          </ac:spMkLst>
        </pc:spChg>
        <pc:picChg chg="add del mod">
          <ac:chgData name="Simon Roberts" userId="81d2f577-f63a-4175-b036-c060483436d9" providerId="ADAL" clId="{4580A8C6-A12B-4170-BA75-94770D043C38}" dt="2026-06-29T12:51:00.693" v="1603" actId="478"/>
          <ac:picMkLst>
            <pc:docMk/>
            <pc:sldMk cId="2347987677" sldId="266"/>
            <ac:picMk id="5" creationId="{6D7B1A7C-95E0-631B-8BD3-384E06D9A4DB}"/>
          </ac:picMkLst>
        </pc:picChg>
        <pc:picChg chg="add mod">
          <ac:chgData name="Simon Roberts" userId="81d2f577-f63a-4175-b036-c060483436d9" providerId="ADAL" clId="{4580A8C6-A12B-4170-BA75-94770D043C38}" dt="2026-06-29T12:51:00.954" v="1604"/>
          <ac:picMkLst>
            <pc:docMk/>
            <pc:sldMk cId="2347987677" sldId="266"/>
            <ac:picMk id="6" creationId="{99887828-3213-EB81-93F8-715F815B56C7}"/>
          </ac:picMkLst>
        </pc:picChg>
      </pc:sldChg>
      <pc:sldChg chg="addSp delSp modSp add mod">
        <pc:chgData name="Simon Roberts" userId="81d2f577-f63a-4175-b036-c060483436d9" providerId="ADAL" clId="{4580A8C6-A12B-4170-BA75-94770D043C38}" dt="2026-06-29T12:50:56.867" v="1602" actId="1076"/>
        <pc:sldMkLst>
          <pc:docMk/>
          <pc:sldMk cId="1943543440" sldId="267"/>
        </pc:sldMkLst>
        <pc:spChg chg="mod">
          <ac:chgData name="Simon Roberts" userId="81d2f577-f63a-4175-b036-c060483436d9" providerId="ADAL" clId="{4580A8C6-A12B-4170-BA75-94770D043C38}" dt="2026-06-29T10:35:19.328" v="1073" actId="20577"/>
          <ac:spMkLst>
            <pc:docMk/>
            <pc:sldMk cId="1943543440" sldId="267"/>
            <ac:spMk id="2" creationId="{0ED41562-736F-1B76-7635-DB016E2E7A78}"/>
          </ac:spMkLst>
        </pc:spChg>
        <pc:spChg chg="del">
          <ac:chgData name="Simon Roberts" userId="81d2f577-f63a-4175-b036-c060483436d9" providerId="ADAL" clId="{4580A8C6-A12B-4170-BA75-94770D043C38}" dt="2026-06-29T12:45:02.053" v="1546" actId="478"/>
          <ac:spMkLst>
            <pc:docMk/>
            <pc:sldMk cId="1943543440" sldId="267"/>
            <ac:spMk id="3" creationId="{E82DD3DA-DF35-4A30-0C5B-4B0B25F2AEF8}"/>
          </ac:spMkLst>
        </pc:spChg>
        <pc:spChg chg="add mod">
          <ac:chgData name="Simon Roberts" userId="81d2f577-f63a-4175-b036-c060483436d9" providerId="ADAL" clId="{4580A8C6-A12B-4170-BA75-94770D043C38}" dt="2026-06-29T12:45:45.411" v="1553"/>
          <ac:spMkLst>
            <pc:docMk/>
            <pc:sldMk cId="1943543440" sldId="267"/>
            <ac:spMk id="4" creationId="{BCC496F4-DCB5-CE05-9F57-FD7E0013620E}"/>
          </ac:spMkLst>
        </pc:spChg>
        <pc:picChg chg="add mod">
          <ac:chgData name="Simon Roberts" userId="81d2f577-f63a-4175-b036-c060483436d9" providerId="ADAL" clId="{4580A8C6-A12B-4170-BA75-94770D043C38}" dt="2026-06-29T12:50:56.867" v="1602" actId="1076"/>
          <ac:picMkLst>
            <pc:docMk/>
            <pc:sldMk cId="1943543440" sldId="267"/>
            <ac:picMk id="5" creationId="{04ACD8BC-85D3-BE2C-B6AD-4DF67BB6A7E7}"/>
          </ac:picMkLst>
        </pc:picChg>
      </pc:sldChg>
      <pc:sldChg chg="addSp delSp modSp add mod">
        <pc:chgData name="Simon Roberts" userId="81d2f577-f63a-4175-b036-c060483436d9" providerId="ADAL" clId="{4580A8C6-A12B-4170-BA75-94770D043C38}" dt="2026-06-29T12:51:05.200" v="1607"/>
        <pc:sldMkLst>
          <pc:docMk/>
          <pc:sldMk cId="3820659425" sldId="268"/>
        </pc:sldMkLst>
        <pc:spChg chg="mod">
          <ac:chgData name="Simon Roberts" userId="81d2f577-f63a-4175-b036-c060483436d9" providerId="ADAL" clId="{4580A8C6-A12B-4170-BA75-94770D043C38}" dt="2026-06-29T10:35:30.344" v="1077" actId="20577"/>
          <ac:spMkLst>
            <pc:docMk/>
            <pc:sldMk cId="3820659425" sldId="268"/>
            <ac:spMk id="2" creationId="{D92C69CE-0BAE-CC42-6C16-11429888B827}"/>
          </ac:spMkLst>
        </pc:spChg>
        <pc:spChg chg="del">
          <ac:chgData name="Simon Roberts" userId="81d2f577-f63a-4175-b036-c060483436d9" providerId="ADAL" clId="{4580A8C6-A12B-4170-BA75-94770D043C38}" dt="2026-06-29T12:45:58.117" v="1554" actId="478"/>
          <ac:spMkLst>
            <pc:docMk/>
            <pc:sldMk cId="3820659425" sldId="268"/>
            <ac:spMk id="3" creationId="{3245E24B-436C-9633-6B3B-69A39E0A19DE}"/>
          </ac:spMkLst>
        </pc:spChg>
        <pc:spChg chg="add mod">
          <ac:chgData name="Simon Roberts" userId="81d2f577-f63a-4175-b036-c060483436d9" providerId="ADAL" clId="{4580A8C6-A12B-4170-BA75-94770D043C38}" dt="2026-06-29T12:46:47.938" v="1563" actId="1076"/>
          <ac:spMkLst>
            <pc:docMk/>
            <pc:sldMk cId="3820659425" sldId="268"/>
            <ac:spMk id="4" creationId="{7E40F602-2B0B-B227-3063-10CCF24D34EA}"/>
          </ac:spMkLst>
        </pc:spChg>
        <pc:picChg chg="add mod">
          <ac:chgData name="Simon Roberts" userId="81d2f577-f63a-4175-b036-c060483436d9" providerId="ADAL" clId="{4580A8C6-A12B-4170-BA75-94770D043C38}" dt="2026-06-29T12:51:05.200" v="1607"/>
          <ac:picMkLst>
            <pc:docMk/>
            <pc:sldMk cId="3820659425" sldId="268"/>
            <ac:picMk id="5" creationId="{B21AEBB2-DB66-FF54-0338-722B17B5859E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2:51:14.958" v="1610"/>
        <pc:sldMkLst>
          <pc:docMk/>
          <pc:sldMk cId="1152172326" sldId="269"/>
        </pc:sldMkLst>
        <pc:spChg chg="mod">
          <ac:chgData name="Simon Roberts" userId="81d2f577-f63a-4175-b036-c060483436d9" providerId="ADAL" clId="{4580A8C6-A12B-4170-BA75-94770D043C38}" dt="2026-06-29T12:51:13.647" v="1609" actId="20577"/>
          <ac:spMkLst>
            <pc:docMk/>
            <pc:sldMk cId="1152172326" sldId="269"/>
            <ac:spMk id="2" creationId="{A5AE9AD9-871A-5B30-DE7F-340841BF50CF}"/>
          </ac:spMkLst>
        </pc:spChg>
        <pc:spChg chg="del">
          <ac:chgData name="Simon Roberts" userId="81d2f577-f63a-4175-b036-c060483436d9" providerId="ADAL" clId="{4580A8C6-A12B-4170-BA75-94770D043C38}" dt="2026-06-29T12:46:54.232" v="1564" actId="478"/>
          <ac:spMkLst>
            <pc:docMk/>
            <pc:sldMk cId="1152172326" sldId="269"/>
            <ac:spMk id="3" creationId="{BE81E27E-2604-9F14-A8BC-A34044072C0E}"/>
          </ac:spMkLst>
        </pc:spChg>
        <pc:spChg chg="add mod">
          <ac:chgData name="Simon Roberts" userId="81d2f577-f63a-4175-b036-c060483436d9" providerId="ADAL" clId="{4580A8C6-A12B-4170-BA75-94770D043C38}" dt="2026-06-29T12:47:35.785" v="1572"/>
          <ac:spMkLst>
            <pc:docMk/>
            <pc:sldMk cId="1152172326" sldId="269"/>
            <ac:spMk id="4" creationId="{74835F30-7E43-8444-6355-7332282ECFC7}"/>
          </ac:spMkLst>
        </pc:spChg>
        <pc:picChg chg="add mod">
          <ac:chgData name="Simon Roberts" userId="81d2f577-f63a-4175-b036-c060483436d9" providerId="ADAL" clId="{4580A8C6-A12B-4170-BA75-94770D043C38}" dt="2026-06-29T12:51:14.958" v="1610"/>
          <ac:picMkLst>
            <pc:docMk/>
            <pc:sldMk cId="1152172326" sldId="269"/>
            <ac:picMk id="5" creationId="{A820E928-55C6-B819-FE66-9947A8EA23CD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2:51:16.370" v="1611"/>
        <pc:sldMkLst>
          <pc:docMk/>
          <pc:sldMk cId="3552293743" sldId="270"/>
        </pc:sldMkLst>
        <pc:spChg chg="mod">
          <ac:chgData name="Simon Roberts" userId="81d2f577-f63a-4175-b036-c060483436d9" providerId="ADAL" clId="{4580A8C6-A12B-4170-BA75-94770D043C38}" dt="2026-06-29T10:36:06.521" v="1093" actId="13926"/>
          <ac:spMkLst>
            <pc:docMk/>
            <pc:sldMk cId="3552293743" sldId="270"/>
            <ac:spMk id="2" creationId="{53FEE243-5DF7-71B7-16B6-ED1327059C81}"/>
          </ac:spMkLst>
        </pc:spChg>
        <pc:spChg chg="del">
          <ac:chgData name="Simon Roberts" userId="81d2f577-f63a-4175-b036-c060483436d9" providerId="ADAL" clId="{4580A8C6-A12B-4170-BA75-94770D043C38}" dt="2026-06-29T12:47:58.663" v="1573" actId="478"/>
          <ac:spMkLst>
            <pc:docMk/>
            <pc:sldMk cId="3552293743" sldId="270"/>
            <ac:spMk id="3" creationId="{22017B9B-A44C-EF40-645C-3D1E497E2CE2}"/>
          </ac:spMkLst>
        </pc:spChg>
        <pc:spChg chg="add mod">
          <ac:chgData name="Simon Roberts" userId="81d2f577-f63a-4175-b036-c060483436d9" providerId="ADAL" clId="{4580A8C6-A12B-4170-BA75-94770D043C38}" dt="2026-06-29T12:48:42.083" v="1581"/>
          <ac:spMkLst>
            <pc:docMk/>
            <pc:sldMk cId="3552293743" sldId="270"/>
            <ac:spMk id="4" creationId="{0F709A75-8AD1-AC13-79B0-080623D07CDE}"/>
          </ac:spMkLst>
        </pc:spChg>
        <pc:picChg chg="add mod">
          <ac:chgData name="Simon Roberts" userId="81d2f577-f63a-4175-b036-c060483436d9" providerId="ADAL" clId="{4580A8C6-A12B-4170-BA75-94770D043C38}" dt="2026-06-29T12:51:16.370" v="1611"/>
          <ac:picMkLst>
            <pc:docMk/>
            <pc:sldMk cId="3552293743" sldId="270"/>
            <ac:picMk id="5" creationId="{CA4AF6D2-EDB3-261A-AD8E-42BC74CB1A63}"/>
          </ac:picMkLst>
        </pc:picChg>
      </pc:sldChg>
      <pc:sldChg chg="addSp modSp new mod">
        <pc:chgData name="Simon Roberts" userId="81d2f577-f63a-4175-b036-c060483436d9" providerId="ADAL" clId="{4580A8C6-A12B-4170-BA75-94770D043C38}" dt="2026-06-29T12:51:17.944" v="1612"/>
        <pc:sldMkLst>
          <pc:docMk/>
          <pc:sldMk cId="3947075373" sldId="271"/>
        </pc:sldMkLst>
        <pc:spChg chg="mod">
          <ac:chgData name="Simon Roberts" userId="81d2f577-f63a-4175-b036-c060483436d9" providerId="ADAL" clId="{4580A8C6-A12B-4170-BA75-94770D043C38}" dt="2026-06-29T10:36:15.910" v="1101" actId="13926"/>
          <ac:spMkLst>
            <pc:docMk/>
            <pc:sldMk cId="3947075373" sldId="271"/>
            <ac:spMk id="2" creationId="{4F47DF51-93C7-9736-F77B-9053706665D2}"/>
          </ac:spMkLst>
        </pc:spChg>
        <pc:spChg chg="mod">
          <ac:chgData name="Simon Roberts" userId="81d2f577-f63a-4175-b036-c060483436d9" providerId="ADAL" clId="{4580A8C6-A12B-4170-BA75-94770D043C38}" dt="2026-06-29T12:49:24.372" v="1587"/>
          <ac:spMkLst>
            <pc:docMk/>
            <pc:sldMk cId="3947075373" sldId="271"/>
            <ac:spMk id="3" creationId="{D4A19F05-09AB-2530-BDEE-BEB19E9E8258}"/>
          </ac:spMkLst>
        </pc:spChg>
        <pc:picChg chg="add mod">
          <ac:chgData name="Simon Roberts" userId="81d2f577-f63a-4175-b036-c060483436d9" providerId="ADAL" clId="{4580A8C6-A12B-4170-BA75-94770D043C38}" dt="2026-06-29T12:51:17.944" v="1612"/>
          <ac:picMkLst>
            <pc:docMk/>
            <pc:sldMk cId="3947075373" sldId="271"/>
            <ac:picMk id="4" creationId="{1B595E27-901D-62C9-3E8F-F77995D19FA8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2:51:18.990" v="1613"/>
        <pc:sldMkLst>
          <pc:docMk/>
          <pc:sldMk cId="2200823389" sldId="272"/>
        </pc:sldMkLst>
        <pc:spChg chg="mod">
          <ac:chgData name="Simon Roberts" userId="81d2f577-f63a-4175-b036-c060483436d9" providerId="ADAL" clId="{4580A8C6-A12B-4170-BA75-94770D043C38}" dt="2026-06-29T10:36:34.997" v="1121" actId="13926"/>
          <ac:spMkLst>
            <pc:docMk/>
            <pc:sldMk cId="2200823389" sldId="272"/>
            <ac:spMk id="2" creationId="{2C846F9C-E59F-86CC-1581-59C1D56B45CD}"/>
          </ac:spMkLst>
        </pc:spChg>
        <pc:spChg chg="del">
          <ac:chgData name="Simon Roberts" userId="81d2f577-f63a-4175-b036-c060483436d9" providerId="ADAL" clId="{4580A8C6-A12B-4170-BA75-94770D043C38}" dt="2026-06-29T12:49:28.410" v="1588" actId="478"/>
          <ac:spMkLst>
            <pc:docMk/>
            <pc:sldMk cId="2200823389" sldId="272"/>
            <ac:spMk id="3" creationId="{58A79CD0-FD47-610F-514F-283752EABDD4}"/>
          </ac:spMkLst>
        </pc:spChg>
        <pc:spChg chg="add mod">
          <ac:chgData name="Simon Roberts" userId="81d2f577-f63a-4175-b036-c060483436d9" providerId="ADAL" clId="{4580A8C6-A12B-4170-BA75-94770D043C38}" dt="2026-06-29T12:50:06.624" v="1593"/>
          <ac:spMkLst>
            <pc:docMk/>
            <pc:sldMk cId="2200823389" sldId="272"/>
            <ac:spMk id="4" creationId="{C5B9041B-F814-C6BC-64C5-11B6D2E363C0}"/>
          </ac:spMkLst>
        </pc:spChg>
        <pc:picChg chg="add mod">
          <ac:chgData name="Simon Roberts" userId="81d2f577-f63a-4175-b036-c060483436d9" providerId="ADAL" clId="{4580A8C6-A12B-4170-BA75-94770D043C38}" dt="2026-06-29T12:51:18.990" v="1613"/>
          <ac:picMkLst>
            <pc:docMk/>
            <pc:sldMk cId="2200823389" sldId="272"/>
            <ac:picMk id="5" creationId="{DF9B71FC-C436-872E-AF35-BB884289C97A}"/>
          </ac:picMkLst>
        </pc:picChg>
      </pc:sldChg>
      <pc:sldChg chg="addSp modSp add mod">
        <pc:chgData name="Simon Roberts" userId="81d2f577-f63a-4175-b036-c060483436d9" providerId="ADAL" clId="{4580A8C6-A12B-4170-BA75-94770D043C38}" dt="2026-06-29T12:29:12.331" v="1228" actId="113"/>
        <pc:sldMkLst>
          <pc:docMk/>
          <pc:sldMk cId="0" sldId="274"/>
        </pc:sldMkLst>
        <pc:spChg chg="mod">
          <ac:chgData name="Simon Roberts" userId="81d2f577-f63a-4175-b036-c060483436d9" providerId="ADAL" clId="{4580A8C6-A12B-4170-BA75-94770D043C38}" dt="2026-06-29T11:15:02.661" v="1135" actId="13926"/>
          <ac:spMkLst>
            <pc:docMk/>
            <pc:sldMk cId="0" sldId="274"/>
            <ac:spMk id="225" creationId="{00000000-0000-0000-0000-000000000000}"/>
          </ac:spMkLst>
        </pc:spChg>
        <pc:spChg chg="mod">
          <ac:chgData name="Simon Roberts" userId="81d2f577-f63a-4175-b036-c060483436d9" providerId="ADAL" clId="{4580A8C6-A12B-4170-BA75-94770D043C38}" dt="2026-06-29T12:29:12.331" v="1228" actId="113"/>
          <ac:spMkLst>
            <pc:docMk/>
            <pc:sldMk cId="0" sldId="274"/>
            <ac:spMk id="226" creationId="{00000000-0000-0000-0000-000000000000}"/>
          </ac:spMkLst>
        </pc:spChg>
        <pc:picChg chg="add mod">
          <ac:chgData name="Simon Roberts" userId="81d2f577-f63a-4175-b036-c060483436d9" providerId="ADAL" clId="{4580A8C6-A12B-4170-BA75-94770D043C38}" dt="2026-06-29T11:15:30.487" v="1139" actId="14100"/>
          <ac:picMkLst>
            <pc:docMk/>
            <pc:sldMk cId="0" sldId="274"/>
            <ac:picMk id="3" creationId="{70BB37A4-46D3-125B-B2D9-A92F4B67C8F6}"/>
          </ac:picMkLst>
        </pc:picChg>
      </pc:sldChg>
      <pc:sldChg chg="addSp delSp modSp new mod ord">
        <pc:chgData name="Simon Roberts" userId="81d2f577-f63a-4175-b036-c060483436d9" providerId="ADAL" clId="{4580A8C6-A12B-4170-BA75-94770D043C38}" dt="2026-06-29T12:58:03.010" v="1679" actId="1037"/>
        <pc:sldMkLst>
          <pc:docMk/>
          <pc:sldMk cId="90795940" sldId="275"/>
        </pc:sldMkLst>
        <pc:spChg chg="mod">
          <ac:chgData name="Simon Roberts" userId="81d2f577-f63a-4175-b036-c060483436d9" providerId="ADAL" clId="{4580A8C6-A12B-4170-BA75-94770D043C38}" dt="2026-06-29T12:24:41.787" v="1194" actId="20577"/>
          <ac:spMkLst>
            <pc:docMk/>
            <pc:sldMk cId="90795940" sldId="275"/>
            <ac:spMk id="2" creationId="{8CA3D27C-E722-ABE2-54A0-7AD969539806}"/>
          </ac:spMkLst>
        </pc:spChg>
        <pc:spChg chg="mod">
          <ac:chgData name="Simon Roberts" userId="81d2f577-f63a-4175-b036-c060483436d9" providerId="ADAL" clId="{4580A8C6-A12B-4170-BA75-94770D043C38}" dt="2026-06-29T12:31:59.960" v="1528" actId="1076"/>
          <ac:spMkLst>
            <pc:docMk/>
            <pc:sldMk cId="90795940" sldId="275"/>
            <ac:spMk id="3" creationId="{807D6217-26C3-9124-F266-C9FE6F687CCC}"/>
          </ac:spMkLst>
        </pc:spChg>
        <pc:spChg chg="add mod">
          <ac:chgData name="Simon Roberts" userId="81d2f577-f63a-4175-b036-c060483436d9" providerId="ADAL" clId="{4580A8C6-A12B-4170-BA75-94770D043C38}" dt="2026-06-29T12:31:05.554" v="1447"/>
          <ac:spMkLst>
            <pc:docMk/>
            <pc:sldMk cId="90795940" sldId="275"/>
            <ac:spMk id="7" creationId="{E9B4A415-2F45-175C-319D-08275F7FA953}"/>
          </ac:spMkLst>
        </pc:spChg>
        <pc:spChg chg="mod">
          <ac:chgData name="Simon Roberts" userId="81d2f577-f63a-4175-b036-c060483436d9" providerId="ADAL" clId="{4580A8C6-A12B-4170-BA75-94770D043C38}" dt="2026-06-29T12:57:29.944" v="1661" actId="207"/>
          <ac:spMkLst>
            <pc:docMk/>
            <pc:sldMk cId="90795940" sldId="275"/>
            <ac:spMk id="9" creationId="{DF336206-9857-AA04-04C9-2E0B3C906D8D}"/>
          </ac:spMkLst>
        </pc:spChg>
        <pc:grpChg chg="add mod">
          <ac:chgData name="Simon Roberts" userId="81d2f577-f63a-4175-b036-c060483436d9" providerId="ADAL" clId="{4580A8C6-A12B-4170-BA75-94770D043C38}" dt="2026-06-29T12:31:05.554" v="1447"/>
          <ac:grpSpMkLst>
            <pc:docMk/>
            <pc:sldMk cId="90795940" sldId="275"/>
            <ac:grpSpMk id="8" creationId="{DE0DD59D-31E7-7BC3-52B0-8CB4D1C6CA61}"/>
          </ac:grpSpMkLst>
        </pc:grpChg>
        <pc:picChg chg="add mod modCrop">
          <ac:chgData name="Simon Roberts" userId="81d2f577-f63a-4175-b036-c060483436d9" providerId="ADAL" clId="{4580A8C6-A12B-4170-BA75-94770D043C38}" dt="2026-06-29T12:31:20.281" v="1451" actId="732"/>
          <ac:picMkLst>
            <pc:docMk/>
            <pc:sldMk cId="90795940" sldId="275"/>
            <ac:picMk id="5" creationId="{E734C85E-471A-10A0-C15C-EFF28920CB9E}"/>
          </ac:picMkLst>
        </pc:picChg>
        <pc:picChg chg="add del mod">
          <ac:chgData name="Simon Roberts" userId="81d2f577-f63a-4175-b036-c060483436d9" providerId="ADAL" clId="{4580A8C6-A12B-4170-BA75-94770D043C38}" dt="2026-06-29T12:57:53.295" v="1664" actId="478"/>
          <ac:picMkLst>
            <pc:docMk/>
            <pc:sldMk cId="90795940" sldId="275"/>
            <ac:picMk id="6" creationId="{9F3F0903-D6BA-3A48-D7E7-EFA6B1295802}"/>
          </ac:picMkLst>
        </pc:picChg>
        <pc:picChg chg="mod">
          <ac:chgData name="Simon Roberts" userId="81d2f577-f63a-4175-b036-c060483436d9" providerId="ADAL" clId="{4580A8C6-A12B-4170-BA75-94770D043C38}" dt="2026-06-29T12:31:05.554" v="1447"/>
          <ac:picMkLst>
            <pc:docMk/>
            <pc:sldMk cId="90795940" sldId="275"/>
            <ac:picMk id="10" creationId="{C0D0FBCF-FEEF-D4F6-CE62-E3CF6799CB37}"/>
          </ac:picMkLst>
        </pc:picChg>
        <pc:picChg chg="add mod ord">
          <ac:chgData name="Simon Roberts" userId="81d2f577-f63a-4175-b036-c060483436d9" providerId="ADAL" clId="{4580A8C6-A12B-4170-BA75-94770D043C38}" dt="2026-06-29T12:58:03.010" v="1679" actId="1037"/>
          <ac:picMkLst>
            <pc:docMk/>
            <pc:sldMk cId="90795940" sldId="275"/>
            <ac:picMk id="12" creationId="{D17E7BB8-2369-7896-76C8-64536AD4062E}"/>
          </ac:picMkLst>
        </pc:picChg>
      </pc:sldChg>
      <pc:sldChg chg="addSp delSp modSp new mod">
        <pc:chgData name="Simon Roberts" userId="81d2f577-f63a-4175-b036-c060483436d9" providerId="ADAL" clId="{4580A8C6-A12B-4170-BA75-94770D043C38}" dt="2026-06-29T12:53:13.330" v="1648" actId="13926"/>
        <pc:sldMkLst>
          <pc:docMk/>
          <pc:sldMk cId="3563435275" sldId="276"/>
        </pc:sldMkLst>
        <pc:spChg chg="mod">
          <ac:chgData name="Simon Roberts" userId="81d2f577-f63a-4175-b036-c060483436d9" providerId="ADAL" clId="{4580A8C6-A12B-4170-BA75-94770D043C38}" dt="2026-06-29T12:53:13.330" v="1648" actId="13926"/>
          <ac:spMkLst>
            <pc:docMk/>
            <pc:sldMk cId="3563435275" sldId="276"/>
            <ac:spMk id="2" creationId="{31BC614E-B6F6-DD6C-75BA-C350E3FC042B}"/>
          </ac:spMkLst>
        </pc:spChg>
        <pc:spChg chg="del">
          <ac:chgData name="Simon Roberts" userId="81d2f577-f63a-4175-b036-c060483436d9" providerId="ADAL" clId="{4580A8C6-A12B-4170-BA75-94770D043C38}" dt="2026-06-29T12:52:55.470" v="1627" actId="478"/>
          <ac:spMkLst>
            <pc:docMk/>
            <pc:sldMk cId="3563435275" sldId="276"/>
            <ac:spMk id="3" creationId="{7A1BF862-1197-0421-3DB7-D6896B3E0954}"/>
          </ac:spMkLst>
        </pc:spChg>
        <pc:picChg chg="add mod">
          <ac:chgData name="Simon Roberts" userId="81d2f577-f63a-4175-b036-c060483436d9" providerId="ADAL" clId="{4580A8C6-A12B-4170-BA75-94770D043C38}" dt="2026-06-29T12:53:03.503" v="1631" actId="1076"/>
          <ac:picMkLst>
            <pc:docMk/>
            <pc:sldMk cId="3563435275" sldId="276"/>
            <ac:picMk id="4" creationId="{2D3BCA39-4C37-559C-5919-FF0DDAA914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D61F-56CC-4C0B-8114-F51C230A666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B050E-8024-4953-9325-0BA219630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1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https://padlet.com/sroberts298/challenges-of-being-a-subject-leader-dpvpm85zozt0bcgg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B050E-8024-4953-9325-0BA2196308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3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https://padlet.com/sroberts298/cqf-evidence-simon-roberts-ccq8k8z1bg6u1ya1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B050E-8024-4953-9325-0BA2196308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6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b0375a97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cb0375a97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905757-83AF-4125-8B5D-37E598A141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5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E93A96-A2F7-6CA4-F0E6-6296830AFC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101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EDD096-E8D1-E6DD-E644-589B58D716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708" y="538049"/>
            <a:ext cx="2625230" cy="73778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10191B5-6768-7063-41AE-6B395AED1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43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to edit Master subtitle style</a:t>
            </a:r>
            <a:endParaRPr lang="en-GB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563255-BA2B-8967-4D38-2A8C2A69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83022"/>
            <a:ext cx="91440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20A863-DCF1-DADB-A7E5-3EAC125F7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0525" y="6016625"/>
            <a:ext cx="2239963" cy="542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98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section with header">
  <p:cSld name="2_One section with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0540"/>
              </a:buClr>
              <a:buSzPts val="3300"/>
              <a:buFont typeface="DM Sans Medium"/>
              <a:buNone/>
              <a:defRPr sz="4400" b="0" i="0" u="none" strike="noStrike" cap="none">
                <a:solidFill>
                  <a:srgbClr val="120540"/>
                </a:solidFill>
                <a:highlight>
                  <a:srgbClr val="59FF69"/>
                </a:highlight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201" y="1905004"/>
            <a:ext cx="10515600" cy="3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6480" y="6044982"/>
            <a:ext cx="365491" cy="356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4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8CF675D-CAC9-CD5F-4CA6-D140A0884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0E7BDE-F47E-0864-AC4E-86773F19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20540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E93A4-6A9C-54A8-C9BD-A9530E9EF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10515600" cy="37010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A2ABF-A248-6643-8F18-FE6910DFF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803264"/>
            <a:ext cx="406637" cy="3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3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sectio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E7BDE-F47E-0864-AC4E-86773F19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20540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E93A4-6A9C-54A8-C9BD-A9530E9EF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10515600" cy="37010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A2ABF-A248-6643-8F18-FE6910DFF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803264"/>
            <a:ext cx="406637" cy="3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8CF675D-CAC9-CD5F-4CA6-D140A0884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E93A4-6A9C-54A8-C9BD-A9530E9EF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57556"/>
            <a:ext cx="10515600" cy="49484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A2ABF-A248-6643-8F18-FE6910DFF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803264"/>
            <a:ext cx="406637" cy="3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49F0E3-9AA2-3A17-68A3-901C05FAE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4D7A7-7E0D-19CD-A1FA-A4FD2AE2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20540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11870-5322-0180-40A4-C8FDF3D21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8663"/>
            <a:ext cx="5119688" cy="35048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F277B-17B4-0927-EF8E-A2CE5F6B1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803264"/>
            <a:ext cx="406637" cy="39718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CE10AA-890A-3067-D959-023A723D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4" y="2001007"/>
            <a:ext cx="5119687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sectio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7A7-7E0D-19CD-A1FA-A4FD2AE2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20540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11870-5322-0180-40A4-C8FDF3D21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8663"/>
            <a:ext cx="5119688" cy="35048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F277B-17B4-0927-EF8E-A2CE5F6B1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803264"/>
            <a:ext cx="406637" cy="39718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CE10AA-890A-3067-D959-023A723D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4" y="2001007"/>
            <a:ext cx="5119687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49F0E3-9AA2-3A17-68A3-901C05FAE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11870-5322-0180-40A4-C8FDF3D21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76749"/>
            <a:ext cx="5119688" cy="47267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F277B-17B4-0927-EF8E-A2CE5F6B1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803264"/>
            <a:ext cx="406637" cy="39718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CE10AA-890A-3067-D959-023A723D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4" y="776749"/>
            <a:ext cx="5119687" cy="4729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rgbClr val="120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D411D92-C6C3-D710-ACE9-406765C84BA7}"/>
              </a:ext>
            </a:extLst>
          </p:cNvPr>
          <p:cNvSpPr/>
          <p:nvPr userDrawn="1"/>
        </p:nvSpPr>
        <p:spPr>
          <a:xfrm flipV="1">
            <a:off x="1" y="2"/>
            <a:ext cx="12192000" cy="6857998"/>
          </a:xfrm>
          <a:prstGeom prst="triangle">
            <a:avLst>
              <a:gd name="adj" fmla="val 100000"/>
            </a:avLst>
          </a:prstGeom>
          <a:solidFill>
            <a:srgbClr val="1C0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C3F102-2C10-9AEF-C526-E1EE72370C5B}"/>
              </a:ext>
            </a:extLst>
          </p:cNvPr>
          <p:cNvCxnSpPr>
            <a:cxnSpLocks/>
          </p:cNvCxnSpPr>
          <p:nvPr userDrawn="1"/>
        </p:nvCxnSpPr>
        <p:spPr>
          <a:xfrm>
            <a:off x="2818486" y="3605117"/>
            <a:ext cx="6555028" cy="0"/>
          </a:xfrm>
          <a:prstGeom prst="line">
            <a:avLst/>
          </a:prstGeom>
          <a:ln w="38100">
            <a:solidFill>
              <a:srgbClr val="59FF69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7473D5-461D-85D6-15D1-016D08D55D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0788" y="4090988"/>
            <a:ext cx="4667250" cy="7826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 Quote author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8899139-F811-36E4-918A-F6CA7E8A6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9116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“Inspirational quote”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B1D33-20B6-D3F5-185A-2CF4C9791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00" y="5939327"/>
            <a:ext cx="406200" cy="4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905757-83AF-4125-8B5D-37E598A141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5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E93A96-A2F7-6CA4-F0E6-6296830AFC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101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EDD096-E8D1-E6DD-E644-589B58D716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8530" y="4415449"/>
            <a:ext cx="3936763" cy="11063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563255-BA2B-8967-4D38-2A8C2A696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643704"/>
            <a:ext cx="9144000" cy="1325563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90E2F18-1C17-77CB-EAB8-2250848F8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80" y="4249302"/>
            <a:ext cx="2996190" cy="143865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2916A9-9039-8749-563A-725D9CDE7397}"/>
              </a:ext>
            </a:extLst>
          </p:cNvPr>
          <p:cNvCxnSpPr>
            <a:cxnSpLocks/>
          </p:cNvCxnSpPr>
          <p:nvPr userDrawn="1"/>
        </p:nvCxnSpPr>
        <p:spPr>
          <a:xfrm>
            <a:off x="2818486" y="3605117"/>
            <a:ext cx="6555028" cy="0"/>
          </a:xfrm>
          <a:prstGeom prst="line">
            <a:avLst/>
          </a:prstGeom>
          <a:ln w="38100">
            <a:solidFill>
              <a:srgbClr val="59FF69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6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7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2" r:id="rId3"/>
    <p:sldLayoutId id="2147483660" r:id="rId4"/>
    <p:sldLayoutId id="2147483658" r:id="rId5"/>
    <p:sldLayoutId id="2147483663" r:id="rId6"/>
    <p:sldLayoutId id="2147483661" r:id="rId7"/>
    <p:sldLayoutId id="2147483653" r:id="rId8"/>
    <p:sldLayoutId id="2147483659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computing.org/i-belong" TargetMode="External"/><Relationship Id="rId2" Type="http://schemas.openxmlformats.org/officeDocument/2006/relationships/hyperlink" Target="https://teachcomputing.org/curricul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hyperlink" Target="https://static.teachcomputing.org/pedagogy/QR19-Alternate-Conceptions.pdf?ref=blog.teachcomputing.org&amp;_ga=2.49615398.1898567743.1686658043-1736213876.16734315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tem.org.uk/home" TargetMode="External"/><Relationship Id="rId2" Type="http://schemas.openxmlformats.org/officeDocument/2006/relationships/hyperlink" Target="https://teachcomputing.org/pedag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hyperlink" Target="https://isaaccomputerscience.org/?examBoard=all&amp;stage=a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m.org.uk/secondary/cpd/digital-skills" TargetMode="External"/><Relationship Id="rId2" Type="http://schemas.openxmlformats.org/officeDocument/2006/relationships/hyperlink" Target="https://www.stem.org.uk/find-your-commun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hyperlink" Target="https://teachcomputing.org/certificate/secondary-certificate" TargetMode="External"/><Relationship Id="rId4" Type="http://schemas.openxmlformats.org/officeDocument/2006/relationships/hyperlink" Target="https://professional-development-for-teachers-leaders.education.gov.uk/leading-teacher-develop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m.org.uk/stem-ambassadors" TargetMode="External"/><Relationship Id="rId2" Type="http://schemas.openxmlformats.org/officeDocument/2006/relationships/hyperlink" Target="https://teachcomputing.org/i-belo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teachcomputing.org/pedagogy/QR16-Physical-computing.pdf?ref=blog.teachcomputing.org&amp;_ga=2.222638491.1898567743.1686658043-1736213876.1673431569" TargetMode="External"/><Relationship Id="rId2" Type="http://schemas.openxmlformats.org/officeDocument/2006/relationships/hyperlink" Target="https://www.stem.org.uk/stem-ambassado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hyperlink" Target="https://www.stem.org.uk/secondary/careers/virtual-careers-fairs" TargetMode="External"/><Relationship Id="rId4" Type="http://schemas.openxmlformats.org/officeDocument/2006/relationships/hyperlink" Target="https://teachcomputing.org/secondary-enrich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computing.org/pedagogy" TargetMode="External"/><Relationship Id="rId2" Type="http://schemas.openxmlformats.org/officeDocument/2006/relationships/hyperlink" Target="https://teachcomputing.org/secondary-enrich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hyperlink" Target="https://teachcomputing.org/courses/CP439/higher-attainment-in-computer-science-meeting-the-challenges-of-the-exams-remo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hyperlink" Target="https://teachcomputing.org/secondary-enrichmen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hyperlink" Target="https://bit.ly/3R4JgLA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8MSlGfdLSE2oGxZmua5L9VL53rMMyRtKnHXwxiNRaSRUNE9KMjBINTBXVkhFRDhXVVc1TklWRTJVUSQlQCN0PWcu&amp;route=shortur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hyperlink" Target="https://bit.ly/4oR2r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utingqualityframework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hyperlink" Target="https://bit.ly/4vyrSx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ingatschool.org.uk/communities" TargetMode="External"/><Relationship Id="rId7" Type="http://schemas.openxmlformats.org/officeDocument/2006/relationships/image" Target="../media/image17.svg"/><Relationship Id="rId2" Type="http://schemas.openxmlformats.org/officeDocument/2006/relationships/hyperlink" Target="https://community.stem.org.uk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ecdedutoday.com/new-ai-literacy-framework-to-equip-youth-in-an-age-of-ai/" TargetMode="External"/><Relationship Id="rId5" Type="http://schemas.openxmlformats.org/officeDocument/2006/relationships/hyperlink" Target="https://teachcomputing.org/courses" TargetMode="External"/><Relationship Id="rId4" Type="http://schemas.openxmlformats.org/officeDocument/2006/relationships/hyperlink" Target="https://www.stem.org.uk/stem-ambassad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C9C55F0-EE93-36B6-7E91-B6379AE3E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0121"/>
            <a:ext cx="9144000" cy="543242"/>
          </a:xfrm>
        </p:spPr>
        <p:txBody>
          <a:bodyPr>
            <a:noAutofit/>
          </a:bodyPr>
          <a:lstStyle/>
          <a:p>
            <a:r>
              <a:rPr lang="en-GB" dirty="0"/>
              <a:t>Simon Roberts</a:t>
            </a:r>
          </a:p>
          <a:p>
            <a:r>
              <a:rPr lang="en-GB" dirty="0"/>
              <a:t>Secondary Education Lead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49B5DB-2B2E-F6E6-8A9B-AE613321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can the Computing Quality Framework (CQF) support the development of your computing department?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C8CAF-4241-7A82-0E06-A73337AFA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6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B693-B5B0-0A06-FD44-E253ED0E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2 - Curriculum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19FCD7-075E-F654-D6CB-3D53161A7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37010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Reflect and develop teaching sequences following internal research and external research using </a:t>
            </a:r>
            <a:r>
              <a:rPr lang="en-GB" dirty="0">
                <a:hlinkClick r:id="rId2"/>
              </a:rPr>
              <a:t>NCCE’s Teach Computing Curriculum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Ensure the curriculum offering at KS4 computing is for all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Join the </a:t>
            </a:r>
            <a:r>
              <a:rPr lang="en-GB" dirty="0">
                <a:hlinkClick r:id="rId3"/>
              </a:rPr>
              <a:t>I Belong programme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Develop a curriculum to address </a:t>
            </a:r>
            <a:r>
              <a:rPr lang="en-GB" dirty="0">
                <a:hlinkClick r:id="rId4"/>
              </a:rPr>
              <a:t>misconceptions </a:t>
            </a:r>
            <a:r>
              <a:rPr lang="en-GB" dirty="0"/>
              <a:t>using assessment for identification</a:t>
            </a:r>
          </a:p>
        </p:txBody>
      </p:sp>
      <p:pic>
        <p:nvPicPr>
          <p:cNvPr id="6" name="Graphic 5" descr="Teacher with solid fill">
            <a:extLst>
              <a:ext uri="{FF2B5EF4-FFF2-40B4-BE49-F238E27FC236}">
                <a16:creationId xmlns:a16="http://schemas.microsoft.com/office/drawing/2014/main" id="{99887828-3213-EB81-93F8-715F815B56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BB9C4-69BA-2BE1-7FE0-42341B96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1562-736F-1B76-7635-DB016E2E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3 - Teaching, learning &amp; assessment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C496F4-DCB5-CE05-9F57-FD7E00136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37010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Teachers try </a:t>
            </a:r>
            <a:r>
              <a:rPr lang="en-GB" dirty="0">
                <a:hlinkClick r:id="rId2"/>
              </a:rPr>
              <a:t>new pedagogical models</a:t>
            </a:r>
            <a:r>
              <a:rPr lang="en-GB" dirty="0"/>
              <a:t> and discuss the impact and effectiveness of their experiences in </a:t>
            </a:r>
            <a:r>
              <a:rPr lang="en-GB" dirty="0">
                <a:hlinkClick r:id="rId3"/>
              </a:rPr>
              <a:t>STEM Learning Communities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Formative and summative assessment are used confidently in robust ways by both learners and teachers to show progression and decide steps for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 </a:t>
            </a:r>
            <a:r>
              <a:rPr lang="en-GB" dirty="0">
                <a:hlinkClick r:id="rId4"/>
              </a:rPr>
              <a:t>ISAAC Computer Science</a:t>
            </a:r>
            <a:r>
              <a:rPr lang="en-GB" dirty="0"/>
              <a:t> in structured ways and blended lessons to augment topics and allow independent practise.</a:t>
            </a:r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04ACD8BC-85D3-BE2C-B6AD-4DF67BB6A7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4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7306F-0E04-F4CF-7127-058C7629F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69CE-0BAE-CC42-6C16-11429888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4 - Workforce development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40F602-2B0B-B227-3063-10CCF24D3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87488"/>
            <a:ext cx="10515600" cy="37010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Join the </a:t>
            </a:r>
            <a:r>
              <a:rPr lang="en-GB" dirty="0">
                <a:hlinkClick r:id="rId2"/>
              </a:rPr>
              <a:t>STEM Community</a:t>
            </a:r>
            <a:r>
              <a:rPr lang="en-GB" dirty="0"/>
              <a:t> a community of over 20,000 teachers; technicians; TA's and governors, all involved in the STEM education of young people supporting and collaborating with each other to improve the outcomes of young people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Involve Staff from other departments in wider </a:t>
            </a:r>
            <a:r>
              <a:rPr lang="en-GB" dirty="0">
                <a:hlinkClick r:id="rId3"/>
              </a:rPr>
              <a:t>Digital Skills Development CPD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Gain new skills and confidence through the </a:t>
            </a:r>
            <a:r>
              <a:rPr lang="en-GB" dirty="0">
                <a:hlinkClick r:id="rId4"/>
              </a:rPr>
              <a:t>NPQ in Leading Teaching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Ensure all key teaching staff have gained the </a:t>
            </a:r>
            <a:r>
              <a:rPr lang="en-GB" dirty="0">
                <a:hlinkClick r:id="rId5"/>
              </a:rPr>
              <a:t>Teach Secondary Computing Certificate</a:t>
            </a:r>
            <a:endParaRPr lang="en-GB" dirty="0"/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B21AEBB2-DB66-FF54-0338-722B17B585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9AD9-871A-5B30-DE7F-340841BF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5 - Addressing the needs of pupils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835F30-7E43-8444-6355-7332282EC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37010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Department leads and SLT aware and able to discuss the data from computing and the breakdown of different groups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Become an </a:t>
            </a:r>
            <a:r>
              <a:rPr lang="en-GB" dirty="0">
                <a:hlinkClick r:id="rId2"/>
              </a:rPr>
              <a:t>I Belong champion</a:t>
            </a:r>
            <a:r>
              <a:rPr lang="en-GB" dirty="0"/>
              <a:t> in your local area or school trust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3"/>
              </a:rPr>
              <a:t>STEM Ambassador</a:t>
            </a:r>
            <a:r>
              <a:rPr lang="en-GB" dirty="0"/>
              <a:t> program integrated into the curriculum offering to invite diverse role models into school to talk about digital careers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Competitions and enrichment opportunities embedded in the curriculum</a:t>
            </a:r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A820E928-55C6-B819-FE66-9947A8EA23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E243-5DF7-71B7-16B6-ED132705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6 - Enrichment &amp; destinations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709A75-8AD1-AC13-79B0-080623D07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37010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Develop links with businesses and employers to make sure that learners see the relevance of computing in their lives after school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Develop a consistent approach to enrichment using for example </a:t>
            </a:r>
            <a:r>
              <a:rPr lang="en-GB" dirty="0">
                <a:hlinkClick r:id="rId2"/>
              </a:rPr>
              <a:t>STEM ambassadors</a:t>
            </a:r>
            <a:r>
              <a:rPr lang="en-GB" dirty="0"/>
              <a:t>, </a:t>
            </a:r>
            <a:r>
              <a:rPr lang="en-GB" dirty="0">
                <a:hlinkClick r:id="rId3"/>
              </a:rPr>
              <a:t>Physical Computing</a:t>
            </a:r>
            <a:r>
              <a:rPr lang="en-GB" dirty="0"/>
              <a:t>, </a:t>
            </a:r>
            <a:r>
              <a:rPr lang="en-GB" dirty="0">
                <a:hlinkClick r:id="rId4"/>
              </a:rPr>
              <a:t>Secondary Enrichment</a:t>
            </a:r>
            <a:r>
              <a:rPr lang="en-GB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Seek work placements that involve learners experiencing computing in the workplace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 </a:t>
            </a:r>
            <a:r>
              <a:rPr lang="en-GB" dirty="0">
                <a:hlinkClick r:id="rId5"/>
              </a:rPr>
              <a:t>STEM Careers fairs</a:t>
            </a:r>
            <a:r>
              <a:rPr lang="en-GB" dirty="0"/>
              <a:t> for KS4 learners to sample careers materials from national employers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CA4AF6D2-EDB3-261A-AD8E-42BC74CB1A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DF51-93C7-9736-F77B-90537066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7 - Impact &amp;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19F05-09AB-2530-BDEE-BEB19E9E8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Learners engage in a range of </a:t>
            </a:r>
            <a:r>
              <a:rPr lang="en-GB" dirty="0">
                <a:hlinkClick r:id="rId2"/>
              </a:rPr>
              <a:t>enrichment </a:t>
            </a:r>
            <a:r>
              <a:rPr lang="en-GB" dirty="0"/>
              <a:t>opportunities</a:t>
            </a:r>
          </a:p>
          <a:p>
            <a:r>
              <a:rPr lang="en-GB" dirty="0"/>
              <a:t>Teachers try new </a:t>
            </a:r>
            <a:r>
              <a:rPr lang="en-GB" dirty="0">
                <a:hlinkClick r:id="rId3"/>
              </a:rPr>
              <a:t>pedagogica</a:t>
            </a:r>
            <a:r>
              <a:rPr lang="en-GB" dirty="0"/>
              <a:t>l models and discuss the impact and effectiveness of their experiences in STEM Learning Communities</a:t>
            </a:r>
          </a:p>
          <a:p>
            <a:r>
              <a:rPr lang="en-GB" dirty="0"/>
              <a:t>Ensure all staff implement the learnings from the </a:t>
            </a:r>
            <a:r>
              <a:rPr lang="en-GB" dirty="0">
                <a:hlinkClick r:id="rId4"/>
              </a:rPr>
              <a:t>higher attainment in computer science - meeting the challenges of the exams</a:t>
            </a:r>
            <a:r>
              <a:rPr lang="en-GB" dirty="0"/>
              <a:t> course</a:t>
            </a:r>
          </a:p>
        </p:txBody>
      </p:sp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1B595E27-901D-62C9-3E8F-F77995D19F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6F9C-E59F-86CC-1581-59C1D56B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8 – Digital &amp; AI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B9041B-F814-C6BC-64C5-11B6D2E36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10515600" cy="3701041"/>
          </a:xfrm>
        </p:spPr>
        <p:txBody>
          <a:bodyPr/>
          <a:lstStyle/>
          <a:p>
            <a:r>
              <a:rPr lang="en-GB" dirty="0"/>
              <a:t>Audit the use of digital skills across the curriculum to ensure learners have opportunities to apply them beyond computing lessons</a:t>
            </a:r>
          </a:p>
          <a:p>
            <a:r>
              <a:rPr lang="en-GB" dirty="0"/>
              <a:t>Seek </a:t>
            </a:r>
            <a:r>
              <a:rPr lang="en-GB" dirty="0">
                <a:hlinkClick r:id="rId2"/>
              </a:rPr>
              <a:t>enrichment</a:t>
            </a:r>
            <a:r>
              <a:rPr lang="en-GB" dirty="0"/>
              <a:t> opportunities such as competitions where your students can apply their digital skills, their online </a:t>
            </a:r>
            <a:r>
              <a:rPr lang="en-GB" dirty="0" err="1"/>
              <a:t>saftey</a:t>
            </a:r>
            <a:r>
              <a:rPr lang="en-GB" dirty="0"/>
              <a:t> and or AI Knowledge</a:t>
            </a:r>
          </a:p>
          <a:p>
            <a:r>
              <a:rPr lang="en-GB" dirty="0"/>
              <a:t>Identify key staff members to champion the development and integration of digital skills and AI within their subject or phase</a:t>
            </a:r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DF9B71FC-C436-872E-AF35-BB884289C9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614E-B6F6-DD6C-75BA-C350E3FC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Evidencing the CQF</a:t>
            </a:r>
          </a:p>
        </p:txBody>
      </p:sp>
      <p:pic>
        <p:nvPicPr>
          <p:cNvPr id="4" name="Google Shape;202;p39">
            <a:extLst>
              <a:ext uri="{FF2B5EF4-FFF2-40B4-BE49-F238E27FC236}">
                <a16:creationId xmlns:a16="http://schemas.microsoft.com/office/drawing/2014/main" id="{2D3BCA39-4C37-559C-5919-FF0DDAA914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060"/>
          <a:stretch/>
        </p:blipFill>
        <p:spPr>
          <a:xfrm>
            <a:off x="199048" y="1841200"/>
            <a:ext cx="11793903" cy="3175600"/>
          </a:xfrm>
          <a:prstGeom prst="rect">
            <a:avLst/>
          </a:prstGeom>
          <a:noFill/>
          <a:ln w="28575" cap="flat" cmpd="sng">
            <a:solidFill>
              <a:srgbClr val="1C0F5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6343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AC5B7A-03A2-5810-63C3-A9A2977D0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52" y="229210"/>
            <a:ext cx="1681200" cy="1681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9FC65DB-3D35-DC5B-F160-D44A6AF9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Example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D6492-0D0E-6862-ABFF-217C8B3C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24" y="2064117"/>
            <a:ext cx="10492552" cy="456467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04EFB-EEB4-7A2C-BA8C-409952B63349}"/>
              </a:ext>
            </a:extLst>
          </p:cNvPr>
          <p:cNvSpPr/>
          <p:nvPr/>
        </p:nvSpPr>
        <p:spPr>
          <a:xfrm>
            <a:off x="6750582" y="181515"/>
            <a:ext cx="5290457" cy="1723485"/>
          </a:xfrm>
          <a:prstGeom prst="roundRect">
            <a:avLst>
              <a:gd name="adj" fmla="val 3722"/>
            </a:avLst>
          </a:prstGeom>
          <a:noFill/>
          <a:ln w="38100">
            <a:solidFill>
              <a:srgbClr val="59FF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59FF69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C8670B-5535-A632-6B7D-24535686EA70}"/>
              </a:ext>
            </a:extLst>
          </p:cNvPr>
          <p:cNvGrpSpPr/>
          <p:nvPr/>
        </p:nvGrpSpPr>
        <p:grpSpPr>
          <a:xfrm>
            <a:off x="8739934" y="761756"/>
            <a:ext cx="2754948" cy="604594"/>
            <a:chOff x="7177177" y="4822166"/>
            <a:chExt cx="2754948" cy="60459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47DDD4-089B-B4F4-6B38-204561EA3BB5}"/>
                </a:ext>
              </a:extLst>
            </p:cNvPr>
            <p:cNvSpPr/>
            <p:nvPr/>
          </p:nvSpPr>
          <p:spPr>
            <a:xfrm>
              <a:off x="7177177" y="4822166"/>
              <a:ext cx="2754948" cy="604594"/>
            </a:xfrm>
            <a:prstGeom prst="roundRect">
              <a:avLst>
                <a:gd name="adj" fmla="val 10960"/>
              </a:avLst>
            </a:prstGeom>
            <a:solidFill>
              <a:srgbClr val="120540"/>
            </a:solidFill>
            <a:ln w="28575">
              <a:solidFill>
                <a:srgbClr val="59FF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0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bit.ly/3R4JgLA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 descr="Link with solid fill">
              <a:extLst>
                <a:ext uri="{FF2B5EF4-FFF2-40B4-BE49-F238E27FC236}">
                  <a16:creationId xmlns:a16="http://schemas.microsoft.com/office/drawing/2014/main" id="{9BB0D2CC-E218-BCF6-27BF-EEC63152B4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2619" y="4826325"/>
              <a:ext cx="600435" cy="600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35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6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GB" sz="4800" dirty="0"/>
              <a:t>Further Support</a:t>
            </a:r>
            <a:r>
              <a:rPr lang="en-GB" b="1" dirty="0">
                <a:latin typeface="DM Sans"/>
                <a:ea typeface="DM Sans"/>
                <a:cs typeface="DM Sans"/>
                <a:sym typeface="DM Sans"/>
              </a:rPr>
              <a:t>  </a:t>
            </a:r>
            <a:endParaRPr b="1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1"/>
          </p:nvPr>
        </p:nvSpPr>
        <p:spPr>
          <a:xfrm>
            <a:off x="641901" y="1905004"/>
            <a:ext cx="10515600" cy="37012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dirty="0"/>
              <a:t>Up to half a day of fully funded support is available for state funded primary and secondary schools to support you with any of the CQF benchmarks.</a:t>
            </a:r>
            <a:endParaRPr sz="36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b="1" dirty="0"/>
              <a:t>Request your free support </a:t>
            </a:r>
            <a:r>
              <a:rPr lang="en-GB" sz="3600" b="1" u="sng" dirty="0">
                <a:solidFill>
                  <a:schemeClr val="hlink"/>
                </a:solidFill>
                <a:hlinkClick r:id="rId3"/>
              </a:rPr>
              <a:t>here </a:t>
            </a:r>
            <a:endParaRPr sz="3600" b="1" dirty="0"/>
          </a:p>
        </p:txBody>
      </p:sp>
      <p:pic>
        <p:nvPicPr>
          <p:cNvPr id="3" name="Graphic 2" descr="Information with solid fill">
            <a:extLst>
              <a:ext uri="{FF2B5EF4-FFF2-40B4-BE49-F238E27FC236}">
                <a16:creationId xmlns:a16="http://schemas.microsoft.com/office/drawing/2014/main" id="{70BB37A4-46D3-125B-B2D9-A92F4B67C8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9398" y="311995"/>
            <a:ext cx="1308101" cy="1308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F0F0-C012-9FD6-4867-2E18B275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2F1B5-2BCC-1278-3F95-19B764F42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4379912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 sz="3000" b="1" dirty="0"/>
              <a:t>By the end of this session, you will be able to: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3000" dirty="0"/>
              <a:t>understand the requirements of level 4 across each benchmark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3000" dirty="0"/>
              <a:t>identify the challenges within the benchmarks for my school setting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3000"/>
              <a:t>create </a:t>
            </a:r>
            <a:r>
              <a:rPr lang="en-GB" sz="3000" dirty="0"/>
              <a:t>an action plan on how to achieve the Computing Quality Mark</a:t>
            </a: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9AB3E796-1454-1327-A383-1681049D35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17200" y="4286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8071-CD89-B414-FB18-6AF6EA1B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70604"/>
            <a:ext cx="9144000" cy="1325563"/>
          </a:xfrm>
        </p:spPr>
        <p:txBody>
          <a:bodyPr lIns="91440" tIns="45720" rIns="91440" bIns="45720" anchor="ctr"/>
          <a:lstStyle/>
          <a:p>
            <a:r>
              <a:rPr lang="en-GB" dirty="0">
                <a:latin typeface="DM Sans Medium"/>
              </a:rPr>
              <a:t>Any questions?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19B7D-E30D-5B6C-FBCC-5B24FD01C512}"/>
              </a:ext>
            </a:extLst>
          </p:cNvPr>
          <p:cNvSpPr txBox="1"/>
          <p:nvPr/>
        </p:nvSpPr>
        <p:spPr>
          <a:xfrm>
            <a:off x="0" y="25908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s.roberts@stem.org.uk</a:t>
            </a:r>
          </a:p>
        </p:txBody>
      </p:sp>
    </p:spTree>
    <p:extLst>
      <p:ext uri="{BB962C8B-B14F-4D97-AF65-F5344CB8AC3E}">
        <p14:creationId xmlns:p14="http://schemas.microsoft.com/office/powerpoint/2010/main" val="57738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7CA13-F762-701D-08E8-3564FE82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318" y="206008"/>
            <a:ext cx="1681895" cy="168189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6F4891-1307-EF0F-6E42-F48FB5C92286}"/>
              </a:ext>
            </a:extLst>
          </p:cNvPr>
          <p:cNvSpPr/>
          <p:nvPr/>
        </p:nvSpPr>
        <p:spPr>
          <a:xfrm>
            <a:off x="6750582" y="181515"/>
            <a:ext cx="5290457" cy="1723485"/>
          </a:xfrm>
          <a:prstGeom prst="roundRect">
            <a:avLst>
              <a:gd name="adj" fmla="val 3722"/>
            </a:avLst>
          </a:prstGeom>
          <a:noFill/>
          <a:ln w="38100">
            <a:solidFill>
              <a:srgbClr val="59FF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59FF69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CCDD5-40AF-D307-2863-19FF37C8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Subject leadership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7FB55-C794-5194-31E8-133C01688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510" y="2791834"/>
            <a:ext cx="9069182" cy="3701041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dirty="0"/>
              <a:t>Leading a subject can pose many challenges – what are the biggest challenges that subject leaders face?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dirty="0"/>
              <a:t>Add your suggestions to the Padlet.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2CEA0E-C8DC-A0BD-1CE5-9450CEB088F7}"/>
              </a:ext>
            </a:extLst>
          </p:cNvPr>
          <p:cNvGrpSpPr/>
          <p:nvPr/>
        </p:nvGrpSpPr>
        <p:grpSpPr>
          <a:xfrm>
            <a:off x="8739934" y="761756"/>
            <a:ext cx="2754948" cy="604594"/>
            <a:chOff x="7177177" y="4822166"/>
            <a:chExt cx="2754948" cy="6045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D9F0CBB-B22F-1814-6886-37B03DE3BF42}"/>
                </a:ext>
              </a:extLst>
            </p:cNvPr>
            <p:cNvSpPr/>
            <p:nvPr/>
          </p:nvSpPr>
          <p:spPr>
            <a:xfrm>
              <a:off x="7177177" y="4822166"/>
              <a:ext cx="2754948" cy="604594"/>
            </a:xfrm>
            <a:prstGeom prst="roundRect">
              <a:avLst>
                <a:gd name="adj" fmla="val 10960"/>
              </a:avLst>
            </a:prstGeom>
            <a:solidFill>
              <a:srgbClr val="120540"/>
            </a:solidFill>
            <a:ln w="28575">
              <a:solidFill>
                <a:srgbClr val="59FF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0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bit.ly/4oR2rVE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Graphic 5" descr="Link with solid fill">
              <a:extLst>
                <a:ext uri="{FF2B5EF4-FFF2-40B4-BE49-F238E27FC236}">
                  <a16:creationId xmlns:a16="http://schemas.microsoft.com/office/drawing/2014/main" id="{BA49D40B-EEB8-414D-0015-2850A80699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32619" y="4826325"/>
              <a:ext cx="600435" cy="600435"/>
            </a:xfrm>
            <a:prstGeom prst="rect">
              <a:avLst/>
            </a:prstGeom>
          </p:spPr>
        </p:pic>
      </p:grpSp>
      <p:pic>
        <p:nvPicPr>
          <p:cNvPr id="18" name="Graphic 17" descr="Postit Notes with solid fill">
            <a:extLst>
              <a:ext uri="{FF2B5EF4-FFF2-40B4-BE49-F238E27FC236}">
                <a16:creationId xmlns:a16="http://schemas.microsoft.com/office/drawing/2014/main" id="{3D11F34B-C32E-4450-79C4-3A3A086540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208" y="2791834"/>
            <a:ext cx="2465966" cy="24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5223-E2B0-BC20-7201-CFC5899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Computing Quality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7DFDF-E91E-EFFD-529E-21B69194C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790568" cy="3701041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Framework designed to help schools develop exemplary computing provision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Eight benchmarks that define high-quality practice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Accreditation with the Computing Quality Mark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0B6E2-6631-81BD-0FF6-2A769EC5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835" y="1398108"/>
            <a:ext cx="3569359" cy="35693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780CF93-C0E6-A950-0525-61780328E974}"/>
              </a:ext>
            </a:extLst>
          </p:cNvPr>
          <p:cNvGrpSpPr/>
          <p:nvPr/>
        </p:nvGrpSpPr>
        <p:grpSpPr>
          <a:xfrm>
            <a:off x="7053081" y="4965388"/>
            <a:ext cx="4528869" cy="604594"/>
            <a:chOff x="7177176" y="4822166"/>
            <a:chExt cx="4528869" cy="6045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A6902B-B6DB-C763-00E2-7134DF6677EC}"/>
                </a:ext>
              </a:extLst>
            </p:cNvPr>
            <p:cNvSpPr/>
            <p:nvPr/>
          </p:nvSpPr>
          <p:spPr>
            <a:xfrm>
              <a:off x="7177176" y="4822166"/>
              <a:ext cx="4528869" cy="604594"/>
            </a:xfrm>
            <a:prstGeom prst="roundRect">
              <a:avLst>
                <a:gd name="adj" fmla="val 10960"/>
              </a:avLst>
            </a:prstGeom>
            <a:solidFill>
              <a:srgbClr val="120540"/>
            </a:solidFill>
            <a:ln w="28575">
              <a:solidFill>
                <a:srgbClr val="59FF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0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computingqualityframework.org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Graphic 7" descr="Link with solid fill">
              <a:extLst>
                <a:ext uri="{FF2B5EF4-FFF2-40B4-BE49-F238E27FC236}">
                  <a16:creationId xmlns:a16="http://schemas.microsoft.com/office/drawing/2014/main" id="{C712F5F5-2CE9-6B63-751A-7638F99B30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32619" y="4826325"/>
              <a:ext cx="600435" cy="600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5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E45E0F-106E-FD55-E490-AA4210DE6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9" y="308009"/>
            <a:ext cx="9645037" cy="60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EE95-C3B4-75F6-21DD-C210B659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SME Support is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9C2C3-4278-F342-1698-FD607102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9" y="1821029"/>
            <a:ext cx="6950704" cy="3346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0514C-DD92-A30E-E6DE-BF1AB9D8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04" y="1460230"/>
            <a:ext cx="5801732" cy="406788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80AB75A-453B-B9ED-A325-F078241AABFC}"/>
              </a:ext>
            </a:extLst>
          </p:cNvPr>
          <p:cNvSpPr/>
          <p:nvPr/>
        </p:nvSpPr>
        <p:spPr>
          <a:xfrm>
            <a:off x="461560" y="4471811"/>
            <a:ext cx="1953928" cy="875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4F64-6233-339F-9F9C-E04CA690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The eight Benchmarks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A47840-4F36-BE06-76D4-8D028E998C42}"/>
              </a:ext>
            </a:extLst>
          </p:cNvPr>
          <p:cNvSpPr/>
          <p:nvPr/>
        </p:nvSpPr>
        <p:spPr>
          <a:xfrm>
            <a:off x="647700" y="17653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598805 w 2603500"/>
              <a:gd name="csY1" fmla="*/ 0 h 1663700"/>
              <a:gd name="csX2" fmla="*/ 1249680 w 2603500"/>
              <a:gd name="csY2" fmla="*/ 0 h 1663700"/>
              <a:gd name="csX3" fmla="*/ 1952625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87841 h 1663700"/>
              <a:gd name="csX6" fmla="*/ 2603500 w 2603500"/>
              <a:gd name="csY6" fmla="*/ 1092496 h 1663700"/>
              <a:gd name="csX7" fmla="*/ 2603500 w 2603500"/>
              <a:gd name="csY7" fmla="*/ 1663700 h 1663700"/>
              <a:gd name="csX8" fmla="*/ 1952625 w 2603500"/>
              <a:gd name="csY8" fmla="*/ 1663700 h 1663700"/>
              <a:gd name="csX9" fmla="*/ 1327785 w 2603500"/>
              <a:gd name="csY9" fmla="*/ 1663700 h 1663700"/>
              <a:gd name="csX10" fmla="*/ 624840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075859 h 1663700"/>
              <a:gd name="csX13" fmla="*/ 0 w 2603500"/>
              <a:gd name="csY13" fmla="*/ 571204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257601" y="26963"/>
                  <a:pt x="306651" y="7992"/>
                  <a:pt x="598805" y="0"/>
                </a:cubicBezTo>
                <a:cubicBezTo>
                  <a:pt x="890960" y="-7992"/>
                  <a:pt x="1058160" y="32284"/>
                  <a:pt x="1249680" y="0"/>
                </a:cubicBezTo>
                <a:cubicBezTo>
                  <a:pt x="1441200" y="-32284"/>
                  <a:pt x="1632531" y="19840"/>
                  <a:pt x="1952625" y="0"/>
                </a:cubicBezTo>
                <a:cubicBezTo>
                  <a:pt x="2272719" y="-19840"/>
                  <a:pt x="2436498" y="13527"/>
                  <a:pt x="2603500" y="0"/>
                </a:cubicBezTo>
                <a:cubicBezTo>
                  <a:pt x="2585043" y="212425"/>
                  <a:pt x="2585285" y="318645"/>
                  <a:pt x="2603500" y="587841"/>
                </a:cubicBezTo>
                <a:cubicBezTo>
                  <a:pt x="2621715" y="857037"/>
                  <a:pt x="2610540" y="906702"/>
                  <a:pt x="2603500" y="1092496"/>
                </a:cubicBezTo>
                <a:cubicBezTo>
                  <a:pt x="2596460" y="1278291"/>
                  <a:pt x="2608015" y="1486322"/>
                  <a:pt x="2603500" y="1663700"/>
                </a:cubicBezTo>
                <a:cubicBezTo>
                  <a:pt x="2323278" y="1672923"/>
                  <a:pt x="2105156" y="1678604"/>
                  <a:pt x="1952625" y="1663700"/>
                </a:cubicBezTo>
                <a:cubicBezTo>
                  <a:pt x="1800094" y="1648796"/>
                  <a:pt x="1530703" y="1643639"/>
                  <a:pt x="1327785" y="1663700"/>
                </a:cubicBezTo>
                <a:cubicBezTo>
                  <a:pt x="1124867" y="1683761"/>
                  <a:pt x="955323" y="1692448"/>
                  <a:pt x="624840" y="1663700"/>
                </a:cubicBezTo>
                <a:cubicBezTo>
                  <a:pt x="294357" y="1634952"/>
                  <a:pt x="197738" y="1656112"/>
                  <a:pt x="0" y="1663700"/>
                </a:cubicBezTo>
                <a:cubicBezTo>
                  <a:pt x="26910" y="1403493"/>
                  <a:pt x="-4818" y="1255481"/>
                  <a:pt x="0" y="1075859"/>
                </a:cubicBezTo>
                <a:cubicBezTo>
                  <a:pt x="4818" y="896237"/>
                  <a:pt x="-16988" y="760492"/>
                  <a:pt x="0" y="571204"/>
                </a:cubicBezTo>
                <a:cubicBezTo>
                  <a:pt x="16988" y="381917"/>
                  <a:pt x="10567" y="171462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131072" y="-7672"/>
                  <a:pt x="385687" y="-25671"/>
                  <a:pt x="624840" y="0"/>
                </a:cubicBezTo>
                <a:cubicBezTo>
                  <a:pt x="863993" y="25671"/>
                  <a:pt x="1099776" y="15644"/>
                  <a:pt x="1327785" y="0"/>
                </a:cubicBezTo>
                <a:cubicBezTo>
                  <a:pt x="1555795" y="-15644"/>
                  <a:pt x="1721706" y="-25094"/>
                  <a:pt x="1900555" y="0"/>
                </a:cubicBezTo>
                <a:cubicBezTo>
                  <a:pt x="2079404" y="25094"/>
                  <a:pt x="2305010" y="29338"/>
                  <a:pt x="2603500" y="0"/>
                </a:cubicBezTo>
                <a:cubicBezTo>
                  <a:pt x="2598007" y="145205"/>
                  <a:pt x="2614330" y="406626"/>
                  <a:pt x="2603500" y="587841"/>
                </a:cubicBezTo>
                <a:cubicBezTo>
                  <a:pt x="2592670" y="769056"/>
                  <a:pt x="2629452" y="905055"/>
                  <a:pt x="2603500" y="1109133"/>
                </a:cubicBezTo>
                <a:cubicBezTo>
                  <a:pt x="2577548" y="1313211"/>
                  <a:pt x="2617459" y="1423659"/>
                  <a:pt x="2603500" y="1663700"/>
                </a:cubicBezTo>
                <a:cubicBezTo>
                  <a:pt x="2295498" y="1645384"/>
                  <a:pt x="2126367" y="1685912"/>
                  <a:pt x="1900555" y="1663700"/>
                </a:cubicBezTo>
                <a:cubicBezTo>
                  <a:pt x="1674743" y="1641488"/>
                  <a:pt x="1516256" y="1640622"/>
                  <a:pt x="1301750" y="1663700"/>
                </a:cubicBezTo>
                <a:cubicBezTo>
                  <a:pt x="1087245" y="1686778"/>
                  <a:pt x="890104" y="1636525"/>
                  <a:pt x="702945" y="1663700"/>
                </a:cubicBezTo>
                <a:cubicBezTo>
                  <a:pt x="515786" y="1690875"/>
                  <a:pt x="179559" y="1655683"/>
                  <a:pt x="0" y="1663700"/>
                </a:cubicBezTo>
                <a:cubicBezTo>
                  <a:pt x="-24329" y="1456262"/>
                  <a:pt x="11519" y="1333120"/>
                  <a:pt x="0" y="1125770"/>
                </a:cubicBezTo>
                <a:cubicBezTo>
                  <a:pt x="-11519" y="918420"/>
                  <a:pt x="11810" y="837256"/>
                  <a:pt x="0" y="554567"/>
                </a:cubicBezTo>
                <a:cubicBezTo>
                  <a:pt x="-11810" y="271878"/>
                  <a:pt x="-22642" y="147366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34715403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Leadership and vision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EA5AC-73A8-208B-7264-C88E067F7204}"/>
              </a:ext>
            </a:extLst>
          </p:cNvPr>
          <p:cNvSpPr/>
          <p:nvPr/>
        </p:nvSpPr>
        <p:spPr>
          <a:xfrm>
            <a:off x="3403600" y="17653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598805 w 2603500"/>
              <a:gd name="csY1" fmla="*/ 0 h 1663700"/>
              <a:gd name="csX2" fmla="*/ 1223645 w 2603500"/>
              <a:gd name="csY2" fmla="*/ 0 h 1663700"/>
              <a:gd name="csX3" fmla="*/ 1822450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21293 h 1663700"/>
              <a:gd name="csX6" fmla="*/ 2603500 w 2603500"/>
              <a:gd name="csY6" fmla="*/ 1075859 h 1663700"/>
              <a:gd name="csX7" fmla="*/ 2603500 w 2603500"/>
              <a:gd name="csY7" fmla="*/ 1663700 h 1663700"/>
              <a:gd name="csX8" fmla="*/ 1978660 w 2603500"/>
              <a:gd name="csY8" fmla="*/ 1663700 h 1663700"/>
              <a:gd name="csX9" fmla="*/ 1353820 w 2603500"/>
              <a:gd name="csY9" fmla="*/ 1663700 h 1663700"/>
              <a:gd name="csX10" fmla="*/ 650875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42407 h 1663700"/>
              <a:gd name="csX13" fmla="*/ 0 w 2603500"/>
              <a:gd name="csY13" fmla="*/ 571204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162753" y="-25579"/>
                  <a:pt x="413892" y="23403"/>
                  <a:pt x="598805" y="0"/>
                </a:cubicBezTo>
                <a:cubicBezTo>
                  <a:pt x="783718" y="-23403"/>
                  <a:pt x="972960" y="29601"/>
                  <a:pt x="1223645" y="0"/>
                </a:cubicBezTo>
                <a:cubicBezTo>
                  <a:pt x="1474330" y="-29601"/>
                  <a:pt x="1631004" y="-26275"/>
                  <a:pt x="1822450" y="0"/>
                </a:cubicBezTo>
                <a:cubicBezTo>
                  <a:pt x="2013897" y="26275"/>
                  <a:pt x="2414669" y="34822"/>
                  <a:pt x="2603500" y="0"/>
                </a:cubicBezTo>
                <a:cubicBezTo>
                  <a:pt x="2587430" y="238662"/>
                  <a:pt x="2587124" y="382864"/>
                  <a:pt x="2603500" y="521293"/>
                </a:cubicBezTo>
                <a:cubicBezTo>
                  <a:pt x="2619876" y="659722"/>
                  <a:pt x="2595431" y="803512"/>
                  <a:pt x="2603500" y="1075859"/>
                </a:cubicBezTo>
                <a:cubicBezTo>
                  <a:pt x="2611569" y="1348206"/>
                  <a:pt x="2627265" y="1442715"/>
                  <a:pt x="2603500" y="1663700"/>
                </a:cubicBezTo>
                <a:cubicBezTo>
                  <a:pt x="2391759" y="1640794"/>
                  <a:pt x="2290422" y="1661108"/>
                  <a:pt x="1978660" y="1663700"/>
                </a:cubicBezTo>
                <a:cubicBezTo>
                  <a:pt x="1666898" y="1666292"/>
                  <a:pt x="1639721" y="1692282"/>
                  <a:pt x="1353820" y="1663700"/>
                </a:cubicBezTo>
                <a:cubicBezTo>
                  <a:pt x="1067919" y="1635118"/>
                  <a:pt x="918631" y="1687274"/>
                  <a:pt x="650875" y="1663700"/>
                </a:cubicBezTo>
                <a:cubicBezTo>
                  <a:pt x="383119" y="1640126"/>
                  <a:pt x="132311" y="1676152"/>
                  <a:pt x="0" y="1663700"/>
                </a:cubicBezTo>
                <a:cubicBezTo>
                  <a:pt x="9671" y="1467711"/>
                  <a:pt x="9131" y="1347890"/>
                  <a:pt x="0" y="1142407"/>
                </a:cubicBezTo>
                <a:cubicBezTo>
                  <a:pt x="-9131" y="936924"/>
                  <a:pt x="15445" y="775373"/>
                  <a:pt x="0" y="571204"/>
                </a:cubicBezTo>
                <a:cubicBezTo>
                  <a:pt x="-15445" y="367035"/>
                  <a:pt x="5320" y="174194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317820" y="6630"/>
                  <a:pt x="422144" y="-12907"/>
                  <a:pt x="650875" y="0"/>
                </a:cubicBezTo>
                <a:cubicBezTo>
                  <a:pt x="879607" y="12907"/>
                  <a:pt x="1077806" y="-11215"/>
                  <a:pt x="1301750" y="0"/>
                </a:cubicBezTo>
                <a:cubicBezTo>
                  <a:pt x="1525694" y="11215"/>
                  <a:pt x="1696437" y="-26083"/>
                  <a:pt x="1978660" y="0"/>
                </a:cubicBezTo>
                <a:cubicBezTo>
                  <a:pt x="2260883" y="26083"/>
                  <a:pt x="2387134" y="-28418"/>
                  <a:pt x="2603500" y="0"/>
                </a:cubicBezTo>
                <a:cubicBezTo>
                  <a:pt x="2600801" y="171219"/>
                  <a:pt x="2576836" y="387090"/>
                  <a:pt x="2603500" y="537930"/>
                </a:cubicBezTo>
                <a:cubicBezTo>
                  <a:pt x="2630165" y="688770"/>
                  <a:pt x="2582709" y="877735"/>
                  <a:pt x="2603500" y="1075859"/>
                </a:cubicBezTo>
                <a:cubicBezTo>
                  <a:pt x="2624291" y="1273983"/>
                  <a:pt x="2625671" y="1440678"/>
                  <a:pt x="2603500" y="1663700"/>
                </a:cubicBezTo>
                <a:cubicBezTo>
                  <a:pt x="2358943" y="1684675"/>
                  <a:pt x="2283784" y="1641036"/>
                  <a:pt x="2004695" y="1663700"/>
                </a:cubicBezTo>
                <a:cubicBezTo>
                  <a:pt x="1725607" y="1686364"/>
                  <a:pt x="1625498" y="1665583"/>
                  <a:pt x="1405890" y="1663700"/>
                </a:cubicBezTo>
                <a:cubicBezTo>
                  <a:pt x="1186282" y="1661817"/>
                  <a:pt x="1068963" y="1680989"/>
                  <a:pt x="781050" y="1663700"/>
                </a:cubicBezTo>
                <a:cubicBezTo>
                  <a:pt x="493137" y="1646411"/>
                  <a:pt x="180096" y="1702020"/>
                  <a:pt x="0" y="1663700"/>
                </a:cubicBezTo>
                <a:cubicBezTo>
                  <a:pt x="-22091" y="1506828"/>
                  <a:pt x="24535" y="1209658"/>
                  <a:pt x="0" y="1092496"/>
                </a:cubicBezTo>
                <a:cubicBezTo>
                  <a:pt x="-24535" y="975334"/>
                  <a:pt x="17010" y="737532"/>
                  <a:pt x="0" y="554567"/>
                </a:cubicBezTo>
                <a:cubicBezTo>
                  <a:pt x="-17010" y="371602"/>
                  <a:pt x="2166" y="269870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3063411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Curriculum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2518B-BADC-B734-4124-67124DEE7DD8}"/>
              </a:ext>
            </a:extLst>
          </p:cNvPr>
          <p:cNvSpPr/>
          <p:nvPr/>
        </p:nvSpPr>
        <p:spPr>
          <a:xfrm>
            <a:off x="6159500" y="17653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624840 w 2603500"/>
              <a:gd name="csY1" fmla="*/ 0 h 1663700"/>
              <a:gd name="csX2" fmla="*/ 1275715 w 2603500"/>
              <a:gd name="csY2" fmla="*/ 0 h 1663700"/>
              <a:gd name="csX3" fmla="*/ 1952625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37930 h 1663700"/>
              <a:gd name="csX6" fmla="*/ 2603500 w 2603500"/>
              <a:gd name="csY6" fmla="*/ 1059222 h 1663700"/>
              <a:gd name="csX7" fmla="*/ 2603500 w 2603500"/>
              <a:gd name="csY7" fmla="*/ 1663700 h 1663700"/>
              <a:gd name="csX8" fmla="*/ 2030730 w 2603500"/>
              <a:gd name="csY8" fmla="*/ 1663700 h 1663700"/>
              <a:gd name="csX9" fmla="*/ 1327785 w 2603500"/>
              <a:gd name="csY9" fmla="*/ 1663700 h 1663700"/>
              <a:gd name="csX10" fmla="*/ 650875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25770 h 1663700"/>
              <a:gd name="csX13" fmla="*/ 0 w 2603500"/>
              <a:gd name="csY13" fmla="*/ 621115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176838" y="-8969"/>
                  <a:pt x="489172" y="-15411"/>
                  <a:pt x="624840" y="0"/>
                </a:cubicBezTo>
                <a:cubicBezTo>
                  <a:pt x="760508" y="15411"/>
                  <a:pt x="1057986" y="31350"/>
                  <a:pt x="1275715" y="0"/>
                </a:cubicBezTo>
                <a:cubicBezTo>
                  <a:pt x="1493445" y="-31350"/>
                  <a:pt x="1732682" y="9548"/>
                  <a:pt x="1952625" y="0"/>
                </a:cubicBezTo>
                <a:cubicBezTo>
                  <a:pt x="2172568" y="-9548"/>
                  <a:pt x="2301195" y="23597"/>
                  <a:pt x="2603500" y="0"/>
                </a:cubicBezTo>
                <a:cubicBezTo>
                  <a:pt x="2629376" y="238012"/>
                  <a:pt x="2613688" y="289175"/>
                  <a:pt x="2603500" y="537930"/>
                </a:cubicBezTo>
                <a:cubicBezTo>
                  <a:pt x="2593313" y="786685"/>
                  <a:pt x="2607420" y="946801"/>
                  <a:pt x="2603500" y="1059222"/>
                </a:cubicBezTo>
                <a:cubicBezTo>
                  <a:pt x="2599580" y="1171643"/>
                  <a:pt x="2580658" y="1473806"/>
                  <a:pt x="2603500" y="1663700"/>
                </a:cubicBezTo>
                <a:cubicBezTo>
                  <a:pt x="2463851" y="1678812"/>
                  <a:pt x="2251609" y="1672571"/>
                  <a:pt x="2030730" y="1663700"/>
                </a:cubicBezTo>
                <a:cubicBezTo>
                  <a:pt x="1809851" y="1654830"/>
                  <a:pt x="1484182" y="1680380"/>
                  <a:pt x="1327785" y="1663700"/>
                </a:cubicBezTo>
                <a:cubicBezTo>
                  <a:pt x="1171388" y="1647020"/>
                  <a:pt x="896732" y="1645261"/>
                  <a:pt x="650875" y="1663700"/>
                </a:cubicBezTo>
                <a:cubicBezTo>
                  <a:pt x="405018" y="1682140"/>
                  <a:pt x="203332" y="1639121"/>
                  <a:pt x="0" y="1663700"/>
                </a:cubicBezTo>
                <a:cubicBezTo>
                  <a:pt x="-3518" y="1459821"/>
                  <a:pt x="-9135" y="1391771"/>
                  <a:pt x="0" y="1125770"/>
                </a:cubicBezTo>
                <a:cubicBezTo>
                  <a:pt x="9135" y="859769"/>
                  <a:pt x="-21078" y="751207"/>
                  <a:pt x="0" y="621115"/>
                </a:cubicBezTo>
                <a:cubicBezTo>
                  <a:pt x="21078" y="491023"/>
                  <a:pt x="16619" y="167733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211836" y="-29342"/>
                  <a:pt x="474638" y="33800"/>
                  <a:pt x="676910" y="0"/>
                </a:cubicBezTo>
                <a:cubicBezTo>
                  <a:pt x="879182" y="-33800"/>
                  <a:pt x="1047466" y="-10560"/>
                  <a:pt x="1301750" y="0"/>
                </a:cubicBezTo>
                <a:cubicBezTo>
                  <a:pt x="1556034" y="10560"/>
                  <a:pt x="1659294" y="23772"/>
                  <a:pt x="1978660" y="0"/>
                </a:cubicBezTo>
                <a:cubicBezTo>
                  <a:pt x="2298026" y="-23772"/>
                  <a:pt x="2319075" y="11827"/>
                  <a:pt x="2603500" y="0"/>
                </a:cubicBezTo>
                <a:cubicBezTo>
                  <a:pt x="2629445" y="132879"/>
                  <a:pt x="2594517" y="324958"/>
                  <a:pt x="2603500" y="521293"/>
                </a:cubicBezTo>
                <a:cubicBezTo>
                  <a:pt x="2612483" y="717628"/>
                  <a:pt x="2598788" y="939928"/>
                  <a:pt x="2603500" y="1059222"/>
                </a:cubicBezTo>
                <a:cubicBezTo>
                  <a:pt x="2608212" y="1178516"/>
                  <a:pt x="2589800" y="1411295"/>
                  <a:pt x="2603500" y="1663700"/>
                </a:cubicBezTo>
                <a:cubicBezTo>
                  <a:pt x="2408661" y="1677776"/>
                  <a:pt x="2247552" y="1688892"/>
                  <a:pt x="1978660" y="1663700"/>
                </a:cubicBezTo>
                <a:cubicBezTo>
                  <a:pt x="1709768" y="1638508"/>
                  <a:pt x="1666787" y="1663466"/>
                  <a:pt x="1379855" y="1663700"/>
                </a:cubicBezTo>
                <a:cubicBezTo>
                  <a:pt x="1092924" y="1663934"/>
                  <a:pt x="982618" y="1678117"/>
                  <a:pt x="728980" y="1663700"/>
                </a:cubicBezTo>
                <a:cubicBezTo>
                  <a:pt x="475342" y="1649283"/>
                  <a:pt x="180374" y="1672812"/>
                  <a:pt x="0" y="1663700"/>
                </a:cubicBezTo>
                <a:cubicBezTo>
                  <a:pt x="8974" y="1475874"/>
                  <a:pt x="-20444" y="1245549"/>
                  <a:pt x="0" y="1125770"/>
                </a:cubicBezTo>
                <a:cubicBezTo>
                  <a:pt x="20444" y="1005991"/>
                  <a:pt x="9551" y="843417"/>
                  <a:pt x="0" y="571204"/>
                </a:cubicBezTo>
                <a:cubicBezTo>
                  <a:pt x="-9551" y="298991"/>
                  <a:pt x="21852" y="232222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16124416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Teaching, learning &amp;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E8DF1-E880-C13A-9114-B5092031DD19}"/>
              </a:ext>
            </a:extLst>
          </p:cNvPr>
          <p:cNvSpPr/>
          <p:nvPr/>
        </p:nvSpPr>
        <p:spPr>
          <a:xfrm>
            <a:off x="8915400" y="17653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572770 w 2603500"/>
              <a:gd name="csY1" fmla="*/ 0 h 1663700"/>
              <a:gd name="csX2" fmla="*/ 1197610 w 2603500"/>
              <a:gd name="csY2" fmla="*/ 0 h 1663700"/>
              <a:gd name="csX3" fmla="*/ 1900555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87841 h 1663700"/>
              <a:gd name="csX6" fmla="*/ 2603500 w 2603500"/>
              <a:gd name="csY6" fmla="*/ 1125770 h 1663700"/>
              <a:gd name="csX7" fmla="*/ 2603500 w 2603500"/>
              <a:gd name="csY7" fmla="*/ 1663700 h 1663700"/>
              <a:gd name="csX8" fmla="*/ 1926590 w 2603500"/>
              <a:gd name="csY8" fmla="*/ 1663700 h 1663700"/>
              <a:gd name="csX9" fmla="*/ 1223645 w 2603500"/>
              <a:gd name="csY9" fmla="*/ 1663700 h 1663700"/>
              <a:gd name="csX10" fmla="*/ 624840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25770 h 1663700"/>
              <a:gd name="csX13" fmla="*/ 0 w 2603500"/>
              <a:gd name="csY13" fmla="*/ 571204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217891" y="-4640"/>
                  <a:pt x="352735" y="4343"/>
                  <a:pt x="572770" y="0"/>
                </a:cubicBezTo>
                <a:cubicBezTo>
                  <a:pt x="792805" y="-4343"/>
                  <a:pt x="928135" y="-4156"/>
                  <a:pt x="1197610" y="0"/>
                </a:cubicBezTo>
                <a:cubicBezTo>
                  <a:pt x="1467085" y="4156"/>
                  <a:pt x="1670435" y="-2333"/>
                  <a:pt x="1900555" y="0"/>
                </a:cubicBezTo>
                <a:cubicBezTo>
                  <a:pt x="2130675" y="2333"/>
                  <a:pt x="2261592" y="15470"/>
                  <a:pt x="2603500" y="0"/>
                </a:cubicBezTo>
                <a:cubicBezTo>
                  <a:pt x="2601364" y="197288"/>
                  <a:pt x="2578378" y="433617"/>
                  <a:pt x="2603500" y="587841"/>
                </a:cubicBezTo>
                <a:cubicBezTo>
                  <a:pt x="2628622" y="742065"/>
                  <a:pt x="2610213" y="911816"/>
                  <a:pt x="2603500" y="1125770"/>
                </a:cubicBezTo>
                <a:cubicBezTo>
                  <a:pt x="2596787" y="1339724"/>
                  <a:pt x="2597322" y="1545848"/>
                  <a:pt x="2603500" y="1663700"/>
                </a:cubicBezTo>
                <a:cubicBezTo>
                  <a:pt x="2389421" y="1686757"/>
                  <a:pt x="2211916" y="1632163"/>
                  <a:pt x="1926590" y="1663700"/>
                </a:cubicBezTo>
                <a:cubicBezTo>
                  <a:pt x="1641264" y="1695238"/>
                  <a:pt x="1482172" y="1644052"/>
                  <a:pt x="1223645" y="1663700"/>
                </a:cubicBezTo>
                <a:cubicBezTo>
                  <a:pt x="965118" y="1683348"/>
                  <a:pt x="918802" y="1639061"/>
                  <a:pt x="624840" y="1663700"/>
                </a:cubicBezTo>
                <a:cubicBezTo>
                  <a:pt x="330879" y="1688339"/>
                  <a:pt x="263368" y="1673488"/>
                  <a:pt x="0" y="1663700"/>
                </a:cubicBezTo>
                <a:cubicBezTo>
                  <a:pt x="-25112" y="1462641"/>
                  <a:pt x="14801" y="1263060"/>
                  <a:pt x="0" y="1125770"/>
                </a:cubicBezTo>
                <a:cubicBezTo>
                  <a:pt x="-14801" y="988480"/>
                  <a:pt x="-23100" y="821180"/>
                  <a:pt x="0" y="571204"/>
                </a:cubicBezTo>
                <a:cubicBezTo>
                  <a:pt x="23100" y="321228"/>
                  <a:pt x="10167" y="229099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269589" y="17404"/>
                  <a:pt x="386274" y="528"/>
                  <a:pt x="598805" y="0"/>
                </a:cubicBezTo>
                <a:cubicBezTo>
                  <a:pt x="811336" y="-528"/>
                  <a:pt x="1031882" y="24904"/>
                  <a:pt x="1171575" y="0"/>
                </a:cubicBezTo>
                <a:cubicBezTo>
                  <a:pt x="1311268" y="-24904"/>
                  <a:pt x="1608341" y="-30334"/>
                  <a:pt x="1822450" y="0"/>
                </a:cubicBezTo>
                <a:cubicBezTo>
                  <a:pt x="2036559" y="30334"/>
                  <a:pt x="2285778" y="-30644"/>
                  <a:pt x="2603500" y="0"/>
                </a:cubicBezTo>
                <a:cubicBezTo>
                  <a:pt x="2600474" y="166906"/>
                  <a:pt x="2616285" y="338940"/>
                  <a:pt x="2603500" y="587841"/>
                </a:cubicBezTo>
                <a:cubicBezTo>
                  <a:pt x="2590715" y="836742"/>
                  <a:pt x="2586252" y="1054172"/>
                  <a:pt x="2603500" y="1175681"/>
                </a:cubicBezTo>
                <a:cubicBezTo>
                  <a:pt x="2620748" y="1297190"/>
                  <a:pt x="2617977" y="1529208"/>
                  <a:pt x="2603500" y="1663700"/>
                </a:cubicBezTo>
                <a:cubicBezTo>
                  <a:pt x="2427691" y="1634495"/>
                  <a:pt x="2240614" y="1653840"/>
                  <a:pt x="1926590" y="1663700"/>
                </a:cubicBezTo>
                <a:cubicBezTo>
                  <a:pt x="1612566" y="1673561"/>
                  <a:pt x="1567626" y="1653097"/>
                  <a:pt x="1275715" y="1663700"/>
                </a:cubicBezTo>
                <a:cubicBezTo>
                  <a:pt x="983804" y="1674303"/>
                  <a:pt x="913341" y="1641189"/>
                  <a:pt x="624840" y="1663700"/>
                </a:cubicBezTo>
                <a:cubicBezTo>
                  <a:pt x="336339" y="1686211"/>
                  <a:pt x="125368" y="1650950"/>
                  <a:pt x="0" y="1663700"/>
                </a:cubicBezTo>
                <a:cubicBezTo>
                  <a:pt x="-21936" y="1484445"/>
                  <a:pt x="21755" y="1361154"/>
                  <a:pt x="0" y="1142407"/>
                </a:cubicBezTo>
                <a:cubicBezTo>
                  <a:pt x="-21755" y="923660"/>
                  <a:pt x="-4898" y="829711"/>
                  <a:pt x="0" y="621115"/>
                </a:cubicBezTo>
                <a:cubicBezTo>
                  <a:pt x="4898" y="412519"/>
                  <a:pt x="-11586" y="205448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20604064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Workforce development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D8ED61-609C-E760-9182-E0F87F7FA45F}"/>
              </a:ext>
            </a:extLst>
          </p:cNvPr>
          <p:cNvSpPr/>
          <p:nvPr/>
        </p:nvSpPr>
        <p:spPr>
          <a:xfrm>
            <a:off x="647700" y="35941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676910 w 2603500"/>
              <a:gd name="csY1" fmla="*/ 0 h 1663700"/>
              <a:gd name="csX2" fmla="*/ 1301750 w 2603500"/>
              <a:gd name="csY2" fmla="*/ 0 h 1663700"/>
              <a:gd name="csX3" fmla="*/ 1900555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54567 h 1663700"/>
              <a:gd name="csX6" fmla="*/ 2603500 w 2603500"/>
              <a:gd name="csY6" fmla="*/ 1125770 h 1663700"/>
              <a:gd name="csX7" fmla="*/ 2603500 w 2603500"/>
              <a:gd name="csY7" fmla="*/ 1663700 h 1663700"/>
              <a:gd name="csX8" fmla="*/ 1926590 w 2603500"/>
              <a:gd name="csY8" fmla="*/ 1663700 h 1663700"/>
              <a:gd name="csX9" fmla="*/ 1249680 w 2603500"/>
              <a:gd name="csY9" fmla="*/ 1663700 h 1663700"/>
              <a:gd name="csX10" fmla="*/ 676910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42407 h 1663700"/>
              <a:gd name="csX13" fmla="*/ 0 w 2603500"/>
              <a:gd name="csY13" fmla="*/ 637752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165539" y="17359"/>
                  <a:pt x="411066" y="-32402"/>
                  <a:pt x="676910" y="0"/>
                </a:cubicBezTo>
                <a:cubicBezTo>
                  <a:pt x="942754" y="32402"/>
                  <a:pt x="1141783" y="-1961"/>
                  <a:pt x="1301750" y="0"/>
                </a:cubicBezTo>
                <a:cubicBezTo>
                  <a:pt x="1461717" y="1961"/>
                  <a:pt x="1670630" y="-14997"/>
                  <a:pt x="1900555" y="0"/>
                </a:cubicBezTo>
                <a:cubicBezTo>
                  <a:pt x="2130480" y="14997"/>
                  <a:pt x="2328479" y="6877"/>
                  <a:pt x="2603500" y="0"/>
                </a:cubicBezTo>
                <a:cubicBezTo>
                  <a:pt x="2591234" y="150828"/>
                  <a:pt x="2588759" y="374243"/>
                  <a:pt x="2603500" y="554567"/>
                </a:cubicBezTo>
                <a:cubicBezTo>
                  <a:pt x="2618241" y="734891"/>
                  <a:pt x="2624462" y="897753"/>
                  <a:pt x="2603500" y="1125770"/>
                </a:cubicBezTo>
                <a:cubicBezTo>
                  <a:pt x="2582538" y="1353787"/>
                  <a:pt x="2606134" y="1539040"/>
                  <a:pt x="2603500" y="1663700"/>
                </a:cubicBezTo>
                <a:cubicBezTo>
                  <a:pt x="2285296" y="1672491"/>
                  <a:pt x="2221143" y="1680690"/>
                  <a:pt x="1926590" y="1663700"/>
                </a:cubicBezTo>
                <a:cubicBezTo>
                  <a:pt x="1632037" y="1646711"/>
                  <a:pt x="1540639" y="1673743"/>
                  <a:pt x="1249680" y="1663700"/>
                </a:cubicBezTo>
                <a:cubicBezTo>
                  <a:pt x="958721" y="1653658"/>
                  <a:pt x="950109" y="1655627"/>
                  <a:pt x="676910" y="1663700"/>
                </a:cubicBezTo>
                <a:cubicBezTo>
                  <a:pt x="403711" y="1671774"/>
                  <a:pt x="287474" y="1676163"/>
                  <a:pt x="0" y="1663700"/>
                </a:cubicBezTo>
                <a:cubicBezTo>
                  <a:pt x="3061" y="1450369"/>
                  <a:pt x="12104" y="1258057"/>
                  <a:pt x="0" y="1142407"/>
                </a:cubicBezTo>
                <a:cubicBezTo>
                  <a:pt x="-12104" y="1026757"/>
                  <a:pt x="-19510" y="800724"/>
                  <a:pt x="0" y="637752"/>
                </a:cubicBezTo>
                <a:cubicBezTo>
                  <a:pt x="19510" y="474781"/>
                  <a:pt x="-3541" y="279288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248065" y="-17690"/>
                  <a:pt x="370634" y="-31802"/>
                  <a:pt x="676910" y="0"/>
                </a:cubicBezTo>
                <a:cubicBezTo>
                  <a:pt x="983186" y="31802"/>
                  <a:pt x="1185975" y="-11413"/>
                  <a:pt x="1327785" y="0"/>
                </a:cubicBezTo>
                <a:cubicBezTo>
                  <a:pt x="1469596" y="11413"/>
                  <a:pt x="1781302" y="-27681"/>
                  <a:pt x="1900555" y="0"/>
                </a:cubicBezTo>
                <a:cubicBezTo>
                  <a:pt x="2019808" y="27681"/>
                  <a:pt x="2343299" y="6940"/>
                  <a:pt x="2603500" y="0"/>
                </a:cubicBezTo>
                <a:cubicBezTo>
                  <a:pt x="2575016" y="260953"/>
                  <a:pt x="2626243" y="423620"/>
                  <a:pt x="2603500" y="571204"/>
                </a:cubicBezTo>
                <a:cubicBezTo>
                  <a:pt x="2580757" y="718788"/>
                  <a:pt x="2595860" y="952576"/>
                  <a:pt x="2603500" y="1142407"/>
                </a:cubicBezTo>
                <a:cubicBezTo>
                  <a:pt x="2611140" y="1332238"/>
                  <a:pt x="2601060" y="1508904"/>
                  <a:pt x="2603500" y="1663700"/>
                </a:cubicBezTo>
                <a:cubicBezTo>
                  <a:pt x="2276341" y="1687080"/>
                  <a:pt x="2098919" y="1643973"/>
                  <a:pt x="1900555" y="1663700"/>
                </a:cubicBezTo>
                <a:cubicBezTo>
                  <a:pt x="1702191" y="1683427"/>
                  <a:pt x="1403053" y="1684087"/>
                  <a:pt x="1223645" y="1663700"/>
                </a:cubicBezTo>
                <a:cubicBezTo>
                  <a:pt x="1044237" y="1643314"/>
                  <a:pt x="587468" y="1649244"/>
                  <a:pt x="0" y="1663700"/>
                </a:cubicBezTo>
                <a:cubicBezTo>
                  <a:pt x="927" y="1557786"/>
                  <a:pt x="5558" y="1305206"/>
                  <a:pt x="0" y="1142407"/>
                </a:cubicBezTo>
                <a:cubicBezTo>
                  <a:pt x="-5558" y="979608"/>
                  <a:pt x="-10704" y="833673"/>
                  <a:pt x="0" y="571204"/>
                </a:cubicBezTo>
                <a:cubicBezTo>
                  <a:pt x="10704" y="308735"/>
                  <a:pt x="-23189" y="197499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41124370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Addressing the needs of each pupil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2820-EA4D-D163-DE7D-10E3378CD2F3}"/>
              </a:ext>
            </a:extLst>
          </p:cNvPr>
          <p:cNvSpPr/>
          <p:nvPr/>
        </p:nvSpPr>
        <p:spPr>
          <a:xfrm>
            <a:off x="3403600" y="35941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702945 w 2603500"/>
              <a:gd name="csY1" fmla="*/ 0 h 1663700"/>
              <a:gd name="csX2" fmla="*/ 1275715 w 2603500"/>
              <a:gd name="csY2" fmla="*/ 0 h 1663700"/>
              <a:gd name="csX3" fmla="*/ 1978660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71204 h 1663700"/>
              <a:gd name="csX6" fmla="*/ 2603500 w 2603500"/>
              <a:gd name="csY6" fmla="*/ 1075859 h 1663700"/>
              <a:gd name="csX7" fmla="*/ 2603500 w 2603500"/>
              <a:gd name="csY7" fmla="*/ 1663700 h 1663700"/>
              <a:gd name="csX8" fmla="*/ 2030730 w 2603500"/>
              <a:gd name="csY8" fmla="*/ 1663700 h 1663700"/>
              <a:gd name="csX9" fmla="*/ 1353820 w 2603500"/>
              <a:gd name="csY9" fmla="*/ 1663700 h 1663700"/>
              <a:gd name="csX10" fmla="*/ 755015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42407 h 1663700"/>
              <a:gd name="csX13" fmla="*/ 0 w 2603500"/>
              <a:gd name="csY13" fmla="*/ 554567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199558" y="4920"/>
                  <a:pt x="353532" y="6847"/>
                  <a:pt x="702945" y="0"/>
                </a:cubicBezTo>
                <a:cubicBezTo>
                  <a:pt x="1052359" y="-6847"/>
                  <a:pt x="1149616" y="24460"/>
                  <a:pt x="1275715" y="0"/>
                </a:cubicBezTo>
                <a:cubicBezTo>
                  <a:pt x="1401814" y="-24460"/>
                  <a:pt x="1693905" y="-25428"/>
                  <a:pt x="1978660" y="0"/>
                </a:cubicBezTo>
                <a:cubicBezTo>
                  <a:pt x="2263416" y="25428"/>
                  <a:pt x="2403474" y="20407"/>
                  <a:pt x="2603500" y="0"/>
                </a:cubicBezTo>
                <a:cubicBezTo>
                  <a:pt x="2616172" y="268904"/>
                  <a:pt x="2604945" y="450032"/>
                  <a:pt x="2603500" y="571204"/>
                </a:cubicBezTo>
                <a:cubicBezTo>
                  <a:pt x="2602055" y="692376"/>
                  <a:pt x="2617445" y="922880"/>
                  <a:pt x="2603500" y="1075859"/>
                </a:cubicBezTo>
                <a:cubicBezTo>
                  <a:pt x="2589555" y="1228838"/>
                  <a:pt x="2604033" y="1475505"/>
                  <a:pt x="2603500" y="1663700"/>
                </a:cubicBezTo>
                <a:cubicBezTo>
                  <a:pt x="2479382" y="1688819"/>
                  <a:pt x="2212320" y="1668421"/>
                  <a:pt x="2030730" y="1663700"/>
                </a:cubicBezTo>
                <a:cubicBezTo>
                  <a:pt x="1849140" y="1658980"/>
                  <a:pt x="1606140" y="1695810"/>
                  <a:pt x="1353820" y="1663700"/>
                </a:cubicBezTo>
                <a:cubicBezTo>
                  <a:pt x="1101500" y="1631591"/>
                  <a:pt x="918947" y="1649436"/>
                  <a:pt x="755015" y="1663700"/>
                </a:cubicBezTo>
                <a:cubicBezTo>
                  <a:pt x="591084" y="1677964"/>
                  <a:pt x="171285" y="1691836"/>
                  <a:pt x="0" y="1663700"/>
                </a:cubicBezTo>
                <a:cubicBezTo>
                  <a:pt x="22611" y="1488912"/>
                  <a:pt x="-388" y="1306851"/>
                  <a:pt x="0" y="1142407"/>
                </a:cubicBezTo>
                <a:cubicBezTo>
                  <a:pt x="388" y="977963"/>
                  <a:pt x="-3289" y="782259"/>
                  <a:pt x="0" y="554567"/>
                </a:cubicBezTo>
                <a:cubicBezTo>
                  <a:pt x="3289" y="326875"/>
                  <a:pt x="-8466" y="162034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240010" y="5280"/>
                  <a:pt x="511211" y="-27104"/>
                  <a:pt x="676910" y="0"/>
                </a:cubicBezTo>
                <a:cubicBezTo>
                  <a:pt x="842609" y="27104"/>
                  <a:pt x="1106051" y="29316"/>
                  <a:pt x="1379855" y="0"/>
                </a:cubicBezTo>
                <a:cubicBezTo>
                  <a:pt x="1653660" y="-29316"/>
                  <a:pt x="2145748" y="25331"/>
                  <a:pt x="2603500" y="0"/>
                </a:cubicBezTo>
                <a:cubicBezTo>
                  <a:pt x="2597587" y="194998"/>
                  <a:pt x="2592851" y="305359"/>
                  <a:pt x="2603500" y="521293"/>
                </a:cubicBezTo>
                <a:cubicBezTo>
                  <a:pt x="2614149" y="737227"/>
                  <a:pt x="2595646" y="785596"/>
                  <a:pt x="2603500" y="1025948"/>
                </a:cubicBezTo>
                <a:cubicBezTo>
                  <a:pt x="2611354" y="1266300"/>
                  <a:pt x="2593932" y="1404401"/>
                  <a:pt x="2603500" y="1663700"/>
                </a:cubicBezTo>
                <a:cubicBezTo>
                  <a:pt x="2405110" y="1641353"/>
                  <a:pt x="2145528" y="1670126"/>
                  <a:pt x="1926590" y="1663700"/>
                </a:cubicBezTo>
                <a:cubicBezTo>
                  <a:pt x="1707652" y="1657275"/>
                  <a:pt x="1534097" y="1654049"/>
                  <a:pt x="1301750" y="1663700"/>
                </a:cubicBezTo>
                <a:cubicBezTo>
                  <a:pt x="1069403" y="1673351"/>
                  <a:pt x="870965" y="1644789"/>
                  <a:pt x="598805" y="1663700"/>
                </a:cubicBezTo>
                <a:cubicBezTo>
                  <a:pt x="326645" y="1682611"/>
                  <a:pt x="143891" y="1653225"/>
                  <a:pt x="0" y="1663700"/>
                </a:cubicBezTo>
                <a:cubicBezTo>
                  <a:pt x="-27549" y="1543131"/>
                  <a:pt x="1417" y="1265046"/>
                  <a:pt x="0" y="1092496"/>
                </a:cubicBezTo>
                <a:cubicBezTo>
                  <a:pt x="-1417" y="919946"/>
                  <a:pt x="-1701" y="791207"/>
                  <a:pt x="0" y="587841"/>
                </a:cubicBezTo>
                <a:cubicBezTo>
                  <a:pt x="1701" y="384475"/>
                  <a:pt x="1394" y="167875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1458808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Enrichment &amp; destinations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E40F6-8231-7B01-EBEB-0DD77EB35669}"/>
              </a:ext>
            </a:extLst>
          </p:cNvPr>
          <p:cNvSpPr/>
          <p:nvPr/>
        </p:nvSpPr>
        <p:spPr>
          <a:xfrm>
            <a:off x="6159500" y="35941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572770 w 2603500"/>
              <a:gd name="csY1" fmla="*/ 0 h 1663700"/>
              <a:gd name="csX2" fmla="*/ 1197610 w 2603500"/>
              <a:gd name="csY2" fmla="*/ 0 h 1663700"/>
              <a:gd name="csX3" fmla="*/ 1770380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54567 h 1663700"/>
              <a:gd name="csX6" fmla="*/ 2603500 w 2603500"/>
              <a:gd name="csY6" fmla="*/ 1059222 h 1663700"/>
              <a:gd name="csX7" fmla="*/ 2603500 w 2603500"/>
              <a:gd name="csY7" fmla="*/ 1663700 h 1663700"/>
              <a:gd name="csX8" fmla="*/ 1926590 w 2603500"/>
              <a:gd name="csY8" fmla="*/ 1663700 h 1663700"/>
              <a:gd name="csX9" fmla="*/ 1301750 w 2603500"/>
              <a:gd name="csY9" fmla="*/ 1663700 h 1663700"/>
              <a:gd name="csX10" fmla="*/ 598805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09133 h 1663700"/>
              <a:gd name="csX13" fmla="*/ 0 w 2603500"/>
              <a:gd name="csY13" fmla="*/ 521293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278900" y="-27860"/>
                  <a:pt x="457813" y="1385"/>
                  <a:pt x="572770" y="0"/>
                </a:cubicBezTo>
                <a:cubicBezTo>
                  <a:pt x="687727" y="-1385"/>
                  <a:pt x="1029116" y="15532"/>
                  <a:pt x="1197610" y="0"/>
                </a:cubicBezTo>
                <a:cubicBezTo>
                  <a:pt x="1366104" y="-15532"/>
                  <a:pt x="1495008" y="-16985"/>
                  <a:pt x="1770380" y="0"/>
                </a:cubicBezTo>
                <a:cubicBezTo>
                  <a:pt x="2045752" y="16985"/>
                  <a:pt x="2364938" y="-29065"/>
                  <a:pt x="2603500" y="0"/>
                </a:cubicBezTo>
                <a:cubicBezTo>
                  <a:pt x="2618317" y="269455"/>
                  <a:pt x="2582231" y="289431"/>
                  <a:pt x="2603500" y="554567"/>
                </a:cubicBezTo>
                <a:cubicBezTo>
                  <a:pt x="2624769" y="819703"/>
                  <a:pt x="2605604" y="877802"/>
                  <a:pt x="2603500" y="1059222"/>
                </a:cubicBezTo>
                <a:cubicBezTo>
                  <a:pt x="2601396" y="1240642"/>
                  <a:pt x="2595340" y="1404519"/>
                  <a:pt x="2603500" y="1663700"/>
                </a:cubicBezTo>
                <a:cubicBezTo>
                  <a:pt x="2303391" y="1638093"/>
                  <a:pt x="2091233" y="1682094"/>
                  <a:pt x="1926590" y="1663700"/>
                </a:cubicBezTo>
                <a:cubicBezTo>
                  <a:pt x="1761947" y="1645307"/>
                  <a:pt x="1448811" y="1647837"/>
                  <a:pt x="1301750" y="1663700"/>
                </a:cubicBezTo>
                <a:cubicBezTo>
                  <a:pt x="1154689" y="1679563"/>
                  <a:pt x="928824" y="1664993"/>
                  <a:pt x="598805" y="1663700"/>
                </a:cubicBezTo>
                <a:cubicBezTo>
                  <a:pt x="268787" y="1662407"/>
                  <a:pt x="184196" y="1688206"/>
                  <a:pt x="0" y="1663700"/>
                </a:cubicBezTo>
                <a:cubicBezTo>
                  <a:pt x="-11512" y="1515871"/>
                  <a:pt x="20706" y="1320806"/>
                  <a:pt x="0" y="1109133"/>
                </a:cubicBezTo>
                <a:cubicBezTo>
                  <a:pt x="-20706" y="897460"/>
                  <a:pt x="-9079" y="801875"/>
                  <a:pt x="0" y="521293"/>
                </a:cubicBezTo>
                <a:cubicBezTo>
                  <a:pt x="9079" y="240711"/>
                  <a:pt x="-4328" y="258584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165467" y="20438"/>
                  <a:pt x="486871" y="-20034"/>
                  <a:pt x="650875" y="0"/>
                </a:cubicBezTo>
                <a:cubicBezTo>
                  <a:pt x="814880" y="20034"/>
                  <a:pt x="1145445" y="10117"/>
                  <a:pt x="1275715" y="0"/>
                </a:cubicBezTo>
                <a:cubicBezTo>
                  <a:pt x="1405985" y="-10117"/>
                  <a:pt x="1653115" y="-8874"/>
                  <a:pt x="1848485" y="0"/>
                </a:cubicBezTo>
                <a:cubicBezTo>
                  <a:pt x="2043855" y="8874"/>
                  <a:pt x="2294516" y="37218"/>
                  <a:pt x="2603500" y="0"/>
                </a:cubicBezTo>
                <a:cubicBezTo>
                  <a:pt x="2598467" y="252240"/>
                  <a:pt x="2622339" y="294328"/>
                  <a:pt x="2603500" y="571204"/>
                </a:cubicBezTo>
                <a:cubicBezTo>
                  <a:pt x="2584661" y="848080"/>
                  <a:pt x="2630285" y="950637"/>
                  <a:pt x="2603500" y="1109133"/>
                </a:cubicBezTo>
                <a:cubicBezTo>
                  <a:pt x="2576715" y="1267629"/>
                  <a:pt x="2616774" y="1466557"/>
                  <a:pt x="2603500" y="1663700"/>
                </a:cubicBezTo>
                <a:cubicBezTo>
                  <a:pt x="2401101" y="1643237"/>
                  <a:pt x="2251965" y="1662003"/>
                  <a:pt x="1926590" y="1663700"/>
                </a:cubicBezTo>
                <a:cubicBezTo>
                  <a:pt x="1601215" y="1665398"/>
                  <a:pt x="1543796" y="1671965"/>
                  <a:pt x="1353820" y="1663700"/>
                </a:cubicBezTo>
                <a:cubicBezTo>
                  <a:pt x="1163844" y="1655436"/>
                  <a:pt x="1001974" y="1642024"/>
                  <a:pt x="781050" y="1663700"/>
                </a:cubicBezTo>
                <a:cubicBezTo>
                  <a:pt x="560126" y="1685377"/>
                  <a:pt x="157116" y="1694932"/>
                  <a:pt x="0" y="1663700"/>
                </a:cubicBezTo>
                <a:cubicBezTo>
                  <a:pt x="4552" y="1450744"/>
                  <a:pt x="17496" y="1264501"/>
                  <a:pt x="0" y="1142407"/>
                </a:cubicBezTo>
                <a:cubicBezTo>
                  <a:pt x="-17496" y="1020313"/>
                  <a:pt x="-15764" y="725491"/>
                  <a:pt x="0" y="621115"/>
                </a:cubicBezTo>
                <a:cubicBezTo>
                  <a:pt x="15764" y="516739"/>
                  <a:pt x="-22980" y="302864"/>
                  <a:pt x="0" y="0"/>
                </a:cubicBezTo>
                <a:close/>
              </a:path>
            </a:pathLst>
          </a:custGeom>
          <a:solidFill>
            <a:srgbClr val="59FF69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32049013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20540"/>
                </a:solidFill>
              </a:rPr>
              <a:t>Impact &amp; outcomes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B9EAB-F066-88A6-5347-AD9EBB6FFEB5}"/>
              </a:ext>
            </a:extLst>
          </p:cNvPr>
          <p:cNvSpPr/>
          <p:nvPr/>
        </p:nvSpPr>
        <p:spPr>
          <a:xfrm>
            <a:off x="8915400" y="3594100"/>
            <a:ext cx="2603500" cy="1663700"/>
          </a:xfrm>
          <a:custGeom>
            <a:avLst/>
            <a:gdLst>
              <a:gd name="csX0" fmla="*/ 0 w 2603500"/>
              <a:gd name="csY0" fmla="*/ 0 h 1663700"/>
              <a:gd name="csX1" fmla="*/ 650875 w 2603500"/>
              <a:gd name="csY1" fmla="*/ 0 h 1663700"/>
              <a:gd name="csX2" fmla="*/ 1327785 w 2603500"/>
              <a:gd name="csY2" fmla="*/ 0 h 1663700"/>
              <a:gd name="csX3" fmla="*/ 2004695 w 2603500"/>
              <a:gd name="csY3" fmla="*/ 0 h 1663700"/>
              <a:gd name="csX4" fmla="*/ 2603500 w 2603500"/>
              <a:gd name="csY4" fmla="*/ 0 h 1663700"/>
              <a:gd name="csX5" fmla="*/ 2603500 w 2603500"/>
              <a:gd name="csY5" fmla="*/ 587841 h 1663700"/>
              <a:gd name="csX6" fmla="*/ 2603500 w 2603500"/>
              <a:gd name="csY6" fmla="*/ 1125770 h 1663700"/>
              <a:gd name="csX7" fmla="*/ 2603500 w 2603500"/>
              <a:gd name="csY7" fmla="*/ 1663700 h 1663700"/>
              <a:gd name="csX8" fmla="*/ 1926590 w 2603500"/>
              <a:gd name="csY8" fmla="*/ 1663700 h 1663700"/>
              <a:gd name="csX9" fmla="*/ 1353820 w 2603500"/>
              <a:gd name="csY9" fmla="*/ 1663700 h 1663700"/>
              <a:gd name="csX10" fmla="*/ 676910 w 2603500"/>
              <a:gd name="csY10" fmla="*/ 1663700 h 1663700"/>
              <a:gd name="csX11" fmla="*/ 0 w 2603500"/>
              <a:gd name="csY11" fmla="*/ 1663700 h 1663700"/>
              <a:gd name="csX12" fmla="*/ 0 w 2603500"/>
              <a:gd name="csY12" fmla="*/ 1142407 h 1663700"/>
              <a:gd name="csX13" fmla="*/ 0 w 2603500"/>
              <a:gd name="csY13" fmla="*/ 637752 h 1663700"/>
              <a:gd name="csX14" fmla="*/ 0 w 2603500"/>
              <a:gd name="csY14" fmla="*/ 0 h 1663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03500" h="1663700" fill="none" extrusionOk="0">
                <a:moveTo>
                  <a:pt x="0" y="0"/>
                </a:moveTo>
                <a:cubicBezTo>
                  <a:pt x="261645" y="31419"/>
                  <a:pt x="451326" y="8366"/>
                  <a:pt x="650875" y="0"/>
                </a:cubicBezTo>
                <a:cubicBezTo>
                  <a:pt x="850425" y="-8366"/>
                  <a:pt x="1015075" y="-15719"/>
                  <a:pt x="1327785" y="0"/>
                </a:cubicBezTo>
                <a:cubicBezTo>
                  <a:pt x="1640495" y="15719"/>
                  <a:pt x="1680016" y="-25182"/>
                  <a:pt x="2004695" y="0"/>
                </a:cubicBezTo>
                <a:cubicBezTo>
                  <a:pt x="2329374" y="25182"/>
                  <a:pt x="2313125" y="-19268"/>
                  <a:pt x="2603500" y="0"/>
                </a:cubicBezTo>
                <a:cubicBezTo>
                  <a:pt x="2622363" y="202255"/>
                  <a:pt x="2602790" y="441271"/>
                  <a:pt x="2603500" y="587841"/>
                </a:cubicBezTo>
                <a:cubicBezTo>
                  <a:pt x="2604210" y="734411"/>
                  <a:pt x="2597666" y="1017567"/>
                  <a:pt x="2603500" y="1125770"/>
                </a:cubicBezTo>
                <a:cubicBezTo>
                  <a:pt x="2609334" y="1233973"/>
                  <a:pt x="2600474" y="1509752"/>
                  <a:pt x="2603500" y="1663700"/>
                </a:cubicBezTo>
                <a:cubicBezTo>
                  <a:pt x="2417802" y="1666040"/>
                  <a:pt x="2167867" y="1641995"/>
                  <a:pt x="1926590" y="1663700"/>
                </a:cubicBezTo>
                <a:cubicBezTo>
                  <a:pt x="1685313" y="1685406"/>
                  <a:pt x="1550144" y="1666758"/>
                  <a:pt x="1353820" y="1663700"/>
                </a:cubicBezTo>
                <a:cubicBezTo>
                  <a:pt x="1157496" y="1660643"/>
                  <a:pt x="917454" y="1650500"/>
                  <a:pt x="676910" y="1663700"/>
                </a:cubicBezTo>
                <a:cubicBezTo>
                  <a:pt x="436366" y="1676901"/>
                  <a:pt x="331666" y="1635831"/>
                  <a:pt x="0" y="1663700"/>
                </a:cubicBezTo>
                <a:cubicBezTo>
                  <a:pt x="8211" y="1496978"/>
                  <a:pt x="9667" y="1374331"/>
                  <a:pt x="0" y="1142407"/>
                </a:cubicBezTo>
                <a:cubicBezTo>
                  <a:pt x="-9667" y="910483"/>
                  <a:pt x="-6085" y="760652"/>
                  <a:pt x="0" y="637752"/>
                </a:cubicBezTo>
                <a:cubicBezTo>
                  <a:pt x="6085" y="514853"/>
                  <a:pt x="26717" y="291896"/>
                  <a:pt x="0" y="0"/>
                </a:cubicBezTo>
                <a:close/>
              </a:path>
              <a:path w="2603500" h="1663700" stroke="0" extrusionOk="0">
                <a:moveTo>
                  <a:pt x="0" y="0"/>
                </a:moveTo>
                <a:cubicBezTo>
                  <a:pt x="183980" y="19046"/>
                  <a:pt x="367555" y="-20115"/>
                  <a:pt x="572770" y="0"/>
                </a:cubicBezTo>
                <a:cubicBezTo>
                  <a:pt x="777985" y="20115"/>
                  <a:pt x="962332" y="-30060"/>
                  <a:pt x="1249680" y="0"/>
                </a:cubicBezTo>
                <a:cubicBezTo>
                  <a:pt x="1537028" y="30060"/>
                  <a:pt x="1682889" y="-27855"/>
                  <a:pt x="1874520" y="0"/>
                </a:cubicBezTo>
                <a:cubicBezTo>
                  <a:pt x="2066151" y="27855"/>
                  <a:pt x="2450269" y="-19915"/>
                  <a:pt x="2603500" y="0"/>
                </a:cubicBezTo>
                <a:cubicBezTo>
                  <a:pt x="2579056" y="250143"/>
                  <a:pt x="2631157" y="325284"/>
                  <a:pt x="2603500" y="587841"/>
                </a:cubicBezTo>
                <a:cubicBezTo>
                  <a:pt x="2575843" y="850398"/>
                  <a:pt x="2621838" y="882220"/>
                  <a:pt x="2603500" y="1109133"/>
                </a:cubicBezTo>
                <a:cubicBezTo>
                  <a:pt x="2585162" y="1336046"/>
                  <a:pt x="2606839" y="1406518"/>
                  <a:pt x="2603500" y="1663700"/>
                </a:cubicBezTo>
                <a:cubicBezTo>
                  <a:pt x="2425148" y="1667865"/>
                  <a:pt x="2222646" y="1661005"/>
                  <a:pt x="1926590" y="1663700"/>
                </a:cubicBezTo>
                <a:cubicBezTo>
                  <a:pt x="1630534" y="1666396"/>
                  <a:pt x="1455020" y="1674908"/>
                  <a:pt x="1327785" y="1663700"/>
                </a:cubicBezTo>
                <a:cubicBezTo>
                  <a:pt x="1200551" y="1652492"/>
                  <a:pt x="944647" y="1686562"/>
                  <a:pt x="728980" y="1663700"/>
                </a:cubicBezTo>
                <a:cubicBezTo>
                  <a:pt x="513313" y="1640838"/>
                  <a:pt x="188872" y="1698414"/>
                  <a:pt x="0" y="1663700"/>
                </a:cubicBezTo>
                <a:cubicBezTo>
                  <a:pt x="17403" y="1373009"/>
                  <a:pt x="16701" y="1291105"/>
                  <a:pt x="0" y="1075859"/>
                </a:cubicBezTo>
                <a:cubicBezTo>
                  <a:pt x="-16701" y="860613"/>
                  <a:pt x="-10978" y="737172"/>
                  <a:pt x="0" y="571204"/>
                </a:cubicBezTo>
                <a:cubicBezTo>
                  <a:pt x="10978" y="405236"/>
                  <a:pt x="-22146" y="136460"/>
                  <a:pt x="0" y="0"/>
                </a:cubicBezTo>
                <a:close/>
              </a:path>
            </a:pathLst>
          </a:custGeom>
          <a:solidFill>
            <a:srgbClr val="120540"/>
          </a:solidFill>
          <a:ln w="28575">
            <a:solidFill>
              <a:srgbClr val="120540"/>
            </a:solidFill>
            <a:extLst>
              <a:ext uri="{C807C97D-BFC1-408E-A445-0C87EB9F89A2}">
                <ask:lineSketchStyleProps xmlns:ask="http://schemas.microsoft.com/office/drawing/2018/sketchyshapes" sd="13357429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59FF69"/>
                </a:solidFill>
              </a:rPr>
              <a:t>Digital &amp; AI</a:t>
            </a:r>
          </a:p>
        </p:txBody>
      </p:sp>
    </p:spTree>
    <p:extLst>
      <p:ext uri="{BB962C8B-B14F-4D97-AF65-F5344CB8AC3E}">
        <p14:creationId xmlns:p14="http://schemas.microsoft.com/office/powerpoint/2010/main" val="208522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7E7BB8-2369-7896-76C8-64536AD4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211100"/>
            <a:ext cx="1681200" cy="16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3D27C-E722-ABE2-54A0-7AD96953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Benchmark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D6217-26C3-9124-F266-C9FE6F687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35200"/>
            <a:ext cx="6057900" cy="3701041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/>
              <a:t>In small groups, review the eight Benchmarks and note down how you could evidence each of them in your school setting.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/>
              <a:t>Guidance has been provided from the CQF.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4C85E-471A-10A0-C15C-EFF28920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14"/>
          <a:stretch>
            <a:fillRect/>
          </a:stretch>
        </p:blipFill>
        <p:spPr>
          <a:xfrm>
            <a:off x="7370160" y="2071513"/>
            <a:ext cx="4051300" cy="44213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4A415-2F45-175C-319D-08275F7FA953}"/>
              </a:ext>
            </a:extLst>
          </p:cNvPr>
          <p:cNvSpPr/>
          <p:nvPr/>
        </p:nvSpPr>
        <p:spPr>
          <a:xfrm>
            <a:off x="6750582" y="181515"/>
            <a:ext cx="5290457" cy="1723485"/>
          </a:xfrm>
          <a:prstGeom prst="roundRect">
            <a:avLst>
              <a:gd name="adj" fmla="val 3722"/>
            </a:avLst>
          </a:prstGeom>
          <a:noFill/>
          <a:ln w="38100">
            <a:solidFill>
              <a:srgbClr val="59FF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59FF69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0DD59D-31E7-7BC3-52B0-8CB4D1C6CA61}"/>
              </a:ext>
            </a:extLst>
          </p:cNvPr>
          <p:cNvGrpSpPr/>
          <p:nvPr/>
        </p:nvGrpSpPr>
        <p:grpSpPr>
          <a:xfrm>
            <a:off x="8739934" y="761756"/>
            <a:ext cx="2754948" cy="604594"/>
            <a:chOff x="7177177" y="4822166"/>
            <a:chExt cx="2754948" cy="60459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336206-9857-AA04-04C9-2E0B3C906D8D}"/>
                </a:ext>
              </a:extLst>
            </p:cNvPr>
            <p:cNvSpPr/>
            <p:nvPr/>
          </p:nvSpPr>
          <p:spPr>
            <a:xfrm>
              <a:off x="7177177" y="4822166"/>
              <a:ext cx="2754948" cy="604594"/>
            </a:xfrm>
            <a:prstGeom prst="roundRect">
              <a:avLst>
                <a:gd name="adj" fmla="val 10960"/>
              </a:avLst>
            </a:prstGeom>
            <a:solidFill>
              <a:srgbClr val="120540"/>
            </a:solidFill>
            <a:ln w="28575">
              <a:solidFill>
                <a:srgbClr val="59FF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0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bit.ly/4vyrSxJ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 descr="Link with solid fill">
              <a:extLst>
                <a:ext uri="{FF2B5EF4-FFF2-40B4-BE49-F238E27FC236}">
                  <a16:creationId xmlns:a16="http://schemas.microsoft.com/office/drawing/2014/main" id="{C0D0FBCF-FEEF-D4F6-CE62-E3CF6799CB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32619" y="4826325"/>
              <a:ext cx="600435" cy="600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9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FA2D-497C-E276-8A0C-D504A362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59FF69"/>
                </a:highlight>
              </a:rPr>
              <a:t>1 - Leadership and vision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6669F3-B8B6-01BD-F60A-D45961D16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37010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Share the vision and strategic plan with all staff and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Collaborate with other computing school and </a:t>
            </a:r>
            <a:r>
              <a:rPr lang="en-GB" dirty="0">
                <a:hlinkClick r:id="rId2"/>
              </a:rPr>
              <a:t>teacher networks</a:t>
            </a:r>
            <a:r>
              <a:rPr lang="en-GB" dirty="0"/>
              <a:t> (Local, Regional or National), including</a:t>
            </a:r>
            <a:r>
              <a:rPr lang="en-GB" dirty="0">
                <a:hlinkClick r:id="rId3"/>
              </a:rPr>
              <a:t> CAS Communities</a:t>
            </a:r>
            <a:r>
              <a:rPr lang="en-GB" dirty="0"/>
              <a:t>, </a:t>
            </a:r>
            <a:r>
              <a:rPr lang="en-GB" dirty="0">
                <a:hlinkClick r:id="rId4"/>
              </a:rPr>
              <a:t>STEM Ambassador</a:t>
            </a:r>
            <a:r>
              <a:rPr lang="en-GB" dirty="0"/>
              <a:t> hubs, Local Businesses and Universities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Computing Leader plans </a:t>
            </a:r>
            <a:r>
              <a:rPr lang="en-GB" dirty="0">
                <a:hlinkClick r:id="rId5"/>
              </a:rPr>
              <a:t>high quality CPD</a:t>
            </a:r>
            <a:r>
              <a:rPr lang="en-GB" dirty="0"/>
              <a:t> to support all computing teachers.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Consider </a:t>
            </a:r>
            <a:r>
              <a:rPr lang="en-GB" dirty="0">
                <a:hlinkClick r:id="rId6"/>
              </a:rPr>
              <a:t>OECDs AI Literacy Framework</a:t>
            </a:r>
            <a:r>
              <a:rPr lang="en-GB" dirty="0"/>
              <a:t> in your policy development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Graphic 8" descr="Teacher with solid fill">
            <a:extLst>
              <a:ext uri="{FF2B5EF4-FFF2-40B4-BE49-F238E27FC236}">
                <a16:creationId xmlns:a16="http://schemas.microsoft.com/office/drawing/2014/main" id="{E51E4A0C-2133-C544-1006-69271F913B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9528" y="140708"/>
            <a:ext cx="1224971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S Sans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NCCE template " id="{FA1867BE-1963-44D0-B98B-035CDB69DFD0}" vid="{9F24BF70-DE63-4EEB-BFD6-ECDBDB439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6a6cb-d8b5-417b-9d9a-24df8a1dc5ad">
      <Terms xmlns="http://schemas.microsoft.com/office/infopath/2007/PartnerControls"/>
    </lcf76f155ced4ddcb4097134ff3c332f>
    <TaxCatchAll xmlns="ab65be31-62c5-4dd7-b090-2dcd9fed40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EF247-7FD4-449A-983C-F2722A499DA5}">
  <ds:schemaRefs>
    <ds:schemaRef ds:uri="http://schemas.microsoft.com/office/2006/metadata/properties"/>
    <ds:schemaRef ds:uri="http://schemas.microsoft.com/office/infopath/2007/PartnerControls"/>
    <ds:schemaRef ds:uri="ad799b30-e3d9-4092-866b-648a1152f6b9"/>
    <ds:schemaRef ds:uri="8b5ac1b9-3e45-4497-b8c3-dad1865581ee"/>
  </ds:schemaRefs>
</ds:datastoreItem>
</file>

<file path=customXml/itemProps2.xml><?xml version="1.0" encoding="utf-8"?>
<ds:datastoreItem xmlns:ds="http://schemas.openxmlformats.org/officeDocument/2006/customXml" ds:itemID="{474B997A-ABB3-40A2-8753-0099BC1AA5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CB59D-1DD8-45EC-9F08-1A9976DA6F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Widescreen</PresentationFormat>
  <Paragraphs>80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DM Sans</vt:lpstr>
      <vt:lpstr>DM Sans Medium</vt:lpstr>
      <vt:lpstr>Roboto</vt:lpstr>
      <vt:lpstr>Office Theme</vt:lpstr>
      <vt:lpstr>How can the Computing Quality Framework (CQF) support the development of your computing department?</vt:lpstr>
      <vt:lpstr>Learning outcomes</vt:lpstr>
      <vt:lpstr>Subject leadership</vt:lpstr>
      <vt:lpstr>Computing Quality Framework</vt:lpstr>
      <vt:lpstr>PowerPoint Presentation</vt:lpstr>
      <vt:lpstr>SME Support is available</vt:lpstr>
      <vt:lpstr>The eight Benchmarks</vt:lpstr>
      <vt:lpstr>Benchmark Evidence</vt:lpstr>
      <vt:lpstr>1 - Leadership and vision</vt:lpstr>
      <vt:lpstr>2 - Curriculum </vt:lpstr>
      <vt:lpstr>3 - Teaching, learning &amp; assessment </vt:lpstr>
      <vt:lpstr>4 - Workforce development</vt:lpstr>
      <vt:lpstr>5 - Addressing the needs of pupils</vt:lpstr>
      <vt:lpstr>6 - Enrichment &amp; destinations</vt:lpstr>
      <vt:lpstr>7 - Impact &amp; outcomes</vt:lpstr>
      <vt:lpstr>8 – Digital &amp; AI</vt:lpstr>
      <vt:lpstr>Evidencing the CQF</vt:lpstr>
      <vt:lpstr>Example evidence</vt:lpstr>
      <vt:lpstr>Further Support 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Anastasija Ignatova</dc:creator>
  <cp:lastModifiedBy>Simon Roberts</cp:lastModifiedBy>
  <cp:revision>11</cp:revision>
  <dcterms:created xsi:type="dcterms:W3CDTF">2023-03-02T11:29:22Z</dcterms:created>
  <dcterms:modified xsi:type="dcterms:W3CDTF">2026-06-29T12:58:59Z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  <property fmtid="{D5CDD505-2E9C-101B-9397-08002B2CF9AE}" pid="3" name="MediaServiceImageTags">
    <vt:lpwstr/>
  </property>
</Properties>
</file>