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10EC3C-2715-4DD4-BB2F-E15054BB0372}" v="224" dt="2026-06-20T06:18:12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41" autoAdjust="0"/>
    <p:restoredTop sz="94610"/>
  </p:normalViewPr>
  <p:slideViewPr>
    <p:cSldViewPr snapToGrid="0" snapToObjects="1">
      <p:cViewPr varScale="1">
        <p:scale>
          <a:sx n="201" d="100"/>
          <a:sy n="201" d="100"/>
        </p:scale>
        <p:origin x="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Dawyndt" userId="de2a4c8a-7005-43c3-8f8a-5e1827e53c8c" providerId="ADAL" clId="{44E17A37-EA5C-407F-A9F4-1B541D6E7878}"/>
    <pc:docChg chg="undo custSel modSld">
      <pc:chgData name="Peter Dawyndt" userId="de2a4c8a-7005-43c3-8f8a-5e1827e53c8c" providerId="ADAL" clId="{44E17A37-EA5C-407F-A9F4-1B541D6E7878}" dt="2026-06-20T06:19:58.781" v="732" actId="20577"/>
      <pc:docMkLst>
        <pc:docMk/>
      </pc:docMkLst>
      <pc:sldChg chg="addSp delSp modSp mod modTransition">
        <pc:chgData name="Peter Dawyndt" userId="de2a4c8a-7005-43c3-8f8a-5e1827e53c8c" providerId="ADAL" clId="{44E17A37-EA5C-407F-A9F4-1B541D6E7878}" dt="2026-06-20T06:19:13.518" v="707" actId="22"/>
        <pc:sldMkLst>
          <pc:docMk/>
          <pc:sldMk cId="0" sldId="256"/>
        </pc:sldMkLst>
        <pc:spChg chg="del">
          <ac:chgData name="Peter Dawyndt" userId="de2a4c8a-7005-43c3-8f8a-5e1827e53c8c" providerId="ADAL" clId="{44E17A37-EA5C-407F-A9F4-1B541D6E7878}" dt="2026-06-20T06:19:13.283" v="706" actId="478"/>
          <ac:spMkLst>
            <pc:docMk/>
            <pc:sldMk cId="0" sldId="256"/>
            <ac:spMk id="38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1:03.371" v="21" actId="20577"/>
          <ac:spMkLst>
            <pc:docMk/>
            <pc:sldMk cId="0" sldId="256"/>
            <ac:spMk id="39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12:53.357" v="690" actId="20577"/>
          <ac:spMkLst>
            <pc:docMk/>
            <pc:sldMk cId="0" sldId="256"/>
            <ac:spMk id="40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0:34.543" v="345" actId="2711"/>
          <ac:spMkLst>
            <pc:docMk/>
            <pc:sldMk cId="0" sldId="256"/>
            <ac:spMk id="41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0:33.617" v="344" actId="2711"/>
          <ac:spMkLst>
            <pc:docMk/>
            <pc:sldMk cId="0" sldId="256"/>
            <ac:spMk id="43" creationId="{00000000-0000-0000-0000-000000000000}"/>
          </ac:spMkLst>
        </pc:spChg>
        <pc:spChg chg="add">
          <ac:chgData name="Peter Dawyndt" userId="de2a4c8a-7005-43c3-8f8a-5e1827e53c8c" providerId="ADAL" clId="{44E17A37-EA5C-407F-A9F4-1B541D6E7878}" dt="2026-06-20T06:19:13.518" v="707" actId="22"/>
          <ac:spMkLst>
            <pc:docMk/>
            <pc:sldMk cId="0" sldId="256"/>
            <ac:spMk id="47" creationId="{F7BFA080-9E07-EEF4-EE89-2AD541EB02AC}"/>
          </ac:spMkLst>
        </pc:spChg>
        <pc:picChg chg="del">
          <ac:chgData name="Peter Dawyndt" userId="de2a4c8a-7005-43c3-8f8a-5e1827e53c8c" providerId="ADAL" clId="{44E17A37-EA5C-407F-A9F4-1B541D6E7878}" dt="2026-06-20T06:19:13.283" v="706" actId="478"/>
          <ac:picMkLst>
            <pc:docMk/>
            <pc:sldMk cId="0" sldId="256"/>
            <ac:picMk id="37" creationId="{00000000-0000-0000-0000-000000000000}"/>
          </ac:picMkLst>
        </pc:picChg>
        <pc:picChg chg="add">
          <ac:chgData name="Peter Dawyndt" userId="de2a4c8a-7005-43c3-8f8a-5e1827e53c8c" providerId="ADAL" clId="{44E17A37-EA5C-407F-A9F4-1B541D6E7878}" dt="2026-06-20T06:19:13.518" v="707" actId="22"/>
          <ac:picMkLst>
            <pc:docMk/>
            <pc:sldMk cId="0" sldId="256"/>
            <ac:picMk id="45" creationId="{0F5DC999-5368-2E1F-FD75-E34146FAD26C}"/>
          </ac:picMkLst>
        </pc:picChg>
      </pc:sldChg>
      <pc:sldChg chg="addSp delSp modSp mod modTransition">
        <pc:chgData name="Peter Dawyndt" userId="de2a4c8a-7005-43c3-8f8a-5e1827e53c8c" providerId="ADAL" clId="{44E17A37-EA5C-407F-A9F4-1B541D6E7878}" dt="2026-06-20T06:18:41.844" v="699" actId="22"/>
        <pc:sldMkLst>
          <pc:docMk/>
          <pc:sldMk cId="0" sldId="257"/>
        </pc:sldMkLst>
        <pc:spChg chg="del">
          <ac:chgData name="Peter Dawyndt" userId="de2a4c8a-7005-43c3-8f8a-5e1827e53c8c" providerId="ADAL" clId="{44E17A37-EA5C-407F-A9F4-1B541D6E7878}" dt="2026-06-20T06:18:41.287" v="698" actId="478"/>
          <ac:spMkLst>
            <pc:docMk/>
            <pc:sldMk cId="0" sldId="257"/>
            <ac:spMk id="3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7:26.327" v="402" actId="20577"/>
          <ac:spMkLst>
            <pc:docMk/>
            <pc:sldMk cId="0" sldId="257"/>
            <ac:spMk id="5" creationId="{00000000-0000-0000-0000-000000000000}"/>
          </ac:spMkLst>
        </pc:spChg>
        <pc:spChg chg="add">
          <ac:chgData name="Peter Dawyndt" userId="de2a4c8a-7005-43c3-8f8a-5e1827e53c8c" providerId="ADAL" clId="{44E17A37-EA5C-407F-A9F4-1B541D6E7878}" dt="2026-06-20T06:18:41.844" v="699" actId="22"/>
          <ac:spMkLst>
            <pc:docMk/>
            <pc:sldMk cId="0" sldId="257"/>
            <ac:spMk id="9" creationId="{09B72BFE-232A-86C6-75BD-1958BCC80366}"/>
          </ac:spMkLst>
        </pc:spChg>
        <pc:picChg chg="del">
          <ac:chgData name="Peter Dawyndt" userId="de2a4c8a-7005-43c3-8f8a-5e1827e53c8c" providerId="ADAL" clId="{44E17A37-EA5C-407F-A9F4-1B541D6E7878}" dt="2026-06-20T06:18:41.287" v="698" actId="478"/>
          <ac:picMkLst>
            <pc:docMk/>
            <pc:sldMk cId="0" sldId="257"/>
            <ac:picMk id="2" creationId="{00000000-0000-0000-0000-000000000000}"/>
          </ac:picMkLst>
        </pc:picChg>
        <pc:picChg chg="add">
          <ac:chgData name="Peter Dawyndt" userId="de2a4c8a-7005-43c3-8f8a-5e1827e53c8c" providerId="ADAL" clId="{44E17A37-EA5C-407F-A9F4-1B541D6E7878}" dt="2026-06-20T06:18:41.844" v="699" actId="22"/>
          <ac:picMkLst>
            <pc:docMk/>
            <pc:sldMk cId="0" sldId="257"/>
            <ac:picMk id="7" creationId="{237315B3-2C17-99E7-5D99-1EDB33F6FB31}"/>
          </ac:picMkLst>
        </pc:picChg>
        <pc:picChg chg="mod">
          <ac:chgData name="Peter Dawyndt" userId="de2a4c8a-7005-43c3-8f8a-5e1827e53c8c" providerId="ADAL" clId="{44E17A37-EA5C-407F-A9F4-1B541D6E7878}" dt="2026-06-20T06:14:44.467" v="694" actId="1440"/>
          <ac:picMkLst>
            <pc:docMk/>
            <pc:sldMk cId="0" sldId="257"/>
            <ac:picMk id="30" creationId="{53A83042-D547-CF43-203C-701BCA217B49}"/>
          </ac:picMkLst>
        </pc:picChg>
      </pc:sldChg>
      <pc:sldChg chg="addSp delSp modSp mod modTransition">
        <pc:chgData name="Peter Dawyndt" userId="de2a4c8a-7005-43c3-8f8a-5e1827e53c8c" providerId="ADAL" clId="{44E17A37-EA5C-407F-A9F4-1B541D6E7878}" dt="2026-06-20T06:19:58.781" v="732" actId="20577"/>
        <pc:sldMkLst>
          <pc:docMk/>
          <pc:sldMk cId="0" sldId="259"/>
        </pc:sldMkLst>
        <pc:spChg chg="del mod">
          <ac:chgData name="Peter Dawyndt" userId="de2a4c8a-7005-43c3-8f8a-5e1827e53c8c" providerId="ADAL" clId="{44E17A37-EA5C-407F-A9F4-1B541D6E7878}" dt="2026-06-20T06:19:52.370" v="709" actId="478"/>
          <ac:spMkLst>
            <pc:docMk/>
            <pc:sldMk cId="0" sldId="259"/>
            <ac:spMk id="4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10:00.577" v="635" actId="14100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Peter Dawyndt" userId="de2a4c8a-7005-43c3-8f8a-5e1827e53c8c" providerId="ADAL" clId="{44E17A37-EA5C-407F-A9F4-1B541D6E7878}" dt="2026-06-20T06:19:58.781" v="732" actId="20577"/>
          <ac:spMkLst>
            <pc:docMk/>
            <pc:sldMk cId="0" sldId="259"/>
            <ac:spMk id="9" creationId="{4464504E-38A8-BBE4-8F4C-853D6C175E52}"/>
          </ac:spMkLst>
        </pc:spChg>
        <pc:picChg chg="mod">
          <ac:chgData name="Peter Dawyndt" userId="de2a4c8a-7005-43c3-8f8a-5e1827e53c8c" providerId="ADAL" clId="{44E17A37-EA5C-407F-A9F4-1B541D6E7878}" dt="2026-06-20T06:13:41.027" v="691" actId="1440"/>
          <ac:picMkLst>
            <pc:docMk/>
            <pc:sldMk cId="0" sldId="259"/>
            <ac:picMk id="1028" creationId="{7EE452B9-5B0F-8DA3-8FC5-162D07392368}"/>
          </ac:picMkLst>
        </pc:picChg>
      </pc:sldChg>
      <pc:sldChg chg="addSp delSp modSp mod modTransition">
        <pc:chgData name="Peter Dawyndt" userId="de2a4c8a-7005-43c3-8f8a-5e1827e53c8c" providerId="ADAL" clId="{44E17A37-EA5C-407F-A9F4-1B541D6E7878}" dt="2026-06-20T06:18:51.785" v="703" actId="22"/>
        <pc:sldMkLst>
          <pc:docMk/>
          <pc:sldMk cId="0" sldId="260"/>
        </pc:sldMkLst>
        <pc:spChg chg="del">
          <ac:chgData name="Peter Dawyndt" userId="de2a4c8a-7005-43c3-8f8a-5e1827e53c8c" providerId="ADAL" clId="{44E17A37-EA5C-407F-A9F4-1B541D6E7878}" dt="2026-06-20T06:18:51.496" v="702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9:42.580" v="588" actId="14100"/>
          <ac:spMkLst>
            <pc:docMk/>
            <pc:sldMk cId="0" sldId="260"/>
            <ac:spMk id="5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10:24.973" v="658" actId="20577"/>
          <ac:spMkLst>
            <pc:docMk/>
            <pc:sldMk cId="0" sldId="260"/>
            <ac:spMk id="6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10:27.684" v="659" actId="20577"/>
          <ac:spMkLst>
            <pc:docMk/>
            <pc:sldMk cId="0" sldId="260"/>
            <ac:spMk id="7" creationId="{00000000-0000-0000-0000-000000000000}"/>
          </ac:spMkLst>
        </pc:spChg>
        <pc:spChg chg="add">
          <ac:chgData name="Peter Dawyndt" userId="de2a4c8a-7005-43c3-8f8a-5e1827e53c8c" providerId="ADAL" clId="{44E17A37-EA5C-407F-A9F4-1B541D6E7878}" dt="2026-06-20T06:18:51.785" v="703" actId="22"/>
          <ac:spMkLst>
            <pc:docMk/>
            <pc:sldMk cId="0" sldId="260"/>
            <ac:spMk id="11" creationId="{CDEC906C-BB6A-F033-87DD-BD4F3015D730}"/>
          </ac:spMkLst>
        </pc:spChg>
        <pc:picChg chg="del">
          <ac:chgData name="Peter Dawyndt" userId="de2a4c8a-7005-43c3-8f8a-5e1827e53c8c" providerId="ADAL" clId="{44E17A37-EA5C-407F-A9F4-1B541D6E7878}" dt="2026-06-20T06:18:51.496" v="702" actId="478"/>
          <ac:picMkLst>
            <pc:docMk/>
            <pc:sldMk cId="0" sldId="260"/>
            <ac:picMk id="2" creationId="{00000000-0000-0000-0000-000000000000}"/>
          </ac:picMkLst>
        </pc:picChg>
        <pc:picChg chg="add">
          <ac:chgData name="Peter Dawyndt" userId="de2a4c8a-7005-43c3-8f8a-5e1827e53c8c" providerId="ADAL" clId="{44E17A37-EA5C-407F-A9F4-1B541D6E7878}" dt="2026-06-20T06:18:51.785" v="703" actId="22"/>
          <ac:picMkLst>
            <pc:docMk/>
            <pc:sldMk cId="0" sldId="260"/>
            <ac:picMk id="9" creationId="{100F3FA3-1E4D-F5FE-9B56-7DFE47BF2C8B}"/>
          </ac:picMkLst>
        </pc:picChg>
        <pc:picChg chg="mod">
          <ac:chgData name="Peter Dawyndt" userId="de2a4c8a-7005-43c3-8f8a-5e1827e53c8c" providerId="ADAL" clId="{44E17A37-EA5C-407F-A9F4-1B541D6E7878}" dt="2026-06-20T06:13:57.017" v="692" actId="1440"/>
          <ac:picMkLst>
            <pc:docMk/>
            <pc:sldMk cId="0" sldId="260"/>
            <ac:picMk id="2050" creationId="{4784A9C5-CE38-36F1-472E-46F15649034B}"/>
          </ac:picMkLst>
        </pc:picChg>
      </pc:sldChg>
      <pc:sldChg chg="addSp delSp modSp mod modTransition">
        <pc:chgData name="Peter Dawyndt" userId="de2a4c8a-7005-43c3-8f8a-5e1827e53c8c" providerId="ADAL" clId="{44E17A37-EA5C-407F-A9F4-1B541D6E7878}" dt="2026-06-20T06:18:56.203" v="705" actId="22"/>
        <pc:sldMkLst>
          <pc:docMk/>
          <pc:sldMk cId="0" sldId="261"/>
        </pc:sldMkLst>
        <pc:spChg chg="del">
          <ac:chgData name="Peter Dawyndt" userId="de2a4c8a-7005-43c3-8f8a-5e1827e53c8c" providerId="ADAL" clId="{44E17A37-EA5C-407F-A9F4-1B541D6E7878}" dt="2026-06-20T06:18:55.957" v="704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9:21.013" v="496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9:27.155" v="529" actId="1035"/>
          <ac:spMkLst>
            <pc:docMk/>
            <pc:sldMk cId="0" sldId="261"/>
            <ac:spMk id="6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9:27.155" v="529" actId="1035"/>
          <ac:spMkLst>
            <pc:docMk/>
            <pc:sldMk cId="0" sldId="261"/>
            <ac:spMk id="7" creationId="{00000000-0000-0000-0000-000000000000}"/>
          </ac:spMkLst>
        </pc:spChg>
        <pc:spChg chg="add">
          <ac:chgData name="Peter Dawyndt" userId="de2a4c8a-7005-43c3-8f8a-5e1827e53c8c" providerId="ADAL" clId="{44E17A37-EA5C-407F-A9F4-1B541D6E7878}" dt="2026-06-20T06:18:56.203" v="705" actId="22"/>
          <ac:spMkLst>
            <pc:docMk/>
            <pc:sldMk cId="0" sldId="261"/>
            <ac:spMk id="11" creationId="{D74BB17A-EB50-5E6E-0247-D6C3331F8D4C}"/>
          </ac:spMkLst>
        </pc:spChg>
        <pc:picChg chg="del">
          <ac:chgData name="Peter Dawyndt" userId="de2a4c8a-7005-43c3-8f8a-5e1827e53c8c" providerId="ADAL" clId="{44E17A37-EA5C-407F-A9F4-1B541D6E7878}" dt="2026-06-20T06:18:55.957" v="704" actId="478"/>
          <ac:picMkLst>
            <pc:docMk/>
            <pc:sldMk cId="0" sldId="261"/>
            <ac:picMk id="2" creationId="{00000000-0000-0000-0000-000000000000}"/>
          </ac:picMkLst>
        </pc:picChg>
        <pc:picChg chg="add">
          <ac:chgData name="Peter Dawyndt" userId="de2a4c8a-7005-43c3-8f8a-5e1827e53c8c" providerId="ADAL" clId="{44E17A37-EA5C-407F-A9F4-1B541D6E7878}" dt="2026-06-20T06:18:56.203" v="705" actId="22"/>
          <ac:picMkLst>
            <pc:docMk/>
            <pc:sldMk cId="0" sldId="261"/>
            <ac:picMk id="9" creationId="{4A0236DC-AD9C-54D1-EBD4-C81379AA7507}"/>
          </ac:picMkLst>
        </pc:picChg>
        <pc:picChg chg="mod">
          <ac:chgData name="Peter Dawyndt" userId="de2a4c8a-7005-43c3-8f8a-5e1827e53c8c" providerId="ADAL" clId="{44E17A37-EA5C-407F-A9F4-1B541D6E7878}" dt="2026-06-20T06:14:13.525" v="693" actId="1440"/>
          <ac:picMkLst>
            <pc:docMk/>
            <pc:sldMk cId="0" sldId="261"/>
            <ac:picMk id="3074" creationId="{B7340646-ECDB-9421-B5AD-552AC9338465}"/>
          </ac:picMkLst>
        </pc:picChg>
      </pc:sldChg>
      <pc:sldChg chg="modSp mod modTransition">
        <pc:chgData name="Peter Dawyndt" userId="de2a4c8a-7005-43c3-8f8a-5e1827e53c8c" providerId="ADAL" clId="{44E17A37-EA5C-407F-A9F4-1B541D6E7878}" dt="2026-06-20T06:18:12.362" v="697"/>
        <pc:sldMkLst>
          <pc:docMk/>
          <pc:sldMk cId="0" sldId="262"/>
        </pc:sldMkLst>
        <pc:spChg chg="mod">
          <ac:chgData name="Peter Dawyndt" userId="de2a4c8a-7005-43c3-8f8a-5e1827e53c8c" providerId="ADAL" clId="{44E17A37-EA5C-407F-A9F4-1B541D6E7878}" dt="2026-06-20T05:54:50.362" v="53" actId="20577"/>
          <ac:spMkLst>
            <pc:docMk/>
            <pc:sldMk cId="0" sldId="262"/>
            <ac:spMk id="29" creationId="{00000000-0000-0000-0000-000000000000}"/>
          </ac:spMkLst>
        </pc:spChg>
        <pc:picChg chg="mod">
          <ac:chgData name="Peter Dawyndt" userId="de2a4c8a-7005-43c3-8f8a-5e1827e53c8c" providerId="ADAL" clId="{44E17A37-EA5C-407F-A9F4-1B541D6E7878}" dt="2026-06-20T05:55:33.787" v="166"/>
          <ac:picMkLst>
            <pc:docMk/>
            <pc:sldMk cId="0" sldId="262"/>
            <ac:picMk id="36" creationId="{E148EBBA-3ABE-9D6F-7EF3-648F4617FD64}"/>
          </ac:picMkLst>
        </pc:picChg>
      </pc:sldChg>
      <pc:sldChg chg="modSp mod modTransition">
        <pc:chgData name="Peter Dawyndt" userId="de2a4c8a-7005-43c3-8f8a-5e1827e53c8c" providerId="ADAL" clId="{44E17A37-EA5C-407F-A9F4-1B541D6E7878}" dt="2026-06-20T06:18:12.362" v="697"/>
        <pc:sldMkLst>
          <pc:docMk/>
          <pc:sldMk cId="0" sldId="263"/>
        </pc:sldMkLst>
        <pc:spChg chg="mod">
          <ac:chgData name="Peter Dawyndt" userId="de2a4c8a-7005-43c3-8f8a-5e1827e53c8c" providerId="ADAL" clId="{44E17A37-EA5C-407F-A9F4-1B541D6E7878}" dt="2026-06-20T05:55:51.154" v="178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6:26.755" v="200" actId="2057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11.575" v="253" actId="20577"/>
          <ac:spMkLst>
            <pc:docMk/>
            <pc:sldMk cId="0" sldId="263"/>
            <ac:spMk id="15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6:54.010" v="238" actId="20577"/>
          <ac:spMkLst>
            <pc:docMk/>
            <pc:sldMk cId="0" sldId="263"/>
            <ac:spMk id="20" creationId="{00000000-0000-0000-0000-000000000000}"/>
          </ac:spMkLst>
        </pc:spChg>
      </pc:sldChg>
      <pc:sldChg chg="modSp mod modTransition">
        <pc:chgData name="Peter Dawyndt" userId="de2a4c8a-7005-43c3-8f8a-5e1827e53c8c" providerId="ADAL" clId="{44E17A37-EA5C-407F-A9F4-1B541D6E7878}" dt="2026-06-20T06:18:12.362" v="697"/>
        <pc:sldMkLst>
          <pc:docMk/>
          <pc:sldMk cId="0" sldId="264"/>
        </pc:sldMkLst>
        <pc:spChg chg="mod">
          <ac:chgData name="Peter Dawyndt" userId="de2a4c8a-7005-43c3-8f8a-5e1827e53c8c" providerId="ADAL" clId="{44E17A37-EA5C-407F-A9F4-1B541D6E7878}" dt="2026-06-20T05:58:36.006" v="307" actId="14100"/>
          <ac:spMkLst>
            <pc:docMk/>
            <pc:sldMk cId="0" sldId="264"/>
            <ac:spMk id="5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11:37.742" v="668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53.993" v="306" actId="14100"/>
          <ac:spMkLst>
            <pc:docMk/>
            <pc:sldMk cId="0" sldId="264"/>
            <ac:spMk id="12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13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15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50.358" v="305" actId="14100"/>
          <ac:spMkLst>
            <pc:docMk/>
            <pc:sldMk cId="0" sldId="264"/>
            <ac:spMk id="16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22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23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24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27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28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5:57:38.971" v="304" actId="1036"/>
          <ac:spMkLst>
            <pc:docMk/>
            <pc:sldMk cId="0" sldId="264"/>
            <ac:spMk id="30" creationId="{00000000-0000-0000-0000-000000000000}"/>
          </ac:spMkLst>
        </pc:spChg>
      </pc:sldChg>
      <pc:sldChg chg="modSp mod modTransition">
        <pc:chgData name="Peter Dawyndt" userId="de2a4c8a-7005-43c3-8f8a-5e1827e53c8c" providerId="ADAL" clId="{44E17A37-EA5C-407F-A9F4-1B541D6E7878}" dt="2026-06-20T06:18:12.362" v="697"/>
        <pc:sldMkLst>
          <pc:docMk/>
          <pc:sldMk cId="0" sldId="265"/>
        </pc:sldMkLst>
        <pc:spChg chg="mod">
          <ac:chgData name="Peter Dawyndt" userId="de2a4c8a-7005-43c3-8f8a-5e1827e53c8c" providerId="ADAL" clId="{44E17A37-EA5C-407F-A9F4-1B541D6E7878}" dt="2026-06-20T06:17:18.530" v="696" actId="20577"/>
          <ac:spMkLst>
            <pc:docMk/>
            <pc:sldMk cId="0" sldId="265"/>
            <ac:spMk id="28" creationId="{00000000-0000-0000-0000-000000000000}"/>
          </ac:spMkLst>
        </pc:spChg>
      </pc:sldChg>
      <pc:sldChg chg="addSp delSp modSp mod modTransition">
        <pc:chgData name="Peter Dawyndt" userId="de2a4c8a-7005-43c3-8f8a-5e1827e53c8c" providerId="ADAL" clId="{44E17A37-EA5C-407F-A9F4-1B541D6E7878}" dt="2026-06-20T06:18:46.121" v="701" actId="22"/>
        <pc:sldMkLst>
          <pc:docMk/>
          <pc:sldMk cId="2020330922" sldId="266"/>
        </pc:sldMkLst>
        <pc:spChg chg="del">
          <ac:chgData name="Peter Dawyndt" userId="de2a4c8a-7005-43c3-8f8a-5e1827e53c8c" providerId="ADAL" clId="{44E17A37-EA5C-407F-A9F4-1B541D6E7878}" dt="2026-06-20T06:18:45.870" v="700" actId="478"/>
          <ac:spMkLst>
            <pc:docMk/>
            <pc:sldMk cId="2020330922" sldId="266"/>
            <ac:spMk id="3" creationId="{00000000-0000-0000-0000-000000000000}"/>
          </ac:spMkLst>
        </pc:spChg>
        <pc:spChg chg="mod">
          <ac:chgData name="Peter Dawyndt" userId="de2a4c8a-7005-43c3-8f8a-5e1827e53c8c" providerId="ADAL" clId="{44E17A37-EA5C-407F-A9F4-1B541D6E7878}" dt="2026-06-20T06:05:28.232" v="368" actId="313"/>
          <ac:spMkLst>
            <pc:docMk/>
            <pc:sldMk cId="2020330922" sldId="266"/>
            <ac:spMk id="4" creationId="{00000000-0000-0000-0000-000000000000}"/>
          </ac:spMkLst>
        </pc:spChg>
        <pc:spChg chg="add">
          <ac:chgData name="Peter Dawyndt" userId="de2a4c8a-7005-43c3-8f8a-5e1827e53c8c" providerId="ADAL" clId="{44E17A37-EA5C-407F-A9F4-1B541D6E7878}" dt="2026-06-20T06:18:46.121" v="701" actId="22"/>
          <ac:spMkLst>
            <pc:docMk/>
            <pc:sldMk cId="2020330922" sldId="266"/>
            <ac:spMk id="10" creationId="{82C70571-DAA5-3407-7216-D9EA5FBCE3A8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24" creationId="{9DA42F28-6C1C-24B2-B66C-ED6FF6CB7317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25" creationId="{BB1849A7-7AA4-90BD-1849-62CD99102726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26" creationId="{D9CA31B6-7A0B-A2DC-695D-6E49423D6817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29" creationId="{C9A47D6D-0AB4-3C03-F5D1-46E596861039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33" creationId="{70EADA95-4DB7-6CB3-F23C-C57CB765FFB7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34" creationId="{4A3BBB02-2AB9-6892-99AB-23AC136A18A4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35" creationId="{491E628C-CB52-E34C-BABD-92934F5BB03E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36" creationId="{D83F2DDC-69F3-9CE6-D5C9-1CE195421132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37" creationId="{54F84D39-8AF4-0F85-89D0-BD812EC16A04}"/>
          </ac:spMkLst>
        </pc:spChg>
        <pc:spChg chg="del">
          <ac:chgData name="Peter Dawyndt" userId="de2a4c8a-7005-43c3-8f8a-5e1827e53c8c" providerId="ADAL" clId="{44E17A37-EA5C-407F-A9F4-1B541D6E7878}" dt="2026-06-20T06:04:53.647" v="348" actId="478"/>
          <ac:spMkLst>
            <pc:docMk/>
            <pc:sldMk cId="2020330922" sldId="266"/>
            <ac:spMk id="38" creationId="{C42F30A2-347B-7283-93E7-DD3E97567B48}"/>
          </ac:spMkLst>
        </pc:spChg>
        <pc:picChg chg="del">
          <ac:chgData name="Peter Dawyndt" userId="de2a4c8a-7005-43c3-8f8a-5e1827e53c8c" providerId="ADAL" clId="{44E17A37-EA5C-407F-A9F4-1B541D6E7878}" dt="2026-06-20T06:18:45.870" v="700" actId="478"/>
          <ac:picMkLst>
            <pc:docMk/>
            <pc:sldMk cId="2020330922" sldId="266"/>
            <ac:picMk id="2" creationId="{00000000-0000-0000-0000-000000000000}"/>
          </ac:picMkLst>
        </pc:picChg>
        <pc:picChg chg="add mod">
          <ac:chgData name="Peter Dawyndt" userId="de2a4c8a-7005-43c3-8f8a-5e1827e53c8c" providerId="ADAL" clId="{44E17A37-EA5C-407F-A9F4-1B541D6E7878}" dt="2026-06-20T06:05:12.671" v="360" actId="1035"/>
          <ac:picMkLst>
            <pc:docMk/>
            <pc:sldMk cId="2020330922" sldId="266"/>
            <ac:picMk id="6" creationId="{E0AA3990-2145-7E7A-EFA1-4D3736CCF28C}"/>
          </ac:picMkLst>
        </pc:picChg>
        <pc:picChg chg="add">
          <ac:chgData name="Peter Dawyndt" userId="de2a4c8a-7005-43c3-8f8a-5e1827e53c8c" providerId="ADAL" clId="{44E17A37-EA5C-407F-A9F4-1B541D6E7878}" dt="2026-06-20T06:18:46.121" v="701" actId="22"/>
          <ac:picMkLst>
            <pc:docMk/>
            <pc:sldMk cId="2020330922" sldId="266"/>
            <ac:picMk id="8" creationId="{800C177C-BBE4-4920-8960-BB65F672D306}"/>
          </ac:picMkLst>
        </pc:picChg>
        <pc:picChg chg="del">
          <ac:chgData name="Peter Dawyndt" userId="de2a4c8a-7005-43c3-8f8a-5e1827e53c8c" providerId="ADAL" clId="{44E17A37-EA5C-407F-A9F4-1B541D6E7878}" dt="2026-06-20T06:04:56.021" v="349" actId="478"/>
          <ac:picMkLst>
            <pc:docMk/>
            <pc:sldMk cId="2020330922" sldId="266"/>
            <ac:picMk id="23" creationId="{1E682DED-0FCB-1938-E0A4-7297939E50FA}"/>
          </ac:picMkLst>
        </pc:picChg>
        <pc:picChg chg="del">
          <ac:chgData name="Peter Dawyndt" userId="de2a4c8a-7005-43c3-8f8a-5e1827e53c8c" providerId="ADAL" clId="{44E17A37-EA5C-407F-A9F4-1B541D6E7878}" dt="2026-06-20T06:04:59.610" v="350" actId="478"/>
          <ac:picMkLst>
            <pc:docMk/>
            <pc:sldMk cId="2020330922" sldId="266"/>
            <ac:picMk id="27" creationId="{9ECA38F3-60AE-3D26-4357-2D96634896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36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5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149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698480" y="45720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" name="Shape 1"/>
          <p:cNvSpPr/>
          <p:nvPr/>
        </p:nvSpPr>
        <p:spPr>
          <a:xfrm>
            <a:off x="10808208" y="45720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4" name="Shape 2"/>
          <p:cNvSpPr/>
          <p:nvPr/>
        </p:nvSpPr>
        <p:spPr>
          <a:xfrm>
            <a:off x="10917936" y="45720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5" name="Shape 3"/>
          <p:cNvSpPr/>
          <p:nvPr/>
        </p:nvSpPr>
        <p:spPr>
          <a:xfrm>
            <a:off x="11027664" y="45720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6" name="Shape 4"/>
          <p:cNvSpPr/>
          <p:nvPr/>
        </p:nvSpPr>
        <p:spPr>
          <a:xfrm>
            <a:off x="11137392" y="45720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7" name="Shape 5"/>
          <p:cNvSpPr/>
          <p:nvPr/>
        </p:nvSpPr>
        <p:spPr>
          <a:xfrm>
            <a:off x="11247120" y="45720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8" name="Shape 6"/>
          <p:cNvSpPr/>
          <p:nvPr/>
        </p:nvSpPr>
        <p:spPr>
          <a:xfrm>
            <a:off x="11356848" y="45720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9" name="Shape 7"/>
          <p:cNvSpPr/>
          <p:nvPr/>
        </p:nvSpPr>
        <p:spPr>
          <a:xfrm>
            <a:off x="10698480" y="56692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0" name="Shape 8"/>
          <p:cNvSpPr/>
          <p:nvPr/>
        </p:nvSpPr>
        <p:spPr>
          <a:xfrm>
            <a:off x="10808208" y="56692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1" name="Shape 9"/>
          <p:cNvSpPr/>
          <p:nvPr/>
        </p:nvSpPr>
        <p:spPr>
          <a:xfrm>
            <a:off x="10917936" y="56692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2" name="Shape 10"/>
          <p:cNvSpPr/>
          <p:nvPr/>
        </p:nvSpPr>
        <p:spPr>
          <a:xfrm>
            <a:off x="11027664" y="56692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3" name="Shape 11"/>
          <p:cNvSpPr/>
          <p:nvPr/>
        </p:nvSpPr>
        <p:spPr>
          <a:xfrm>
            <a:off x="11137392" y="56692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4" name="Shape 12"/>
          <p:cNvSpPr/>
          <p:nvPr/>
        </p:nvSpPr>
        <p:spPr>
          <a:xfrm>
            <a:off x="11247120" y="56692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5" name="Shape 13"/>
          <p:cNvSpPr/>
          <p:nvPr/>
        </p:nvSpPr>
        <p:spPr>
          <a:xfrm>
            <a:off x="11356848" y="56692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6" name="Shape 14"/>
          <p:cNvSpPr/>
          <p:nvPr/>
        </p:nvSpPr>
        <p:spPr>
          <a:xfrm>
            <a:off x="10698480" y="67665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7" name="Shape 15"/>
          <p:cNvSpPr/>
          <p:nvPr/>
        </p:nvSpPr>
        <p:spPr>
          <a:xfrm>
            <a:off x="10808208" y="67665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8" name="Shape 16"/>
          <p:cNvSpPr/>
          <p:nvPr/>
        </p:nvSpPr>
        <p:spPr>
          <a:xfrm>
            <a:off x="10917936" y="67665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9" name="Shape 17"/>
          <p:cNvSpPr/>
          <p:nvPr/>
        </p:nvSpPr>
        <p:spPr>
          <a:xfrm>
            <a:off x="11027664" y="67665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0" name="Shape 18"/>
          <p:cNvSpPr/>
          <p:nvPr/>
        </p:nvSpPr>
        <p:spPr>
          <a:xfrm>
            <a:off x="11137392" y="67665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1" name="Shape 19"/>
          <p:cNvSpPr/>
          <p:nvPr/>
        </p:nvSpPr>
        <p:spPr>
          <a:xfrm>
            <a:off x="11247120" y="67665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2" name="Shape 20"/>
          <p:cNvSpPr/>
          <p:nvPr/>
        </p:nvSpPr>
        <p:spPr>
          <a:xfrm>
            <a:off x="11356848" y="67665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3" name="Shape 21"/>
          <p:cNvSpPr/>
          <p:nvPr/>
        </p:nvSpPr>
        <p:spPr>
          <a:xfrm>
            <a:off x="10698480" y="78638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4" name="Shape 22"/>
          <p:cNvSpPr/>
          <p:nvPr/>
        </p:nvSpPr>
        <p:spPr>
          <a:xfrm>
            <a:off x="10808208" y="78638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5" name="Shape 23"/>
          <p:cNvSpPr/>
          <p:nvPr/>
        </p:nvSpPr>
        <p:spPr>
          <a:xfrm>
            <a:off x="10917936" y="78638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6" name="Shape 24"/>
          <p:cNvSpPr/>
          <p:nvPr/>
        </p:nvSpPr>
        <p:spPr>
          <a:xfrm>
            <a:off x="11027664" y="78638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7" name="Shape 25"/>
          <p:cNvSpPr/>
          <p:nvPr/>
        </p:nvSpPr>
        <p:spPr>
          <a:xfrm>
            <a:off x="11137392" y="78638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8" name="Shape 26"/>
          <p:cNvSpPr/>
          <p:nvPr/>
        </p:nvSpPr>
        <p:spPr>
          <a:xfrm>
            <a:off x="11247120" y="78638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9" name="Shape 27"/>
          <p:cNvSpPr/>
          <p:nvPr/>
        </p:nvSpPr>
        <p:spPr>
          <a:xfrm>
            <a:off x="11356848" y="78638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0" name="Shape 28"/>
          <p:cNvSpPr/>
          <p:nvPr/>
        </p:nvSpPr>
        <p:spPr>
          <a:xfrm>
            <a:off x="10698480" y="896112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1" name="Shape 29"/>
          <p:cNvSpPr/>
          <p:nvPr/>
        </p:nvSpPr>
        <p:spPr>
          <a:xfrm>
            <a:off x="10808208" y="896112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2" name="Shape 30"/>
          <p:cNvSpPr/>
          <p:nvPr/>
        </p:nvSpPr>
        <p:spPr>
          <a:xfrm>
            <a:off x="10917936" y="896112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3" name="Shape 31"/>
          <p:cNvSpPr/>
          <p:nvPr/>
        </p:nvSpPr>
        <p:spPr>
          <a:xfrm>
            <a:off x="11027664" y="896112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4" name="Shape 32"/>
          <p:cNvSpPr/>
          <p:nvPr/>
        </p:nvSpPr>
        <p:spPr>
          <a:xfrm>
            <a:off x="11137392" y="896112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5" name="Shape 33"/>
          <p:cNvSpPr/>
          <p:nvPr/>
        </p:nvSpPr>
        <p:spPr>
          <a:xfrm>
            <a:off x="11247120" y="896112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6" name="Shape 34"/>
          <p:cNvSpPr/>
          <p:nvPr/>
        </p:nvSpPr>
        <p:spPr>
          <a:xfrm>
            <a:off x="11356848" y="896112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9" name="Text 36"/>
          <p:cNvSpPr/>
          <p:nvPr/>
        </p:nvSpPr>
        <p:spPr>
          <a:xfrm>
            <a:off x="640080" y="2286000"/>
            <a:ext cx="10427818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4600" b="1" dirty="0">
                <a:solidFill>
                  <a:srgbClr val="FDFDFE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Built for computing classrooms.</a:t>
            </a:r>
          </a:p>
          <a:p>
            <a:pPr>
              <a:lnSpc>
                <a:spcPct val="102000"/>
              </a:lnSpc>
            </a:pPr>
            <a:r>
              <a:rPr lang="en-US" sz="4600" b="1" dirty="0">
                <a:solidFill>
                  <a:srgbClr val="FDFDFE"/>
                </a:solidFill>
                <a:latin typeface="Bookman Old Style" pitchFamily="34" charset="0"/>
              </a:rPr>
              <a:t>Learn </a:t>
            </a:r>
            <a:r>
              <a:rPr lang="en-US" sz="4600" b="1" i="1" dirty="0">
                <a:solidFill>
                  <a:srgbClr val="00B0F0"/>
                </a:solidFill>
                <a:latin typeface="Bookman Old Style" pitchFamily="34" charset="0"/>
              </a:rPr>
              <a:t>better</a:t>
            </a:r>
            <a:r>
              <a:rPr lang="en-US" sz="4600" b="1" dirty="0">
                <a:solidFill>
                  <a:srgbClr val="00B0F0"/>
                </a:solidFill>
                <a:latin typeface="Bookman Old Style" pitchFamily="34" charset="0"/>
              </a:rPr>
              <a:t>.</a:t>
            </a:r>
            <a:r>
              <a:rPr lang="en-US" sz="4600" b="1" dirty="0">
                <a:solidFill>
                  <a:srgbClr val="FDFDFE"/>
                </a:solidFill>
                <a:latin typeface="Bookman Old Style" pitchFamily="34" charset="0"/>
              </a:rPr>
              <a:t> Teach </a:t>
            </a:r>
            <a:r>
              <a:rPr lang="en-US" sz="4600" b="1" i="1" dirty="0">
                <a:solidFill>
                  <a:srgbClr val="00B0F0"/>
                </a:solidFill>
                <a:latin typeface="Bookman Old Style" pitchFamily="34" charset="0"/>
              </a:rPr>
              <a:t>smarter.</a:t>
            </a:r>
            <a:endParaRPr lang="en-US" sz="4600" dirty="0"/>
          </a:p>
        </p:txBody>
      </p:sp>
      <p:sp>
        <p:nvSpPr>
          <p:cNvPr id="40" name="Text 37"/>
          <p:cNvSpPr/>
          <p:nvPr/>
        </p:nvSpPr>
        <p:spPr>
          <a:xfrm>
            <a:off x="640080" y="4271678"/>
            <a:ext cx="10716768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800" dirty="0">
                <a:solidFill>
                  <a:srgbClr val="BFD6E8"/>
                </a:solidFill>
                <a:latin typeface="+mj-lt"/>
                <a:ea typeface="Calibri" pitchFamily="34" charset="-122"/>
                <a:cs typeface="Calibri" pitchFamily="34" charset="-120"/>
              </a:rPr>
              <a:t>Dodona gives every student instant, intelligent feedback on their code, 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rgbClr val="BFD6E8"/>
                </a:solidFill>
                <a:latin typeface="+mj-lt"/>
                <a:ea typeface="Calibri" pitchFamily="34" charset="-122"/>
                <a:cs typeface="Calibri" pitchFamily="34" charset="-120"/>
              </a:rPr>
              <a:t>while helping teachers save valuable marking time and see exactly who needs help, right when they need it.</a:t>
            </a:r>
            <a:endParaRPr lang="en-US" sz="1800" dirty="0">
              <a:latin typeface="+mj-lt"/>
            </a:endParaRPr>
          </a:p>
        </p:txBody>
      </p:sp>
      <p:sp>
        <p:nvSpPr>
          <p:cNvPr id="41" name="Shape 38"/>
          <p:cNvSpPr/>
          <p:nvPr/>
        </p:nvSpPr>
        <p:spPr>
          <a:xfrm>
            <a:off x="640080" y="5532120"/>
            <a:ext cx="4846320" cy="640080"/>
          </a:xfrm>
          <a:prstGeom prst="roundRect">
            <a:avLst>
              <a:gd name="adj" fmla="val 14286"/>
            </a:avLst>
          </a:prstGeom>
          <a:solidFill>
            <a:srgbClr val="B0EA56"/>
          </a:solidFill>
          <a:ln/>
        </p:spPr>
        <p:txBody>
          <a:bodyPr/>
          <a:lstStyle/>
          <a:p>
            <a:endParaRPr lang="en-BE" dirty="0"/>
          </a:p>
        </p:txBody>
      </p:sp>
      <p:sp>
        <p:nvSpPr>
          <p:cNvPr id="42" name="Text 39"/>
          <p:cNvSpPr/>
          <p:nvPr/>
        </p:nvSpPr>
        <p:spPr>
          <a:xfrm>
            <a:off x="640080" y="5532120"/>
            <a:ext cx="4846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Start your free trial  ·  www.dodona.be</a:t>
            </a:r>
            <a:endParaRPr lang="en-US" sz="1600" dirty="0"/>
          </a:p>
        </p:txBody>
      </p:sp>
      <p:sp>
        <p:nvSpPr>
          <p:cNvPr id="43" name="Text 40"/>
          <p:cNvSpPr/>
          <p:nvPr/>
        </p:nvSpPr>
        <p:spPr>
          <a:xfrm>
            <a:off x="640080" y="6355080"/>
            <a:ext cx="5486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8FB2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 Learning Technologies</a:t>
            </a:r>
            <a:endParaRPr lang="en-US" sz="1200" dirty="0"/>
          </a:p>
        </p:txBody>
      </p:sp>
      <p:pic>
        <p:nvPicPr>
          <p:cNvPr id="45" name="Image 0" descr="assets/logo_white.png">
            <a:extLst>
              <a:ext uri="{FF2B5EF4-FFF2-40B4-BE49-F238E27FC236}">
                <a16:creationId xmlns:a16="http://schemas.microsoft.com/office/drawing/2014/main" id="{0F5DC999-5368-2E1F-FD75-E34146FA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47" name="Text 0">
            <a:extLst>
              <a:ext uri="{FF2B5EF4-FFF2-40B4-BE49-F238E27FC236}">
                <a16:creationId xmlns:a16="http://schemas.microsoft.com/office/drawing/2014/main" id="{F7BFA080-9E07-EEF4-EE89-2AD541EB02AC}"/>
              </a:ext>
            </a:extLst>
          </p:cNvPr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DFDF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ssets/logo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JOIN THE COMMUNITY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40080" y="1691640"/>
            <a:ext cx="8248056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Create and share your own content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635254" y="2656972"/>
            <a:ext cx="5943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2000"/>
              </a:lnSpc>
              <a:buNone/>
            </a:pPr>
            <a:r>
              <a:rPr lang="en-US" sz="17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We're helping to build a </a:t>
            </a:r>
            <a:r>
              <a:rPr lang="en-US" sz="1700" b="1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UK</a:t>
            </a:r>
            <a:r>
              <a:rPr lang="en-US" sz="17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community of educators</a:t>
            </a:r>
            <a:r>
              <a:rPr lang="en-US" sz="17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0" indent="0">
              <a:lnSpc>
                <a:spcPct val="112000"/>
              </a:lnSpc>
              <a:buNone/>
            </a:pPr>
            <a:r>
              <a:rPr lang="en-US" sz="17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 design and share high-quality content together.</a:t>
            </a:r>
          </a:p>
          <a:p>
            <a:pPr marL="0" indent="0">
              <a:lnSpc>
                <a:spcPct val="112000"/>
              </a:lnSpc>
              <a:buNone/>
            </a:pPr>
            <a:r>
              <a:rPr lang="en-US" sz="17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Interested in joining?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40080" y="5486400"/>
            <a:ext cx="4297680" cy="640080"/>
          </a:xfrm>
          <a:prstGeom prst="roundRect">
            <a:avLst>
              <a:gd name="adj" fmla="val 14286"/>
            </a:avLst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9" name="Text 6"/>
          <p:cNvSpPr/>
          <p:nvPr/>
        </p:nvSpPr>
        <p:spPr>
          <a:xfrm>
            <a:off x="640080" y="5486400"/>
            <a:ext cx="429768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DFDF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Reach out  ·  info@dodona.be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132320" y="2651760"/>
            <a:ext cx="4434840" cy="3474720"/>
          </a:xfrm>
          <a:prstGeom prst="roundRect">
            <a:avLst>
              <a:gd name="adj" fmla="val 3684"/>
            </a:avLst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1" name="Shape 8"/>
          <p:cNvSpPr/>
          <p:nvPr/>
        </p:nvSpPr>
        <p:spPr>
          <a:xfrm>
            <a:off x="8388986" y="3886610"/>
            <a:ext cx="1463040" cy="274320"/>
          </a:xfrm>
          <a:prstGeom prst="line">
            <a:avLst/>
          </a:prstGeom>
          <a:noFill/>
          <a:ln w="19050">
            <a:solidFill>
              <a:srgbClr val="B0EA56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12" name="Shape 9"/>
          <p:cNvSpPr/>
          <p:nvPr/>
        </p:nvSpPr>
        <p:spPr>
          <a:xfrm flipV="1">
            <a:off x="9852026" y="3795170"/>
            <a:ext cx="1005840" cy="365760"/>
          </a:xfrm>
          <a:prstGeom prst="line">
            <a:avLst/>
          </a:prstGeom>
          <a:noFill/>
          <a:ln w="19050">
            <a:solidFill>
              <a:srgbClr val="B0EA56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13" name="Shape 10"/>
          <p:cNvSpPr/>
          <p:nvPr/>
        </p:nvSpPr>
        <p:spPr>
          <a:xfrm>
            <a:off x="8388986" y="3886610"/>
            <a:ext cx="548640" cy="1188720"/>
          </a:xfrm>
          <a:prstGeom prst="line">
            <a:avLst/>
          </a:prstGeom>
          <a:noFill/>
          <a:ln w="19050">
            <a:solidFill>
              <a:srgbClr val="B0EA56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14" name="Shape 11"/>
          <p:cNvSpPr/>
          <p:nvPr/>
        </p:nvSpPr>
        <p:spPr>
          <a:xfrm>
            <a:off x="8937626" y="5075330"/>
            <a:ext cx="1188720" cy="365760"/>
          </a:xfrm>
          <a:prstGeom prst="line">
            <a:avLst/>
          </a:prstGeom>
          <a:noFill/>
          <a:ln w="19050">
            <a:solidFill>
              <a:srgbClr val="B0EA56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15" name="Shape 12"/>
          <p:cNvSpPr/>
          <p:nvPr/>
        </p:nvSpPr>
        <p:spPr>
          <a:xfrm>
            <a:off x="9852026" y="4160930"/>
            <a:ext cx="274320" cy="1280160"/>
          </a:xfrm>
          <a:prstGeom prst="line">
            <a:avLst/>
          </a:prstGeom>
          <a:noFill/>
          <a:ln w="19050">
            <a:solidFill>
              <a:srgbClr val="B0EA56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16" name="Shape 13"/>
          <p:cNvSpPr/>
          <p:nvPr/>
        </p:nvSpPr>
        <p:spPr>
          <a:xfrm flipV="1">
            <a:off x="7840346" y="4142642"/>
            <a:ext cx="2011680" cy="566928"/>
          </a:xfrm>
          <a:prstGeom prst="line">
            <a:avLst/>
          </a:prstGeom>
          <a:noFill/>
          <a:ln w="19050">
            <a:solidFill>
              <a:srgbClr val="B0EA56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17" name="Shape 14"/>
          <p:cNvSpPr/>
          <p:nvPr/>
        </p:nvSpPr>
        <p:spPr>
          <a:xfrm>
            <a:off x="7840346" y="4709570"/>
            <a:ext cx="1097280" cy="365760"/>
          </a:xfrm>
          <a:prstGeom prst="line">
            <a:avLst/>
          </a:prstGeom>
          <a:noFill/>
          <a:ln w="19050">
            <a:solidFill>
              <a:srgbClr val="B0EA56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18" name="Shape 15"/>
          <p:cNvSpPr/>
          <p:nvPr/>
        </p:nvSpPr>
        <p:spPr>
          <a:xfrm>
            <a:off x="8132954" y="3630578"/>
            <a:ext cx="512064" cy="512064"/>
          </a:xfrm>
          <a:prstGeom prst="ellipse">
            <a:avLst/>
          </a:prstGeom>
          <a:solidFill>
            <a:srgbClr val="FDFDFE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9" name="Shape 16"/>
          <p:cNvSpPr/>
          <p:nvPr/>
        </p:nvSpPr>
        <p:spPr>
          <a:xfrm>
            <a:off x="8297546" y="3722018"/>
            <a:ext cx="182880" cy="182880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0" name="Shape 17"/>
          <p:cNvSpPr/>
          <p:nvPr/>
        </p:nvSpPr>
        <p:spPr>
          <a:xfrm>
            <a:off x="8224394" y="3868322"/>
            <a:ext cx="329184" cy="201168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1" name="Shape 18"/>
          <p:cNvSpPr/>
          <p:nvPr/>
        </p:nvSpPr>
        <p:spPr>
          <a:xfrm>
            <a:off x="9595994" y="3904898"/>
            <a:ext cx="512064" cy="512064"/>
          </a:xfrm>
          <a:prstGeom prst="ellipse">
            <a:avLst/>
          </a:prstGeom>
          <a:solidFill>
            <a:srgbClr val="FDFDFE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2" name="Shape 19"/>
          <p:cNvSpPr/>
          <p:nvPr/>
        </p:nvSpPr>
        <p:spPr>
          <a:xfrm>
            <a:off x="9760586" y="3996338"/>
            <a:ext cx="182880" cy="182880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3" name="Shape 20"/>
          <p:cNvSpPr/>
          <p:nvPr/>
        </p:nvSpPr>
        <p:spPr>
          <a:xfrm>
            <a:off x="9687434" y="4142642"/>
            <a:ext cx="329184" cy="201168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4" name="Shape 21"/>
          <p:cNvSpPr/>
          <p:nvPr/>
        </p:nvSpPr>
        <p:spPr>
          <a:xfrm>
            <a:off x="10601834" y="3539138"/>
            <a:ext cx="512064" cy="512064"/>
          </a:xfrm>
          <a:prstGeom prst="ellipse">
            <a:avLst/>
          </a:prstGeom>
          <a:solidFill>
            <a:srgbClr val="FDFDFE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5" name="Shape 22"/>
          <p:cNvSpPr/>
          <p:nvPr/>
        </p:nvSpPr>
        <p:spPr>
          <a:xfrm>
            <a:off x="10766426" y="3630578"/>
            <a:ext cx="182880" cy="182880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6" name="Shape 23"/>
          <p:cNvSpPr/>
          <p:nvPr/>
        </p:nvSpPr>
        <p:spPr>
          <a:xfrm>
            <a:off x="10693274" y="3776882"/>
            <a:ext cx="329184" cy="201168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7" name="Shape 24"/>
          <p:cNvSpPr/>
          <p:nvPr/>
        </p:nvSpPr>
        <p:spPr>
          <a:xfrm>
            <a:off x="8681594" y="4819298"/>
            <a:ext cx="512064" cy="512064"/>
          </a:xfrm>
          <a:prstGeom prst="ellipse">
            <a:avLst/>
          </a:prstGeom>
          <a:solidFill>
            <a:srgbClr val="FDFDFE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8" name="Shape 25"/>
          <p:cNvSpPr/>
          <p:nvPr/>
        </p:nvSpPr>
        <p:spPr>
          <a:xfrm>
            <a:off x="8846186" y="4910738"/>
            <a:ext cx="182880" cy="182880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9" name="Shape 26"/>
          <p:cNvSpPr/>
          <p:nvPr/>
        </p:nvSpPr>
        <p:spPr>
          <a:xfrm>
            <a:off x="8773034" y="5057042"/>
            <a:ext cx="329184" cy="201168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0" name="Shape 27"/>
          <p:cNvSpPr/>
          <p:nvPr/>
        </p:nvSpPr>
        <p:spPr>
          <a:xfrm>
            <a:off x="9870314" y="5185058"/>
            <a:ext cx="512064" cy="512064"/>
          </a:xfrm>
          <a:prstGeom prst="ellipse">
            <a:avLst/>
          </a:prstGeom>
          <a:solidFill>
            <a:srgbClr val="FDFDFE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1" name="Shape 28"/>
          <p:cNvSpPr/>
          <p:nvPr/>
        </p:nvSpPr>
        <p:spPr>
          <a:xfrm>
            <a:off x="10034906" y="5276498"/>
            <a:ext cx="182880" cy="182880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2" name="Shape 29"/>
          <p:cNvSpPr/>
          <p:nvPr/>
        </p:nvSpPr>
        <p:spPr>
          <a:xfrm>
            <a:off x="9961754" y="5422802"/>
            <a:ext cx="329184" cy="201168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3" name="Shape 30"/>
          <p:cNvSpPr/>
          <p:nvPr/>
        </p:nvSpPr>
        <p:spPr>
          <a:xfrm>
            <a:off x="7584314" y="4453538"/>
            <a:ext cx="512064" cy="512064"/>
          </a:xfrm>
          <a:prstGeom prst="ellipse">
            <a:avLst/>
          </a:prstGeom>
          <a:solidFill>
            <a:srgbClr val="FDFDFE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4" name="Shape 31"/>
          <p:cNvSpPr/>
          <p:nvPr/>
        </p:nvSpPr>
        <p:spPr>
          <a:xfrm>
            <a:off x="7748906" y="4544978"/>
            <a:ext cx="182880" cy="182880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5" name="Shape 32"/>
          <p:cNvSpPr/>
          <p:nvPr/>
        </p:nvSpPr>
        <p:spPr>
          <a:xfrm>
            <a:off x="7675754" y="4691282"/>
            <a:ext cx="329184" cy="201168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36" name="Text 33"/>
          <p:cNvSpPr/>
          <p:nvPr/>
        </p:nvSpPr>
        <p:spPr>
          <a:xfrm>
            <a:off x="7406640" y="2834640"/>
            <a:ext cx="3886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DFDF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Built by teachers, for teachers</a:t>
            </a:r>
            <a:endParaRPr lang="en-US" sz="1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149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ssets/logo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DFDF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  <p:sp>
        <p:nvSpPr>
          <p:cNvPr id="4" name="Shape 1"/>
          <p:cNvSpPr/>
          <p:nvPr/>
        </p:nvSpPr>
        <p:spPr>
          <a:xfrm>
            <a:off x="10881360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5" name="Shape 2"/>
          <p:cNvSpPr/>
          <p:nvPr/>
        </p:nvSpPr>
        <p:spPr>
          <a:xfrm>
            <a:off x="10991088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6" name="Shape 3"/>
          <p:cNvSpPr/>
          <p:nvPr/>
        </p:nvSpPr>
        <p:spPr>
          <a:xfrm>
            <a:off x="11100816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7" name="Shape 4"/>
          <p:cNvSpPr/>
          <p:nvPr/>
        </p:nvSpPr>
        <p:spPr>
          <a:xfrm>
            <a:off x="11210544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8" name="Shape 5"/>
          <p:cNvSpPr/>
          <p:nvPr/>
        </p:nvSpPr>
        <p:spPr>
          <a:xfrm>
            <a:off x="11320272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9" name="Shape 6"/>
          <p:cNvSpPr/>
          <p:nvPr/>
        </p:nvSpPr>
        <p:spPr>
          <a:xfrm>
            <a:off x="11430000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0" name="Shape 7"/>
          <p:cNvSpPr/>
          <p:nvPr/>
        </p:nvSpPr>
        <p:spPr>
          <a:xfrm>
            <a:off x="10881360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1" name="Shape 8"/>
          <p:cNvSpPr/>
          <p:nvPr/>
        </p:nvSpPr>
        <p:spPr>
          <a:xfrm>
            <a:off x="10991088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2" name="Shape 9"/>
          <p:cNvSpPr/>
          <p:nvPr/>
        </p:nvSpPr>
        <p:spPr>
          <a:xfrm>
            <a:off x="11100816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3" name="Shape 10"/>
          <p:cNvSpPr/>
          <p:nvPr/>
        </p:nvSpPr>
        <p:spPr>
          <a:xfrm>
            <a:off x="11210544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4" name="Shape 11"/>
          <p:cNvSpPr/>
          <p:nvPr/>
        </p:nvSpPr>
        <p:spPr>
          <a:xfrm>
            <a:off x="11320272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5" name="Shape 12"/>
          <p:cNvSpPr/>
          <p:nvPr/>
        </p:nvSpPr>
        <p:spPr>
          <a:xfrm>
            <a:off x="11430000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6" name="Shape 13"/>
          <p:cNvSpPr/>
          <p:nvPr/>
        </p:nvSpPr>
        <p:spPr>
          <a:xfrm>
            <a:off x="10881360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7" name="Shape 14"/>
          <p:cNvSpPr/>
          <p:nvPr/>
        </p:nvSpPr>
        <p:spPr>
          <a:xfrm>
            <a:off x="10991088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8" name="Shape 15"/>
          <p:cNvSpPr/>
          <p:nvPr/>
        </p:nvSpPr>
        <p:spPr>
          <a:xfrm>
            <a:off x="11100816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9" name="Shape 16"/>
          <p:cNvSpPr/>
          <p:nvPr/>
        </p:nvSpPr>
        <p:spPr>
          <a:xfrm>
            <a:off x="11210544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0" name="Shape 17"/>
          <p:cNvSpPr/>
          <p:nvPr/>
        </p:nvSpPr>
        <p:spPr>
          <a:xfrm>
            <a:off x="11320272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1" name="Shape 18"/>
          <p:cNvSpPr/>
          <p:nvPr/>
        </p:nvSpPr>
        <p:spPr>
          <a:xfrm>
            <a:off x="11430000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2" name="Shape 19"/>
          <p:cNvSpPr/>
          <p:nvPr/>
        </p:nvSpPr>
        <p:spPr>
          <a:xfrm>
            <a:off x="10881360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3" name="Shape 20"/>
          <p:cNvSpPr/>
          <p:nvPr/>
        </p:nvSpPr>
        <p:spPr>
          <a:xfrm>
            <a:off x="10991088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4" name="Shape 21"/>
          <p:cNvSpPr/>
          <p:nvPr/>
        </p:nvSpPr>
        <p:spPr>
          <a:xfrm>
            <a:off x="11100816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5" name="Shape 22"/>
          <p:cNvSpPr/>
          <p:nvPr/>
        </p:nvSpPr>
        <p:spPr>
          <a:xfrm>
            <a:off x="11210544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6" name="Shape 23"/>
          <p:cNvSpPr/>
          <p:nvPr/>
        </p:nvSpPr>
        <p:spPr>
          <a:xfrm>
            <a:off x="11320272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7" name="Shape 24"/>
          <p:cNvSpPr/>
          <p:nvPr/>
        </p:nvSpPr>
        <p:spPr>
          <a:xfrm>
            <a:off x="11430000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8" name="Text 25"/>
          <p:cNvSpPr/>
          <p:nvPr/>
        </p:nvSpPr>
        <p:spPr>
          <a:xfrm>
            <a:off x="640080" y="1828800"/>
            <a:ext cx="694944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02000"/>
              </a:lnSpc>
              <a:buNone/>
            </a:pPr>
            <a:r>
              <a:rPr lang="en-US" sz="3800" b="1" dirty="0">
                <a:solidFill>
                  <a:srgbClr val="FDFDFE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Bring Dodona</a:t>
            </a:r>
          </a:p>
          <a:p>
            <a:pPr marL="0" indent="0">
              <a:lnSpc>
                <a:spcPct val="102000"/>
              </a:lnSpc>
              <a:buNone/>
            </a:pPr>
            <a:r>
              <a:rPr lang="en-US" sz="3800" b="1" dirty="0">
                <a:solidFill>
                  <a:srgbClr val="FDFDFE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to your classroom</a:t>
            </a:r>
            <a:endParaRPr lang="en-US" sz="3800" dirty="0"/>
          </a:p>
        </p:txBody>
      </p:sp>
      <p:sp>
        <p:nvSpPr>
          <p:cNvPr id="29" name="Text 26"/>
          <p:cNvSpPr/>
          <p:nvPr/>
        </p:nvSpPr>
        <p:spPr>
          <a:xfrm>
            <a:off x="640080" y="3383280"/>
            <a:ext cx="62179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1800" dirty="0">
                <a:solidFill>
                  <a:srgbClr val="D7E6F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Scan the code to register your interest and start your free trial.</a:t>
            </a:r>
            <a:endParaRPr lang="en-US" sz="1800" dirty="0"/>
          </a:p>
        </p:txBody>
      </p:sp>
      <p:sp>
        <p:nvSpPr>
          <p:cNvPr id="30" name="Text 27"/>
          <p:cNvSpPr/>
          <p:nvPr/>
        </p:nvSpPr>
        <p:spPr>
          <a:xfrm>
            <a:off x="640080" y="4572000"/>
            <a:ext cx="54864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B0EA5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www.dodona.be</a:t>
            </a:r>
            <a:endParaRPr lang="en-US" sz="2400" dirty="0"/>
          </a:p>
        </p:txBody>
      </p:sp>
      <p:sp>
        <p:nvSpPr>
          <p:cNvPr id="31" name="Text 28"/>
          <p:cNvSpPr/>
          <p:nvPr/>
        </p:nvSpPr>
        <p:spPr>
          <a:xfrm>
            <a:off x="640080" y="5212080"/>
            <a:ext cx="5486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BFD6E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Questions?  info@dodona.be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640080" y="6126480"/>
            <a:ext cx="54864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8FB2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 Learning Technologies</a:t>
            </a:r>
            <a:endParaRPr lang="en-US" sz="1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B3A3412-94DA-D5FB-3D03-7A46DCDE7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312" y="1923430"/>
            <a:ext cx="4102466" cy="4102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IT WORKS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40079" y="2186584"/>
            <a:ext cx="9158261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From first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line of code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to feedback</a:t>
            </a:r>
            <a:endParaRPr lang="en-US" sz="3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3A83042-D547-CF43-203C-701BCA217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13"/>
          <a:stretch/>
        </p:blipFill>
        <p:spPr>
          <a:xfrm>
            <a:off x="3934437" y="2009583"/>
            <a:ext cx="7822734" cy="435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0" descr="assets/logo_blue.png">
            <a:extLst>
              <a:ext uri="{FF2B5EF4-FFF2-40B4-BE49-F238E27FC236}">
                <a16:creationId xmlns:a16="http://schemas.microsoft.com/office/drawing/2014/main" id="{237315B3-2C17-99E7-5D99-1EDB33F6F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09B72BFE-232A-86C6-75BD-1958BCC80366}"/>
              </a:ext>
            </a:extLst>
          </p:cNvPr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assets/logo_blue.png">
            <a:extLst>
              <a:ext uri="{FF2B5EF4-FFF2-40B4-BE49-F238E27FC236}">
                <a16:creationId xmlns:a16="http://schemas.microsoft.com/office/drawing/2014/main" id="{800C177C-BBE4-4920-8960-BB65F672D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82C70571-DAA5-3407-7216-D9EA5FBCE3A8}"/>
              </a:ext>
            </a:extLst>
          </p:cNvPr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  <p:pic>
        <p:nvPicPr>
          <p:cNvPr id="11" name="rock-paper-scissors-and-debu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9000" y="965531"/>
            <a:ext cx="7251000" cy="5268938"/>
          </a:xfrm>
          <a:prstGeom prst="rect">
            <a:avLst/>
          </a:prstGeom>
        </p:spPr>
      </p:pic>
      <p:sp>
        <p:nvSpPr>
          <p:cNvPr id="2" name="Text 1">
            <a:extLst>
              <a:ext uri="{FF2B5EF4-FFF2-40B4-BE49-F238E27FC236}">
                <a16:creationId xmlns:a16="http://schemas.microsoft.com/office/drawing/2014/main" id="{EC917BCB-154A-0D86-CCF3-FF8A88C51AC1}"/>
              </a:ext>
            </a:extLst>
          </p:cNvPr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EXAMPLE: CRAIG’N’DAVE’S TIME2CODE</a:t>
            </a: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C92F0D38-013F-B02B-7E51-48100859CA6A}"/>
              </a:ext>
            </a:extLst>
          </p:cNvPr>
          <p:cNvSpPr/>
          <p:nvPr/>
        </p:nvSpPr>
        <p:spPr>
          <a:xfrm>
            <a:off x="640079" y="1691640"/>
            <a:ext cx="8407447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</a:rPr>
              <a:t>Active learning</a:t>
            </a:r>
            <a:endParaRPr lang="en-US" sz="3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E87C07A-76F7-DAD1-89DC-54FFA9F9A85A}"/>
              </a:ext>
            </a:extLst>
          </p:cNvPr>
          <p:cNvSpPr/>
          <p:nvPr/>
        </p:nvSpPr>
        <p:spPr>
          <a:xfrm>
            <a:off x="640080" y="2971800"/>
            <a:ext cx="45720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Watch the </a:t>
            </a:r>
            <a:r>
              <a:rPr lang="en-US" sz="1650" b="1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video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 to see how Dodona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works: from assignment, over Parsons’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puzzles, to instant feedback and a visual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debugger.</a:t>
            </a: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5F0D411B-D23D-55FF-617E-54B1C10B243F}"/>
              </a:ext>
            </a:extLst>
          </p:cNvPr>
          <p:cNvSpPr/>
          <p:nvPr/>
        </p:nvSpPr>
        <p:spPr>
          <a:xfrm>
            <a:off x="640079" y="6051589"/>
            <a:ext cx="7179869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675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▶  Click the video to play it in PowerPoint.</a:t>
            </a:r>
            <a:endParaRPr lang="en-US" sz="12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05943F05-E709-8E78-1704-4CBABE2198A8}"/>
              </a:ext>
            </a:extLst>
          </p:cNvPr>
          <p:cNvSpPr/>
          <p:nvPr/>
        </p:nvSpPr>
        <p:spPr>
          <a:xfrm>
            <a:off x="640080" y="4526280"/>
            <a:ext cx="457200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b="1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installation 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required – everything happens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in the browser.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20203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assets/logo_blue.png">
            <a:extLst>
              <a:ext uri="{FF2B5EF4-FFF2-40B4-BE49-F238E27FC236}">
                <a16:creationId xmlns:a16="http://schemas.microsoft.com/office/drawing/2014/main" id="{800C177C-BBE4-4920-8960-BB65F672D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82C70571-DAA5-3407-7216-D9EA5FBCE3A8}"/>
              </a:ext>
            </a:extLst>
          </p:cNvPr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  <p:pic>
        <p:nvPicPr>
          <p:cNvPr id="11" name="course-over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9375" y="600000"/>
            <a:ext cx="5531250" cy="6000000"/>
          </a:xfrm>
          <a:prstGeom prst="rect">
            <a:avLst/>
          </a:prstGeom>
        </p:spPr>
      </p:pic>
      <p:sp>
        <p:nvSpPr>
          <p:cNvPr id="3" name="Text 5">
            <a:extLst>
              <a:ext uri="{FF2B5EF4-FFF2-40B4-BE49-F238E27FC236}">
                <a16:creationId xmlns:a16="http://schemas.microsoft.com/office/drawing/2014/main" id="{43FD025E-C42C-8A64-022F-42103D384C04}"/>
              </a:ext>
            </a:extLst>
          </p:cNvPr>
          <p:cNvSpPr/>
          <p:nvPr/>
        </p:nvSpPr>
        <p:spPr>
          <a:xfrm>
            <a:off x="640079" y="6051589"/>
            <a:ext cx="7179869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200" dirty="0">
                <a:solidFill>
                  <a:srgbClr val="6675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▶  Click the video to play it in PowerPoint.</a:t>
            </a:r>
            <a:endParaRPr lang="en-US" sz="12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56EBC2D6-C744-2F23-4E0D-B7941293A061}"/>
              </a:ext>
            </a:extLst>
          </p:cNvPr>
          <p:cNvSpPr/>
          <p:nvPr/>
        </p:nvSpPr>
        <p:spPr>
          <a:xfrm>
            <a:off x="640079" y="1691640"/>
            <a:ext cx="8407447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endParaRPr lang="en-US" sz="3400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B79B0037-D725-C278-83A4-85425D472BE6}"/>
              </a:ext>
            </a:extLst>
          </p:cNvPr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EXAMPLE: CRAIG’N’DAVE’S TIME2CODE</a:t>
            </a: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BF740EFC-54AD-F91E-758C-0E49353E3B53}"/>
              </a:ext>
            </a:extLst>
          </p:cNvPr>
          <p:cNvSpPr/>
          <p:nvPr/>
        </p:nvSpPr>
        <p:spPr>
          <a:xfrm>
            <a:off x="640079" y="1691640"/>
            <a:ext cx="8407447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</a:rPr>
              <a:t>Interactive courses</a:t>
            </a:r>
            <a:endParaRPr lang="en-US" sz="3400" dirty="0"/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EE5F3815-8F62-C4E9-FB5A-D3BC2E0F33C5}"/>
              </a:ext>
            </a:extLst>
          </p:cNvPr>
          <p:cNvSpPr/>
          <p:nvPr/>
        </p:nvSpPr>
        <p:spPr>
          <a:xfrm>
            <a:off x="640080" y="2971800"/>
            <a:ext cx="45720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Dodona offers </a:t>
            </a:r>
            <a:r>
              <a:rPr lang="en-US" sz="1650" b="1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ready-made courses 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that you can bring instantaneously to your classroom. Simply </a:t>
            </a:r>
            <a:r>
              <a:rPr lang="en-US" sz="1650" b="1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copy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 the learning path, </a:t>
            </a:r>
            <a:r>
              <a:rPr lang="en-US" sz="1650" b="1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tailor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 it to your own needs, and get started with your students. </a:t>
            </a:r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40BB7771-0E90-79A2-D3FE-E3751FF7E7D3}"/>
              </a:ext>
            </a:extLst>
          </p:cNvPr>
          <p:cNvSpPr/>
          <p:nvPr/>
        </p:nvSpPr>
        <p:spPr>
          <a:xfrm>
            <a:off x="640080" y="4526280"/>
            <a:ext cx="457200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Watch the </a:t>
            </a:r>
            <a:r>
              <a:rPr lang="en-US" sz="1650" b="1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video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to discover how the Time2Code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learning track looks like on Dodona. You can modify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each level, mix-and-match with your own content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cs typeface="Calibri" pitchFamily="34" charset="-120"/>
              </a:rPr>
              <a:t>and even set deadlines for your students.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ssets/logo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40079" y="1691640"/>
            <a:ext cx="8407447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Visual debugging, instant feedback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640080" y="2971800"/>
            <a:ext cx="45720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Dodona's </a:t>
            </a:r>
            <a:r>
              <a:rPr lang="en-US" sz="165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automated feedback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saves teachers countless hours of manual grading — so they can focus on the students who need the most support.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0080" y="4526280"/>
            <a:ext cx="457200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</a:t>
            </a:r>
            <a:r>
              <a:rPr lang="en-US" sz="165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visual debugger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lets learners step through their code line by line to see exactly what happens.</a:t>
            </a:r>
            <a:endParaRPr lang="en-US" sz="165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E452B9-5B0F-8DA3-8FC5-162D0739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2728506"/>
            <a:ext cx="6608339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4464504E-38A8-BBE4-8F4C-853D6C175E52}"/>
              </a:ext>
            </a:extLst>
          </p:cNvPr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IMMEDIATE FEEDBACK</a:t>
            </a:r>
            <a:endParaRPr lang="en-US"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LEARNING ANALYTICS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40080" y="1691640"/>
            <a:ext cx="7115542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Powerful insights at a glance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640080" y="2971800"/>
            <a:ext cx="45720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Built-in learning analytics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give instructors 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real-time monitoring about how students are progressing — individually and as a group.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0080" y="4526280"/>
            <a:ext cx="457200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Submission heatmaps, punchcards and 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per-exercise breakdowns make it easy to spot where a student or class is struggling.</a:t>
            </a:r>
            <a:endParaRPr lang="en-US" sz="16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84A9C5-CE38-36F1-472E-46F156490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483131"/>
            <a:ext cx="683413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0" descr="assets/logo_blue.png">
            <a:extLst>
              <a:ext uri="{FF2B5EF4-FFF2-40B4-BE49-F238E27FC236}">
                <a16:creationId xmlns:a16="http://schemas.microsoft.com/office/drawing/2014/main" id="{100F3FA3-1E4D-F5FE-9B56-7DFE47BF2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CDEC906C-BB6A-F033-87DD-BD4F3015D730}"/>
              </a:ext>
            </a:extLst>
          </p:cNvPr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PLAGIARISM DETECTION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40080" y="1691640"/>
            <a:ext cx="6352144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Assessments with integrity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640080" y="2543970"/>
            <a:ext cx="45720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Create and assess </a:t>
            </a:r>
            <a:r>
              <a:rPr lang="en-US" sz="165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exams and high-stakes tests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directly in Dodona.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0080" y="3732690"/>
            <a:ext cx="4572000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built-in </a:t>
            </a:r>
            <a:r>
              <a:rPr lang="en-US" sz="165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plagiarism detection</a:t>
            </a: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tool helps </a:t>
            </a:r>
          </a:p>
          <a:p>
            <a:pPr marL="0" indent="0" algn="l">
              <a:lnSpc>
                <a:spcPct val="112000"/>
              </a:lnSpc>
              <a:buNone/>
            </a:pPr>
            <a:r>
              <a:rPr lang="en-US" sz="165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teachers monitor collaboration and safeguard academic integrity.</a:t>
            </a:r>
            <a:endParaRPr lang="en-US" sz="165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340646-ECDB-9421-B5AD-552AC9338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29" y="2852888"/>
            <a:ext cx="6920249" cy="345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0" descr="assets/logo_blue.png">
            <a:extLst>
              <a:ext uri="{FF2B5EF4-FFF2-40B4-BE49-F238E27FC236}">
                <a16:creationId xmlns:a16="http://schemas.microsoft.com/office/drawing/2014/main" id="{4A0236DC-AD9C-54D1-EBD4-C81379AA7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D74BB17A-EB50-5E6E-0247-D6C3331F8D4C}"/>
              </a:ext>
            </a:extLst>
          </p:cNvPr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149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ssets/logo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FDFDF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  <p:sp>
        <p:nvSpPr>
          <p:cNvPr id="4" name="Shape 1"/>
          <p:cNvSpPr/>
          <p:nvPr/>
        </p:nvSpPr>
        <p:spPr>
          <a:xfrm>
            <a:off x="10881360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5" name="Shape 2"/>
          <p:cNvSpPr/>
          <p:nvPr/>
        </p:nvSpPr>
        <p:spPr>
          <a:xfrm>
            <a:off x="10991088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6" name="Shape 3"/>
          <p:cNvSpPr/>
          <p:nvPr/>
        </p:nvSpPr>
        <p:spPr>
          <a:xfrm>
            <a:off x="11100816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7" name="Shape 4"/>
          <p:cNvSpPr/>
          <p:nvPr/>
        </p:nvSpPr>
        <p:spPr>
          <a:xfrm>
            <a:off x="11210544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8" name="Shape 5"/>
          <p:cNvSpPr/>
          <p:nvPr/>
        </p:nvSpPr>
        <p:spPr>
          <a:xfrm>
            <a:off x="11320272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9" name="Shape 6"/>
          <p:cNvSpPr/>
          <p:nvPr/>
        </p:nvSpPr>
        <p:spPr>
          <a:xfrm>
            <a:off x="11430000" y="502920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0" name="Shape 7"/>
          <p:cNvSpPr/>
          <p:nvPr/>
        </p:nvSpPr>
        <p:spPr>
          <a:xfrm>
            <a:off x="10881360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1" name="Shape 8"/>
          <p:cNvSpPr/>
          <p:nvPr/>
        </p:nvSpPr>
        <p:spPr>
          <a:xfrm>
            <a:off x="10991088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2" name="Shape 9"/>
          <p:cNvSpPr/>
          <p:nvPr/>
        </p:nvSpPr>
        <p:spPr>
          <a:xfrm>
            <a:off x="11100816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3" name="Shape 10"/>
          <p:cNvSpPr/>
          <p:nvPr/>
        </p:nvSpPr>
        <p:spPr>
          <a:xfrm>
            <a:off x="11210544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4" name="Shape 11"/>
          <p:cNvSpPr/>
          <p:nvPr/>
        </p:nvSpPr>
        <p:spPr>
          <a:xfrm>
            <a:off x="11320272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5" name="Shape 12"/>
          <p:cNvSpPr/>
          <p:nvPr/>
        </p:nvSpPr>
        <p:spPr>
          <a:xfrm>
            <a:off x="11430000" y="612648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6" name="Shape 13"/>
          <p:cNvSpPr/>
          <p:nvPr/>
        </p:nvSpPr>
        <p:spPr>
          <a:xfrm>
            <a:off x="10881360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7" name="Shape 14"/>
          <p:cNvSpPr/>
          <p:nvPr/>
        </p:nvSpPr>
        <p:spPr>
          <a:xfrm>
            <a:off x="10991088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8" name="Shape 15"/>
          <p:cNvSpPr/>
          <p:nvPr/>
        </p:nvSpPr>
        <p:spPr>
          <a:xfrm>
            <a:off x="11100816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9" name="Shape 16"/>
          <p:cNvSpPr/>
          <p:nvPr/>
        </p:nvSpPr>
        <p:spPr>
          <a:xfrm>
            <a:off x="11210544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0" name="Shape 17"/>
          <p:cNvSpPr/>
          <p:nvPr/>
        </p:nvSpPr>
        <p:spPr>
          <a:xfrm>
            <a:off x="11320272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1" name="Shape 18"/>
          <p:cNvSpPr/>
          <p:nvPr/>
        </p:nvSpPr>
        <p:spPr>
          <a:xfrm>
            <a:off x="11430000" y="722376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2" name="Shape 19"/>
          <p:cNvSpPr/>
          <p:nvPr/>
        </p:nvSpPr>
        <p:spPr>
          <a:xfrm>
            <a:off x="10881360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3" name="Shape 20"/>
          <p:cNvSpPr/>
          <p:nvPr/>
        </p:nvSpPr>
        <p:spPr>
          <a:xfrm>
            <a:off x="10991088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4" name="Shape 21"/>
          <p:cNvSpPr/>
          <p:nvPr/>
        </p:nvSpPr>
        <p:spPr>
          <a:xfrm>
            <a:off x="11100816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5" name="Shape 22"/>
          <p:cNvSpPr/>
          <p:nvPr/>
        </p:nvSpPr>
        <p:spPr>
          <a:xfrm>
            <a:off x="11210544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6" name="Shape 23"/>
          <p:cNvSpPr/>
          <p:nvPr/>
        </p:nvSpPr>
        <p:spPr>
          <a:xfrm>
            <a:off x="11320272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7" name="Shape 24"/>
          <p:cNvSpPr/>
          <p:nvPr/>
        </p:nvSpPr>
        <p:spPr>
          <a:xfrm>
            <a:off x="11430000" y="832104"/>
            <a:ext cx="40234" cy="40234"/>
          </a:xfrm>
          <a:prstGeom prst="ellipse">
            <a:avLst/>
          </a:prstGeom>
          <a:solidFill>
            <a:srgbClr val="1C70A8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8" name="Text 25"/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B0EA5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AI ASSISTANCE</a:t>
            </a:r>
            <a:endParaRPr lang="en-US" sz="1300" dirty="0"/>
          </a:p>
        </p:txBody>
      </p:sp>
      <p:sp>
        <p:nvSpPr>
          <p:cNvPr id="29" name="Text 26"/>
          <p:cNvSpPr/>
          <p:nvPr/>
        </p:nvSpPr>
        <p:spPr>
          <a:xfrm>
            <a:off x="640080" y="1691640"/>
            <a:ext cx="105156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FDFDFE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Human-augmented AI, teacher in the loop</a:t>
            </a:r>
            <a:endParaRPr lang="en-US" sz="3400" dirty="0"/>
          </a:p>
        </p:txBody>
      </p:sp>
      <p:sp>
        <p:nvSpPr>
          <p:cNvPr id="30" name="Text 27"/>
          <p:cNvSpPr/>
          <p:nvPr/>
        </p:nvSpPr>
        <p:spPr>
          <a:xfrm>
            <a:off x="640080" y="2743200"/>
            <a:ext cx="640080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1800" dirty="0">
                <a:solidFill>
                  <a:srgbClr val="D7E6F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 has developed its own </a:t>
            </a:r>
            <a:r>
              <a:rPr lang="en-US" sz="1800" b="1" dirty="0">
                <a:solidFill>
                  <a:srgbClr val="B0EA5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human-augmented AI</a:t>
            </a:r>
            <a:r>
              <a:rPr lang="en-US" sz="1800" dirty="0">
                <a:solidFill>
                  <a:srgbClr val="D7E6F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approach that helps teachers answer students' questions more effectively and quickly — always based on the </a:t>
            </a:r>
            <a:r>
              <a:rPr lang="en-US" sz="1800" b="1" dirty="0">
                <a:solidFill>
                  <a:srgbClr val="B0EA5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teacher-in-the-loop</a:t>
            </a:r>
            <a:r>
              <a:rPr lang="en-US" sz="1800" dirty="0">
                <a:solidFill>
                  <a:srgbClr val="D7E6F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principle.</a:t>
            </a:r>
            <a:endParaRPr lang="en-US" sz="1800" dirty="0"/>
          </a:p>
        </p:txBody>
      </p:sp>
      <p:sp>
        <p:nvSpPr>
          <p:cNvPr id="32" name="Shape 28"/>
          <p:cNvSpPr/>
          <p:nvPr/>
        </p:nvSpPr>
        <p:spPr>
          <a:xfrm>
            <a:off x="373380" y="5486400"/>
            <a:ext cx="3383280" cy="731520"/>
          </a:xfrm>
          <a:prstGeom prst="roundRect">
            <a:avLst>
              <a:gd name="adj" fmla="val 12500"/>
            </a:avLst>
          </a:prstGeom>
          <a:solidFill>
            <a:srgbClr val="0A3A63"/>
          </a:solidFill>
          <a:ln w="12700">
            <a:solidFill>
              <a:srgbClr val="1C70A8"/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33" name="Text 29"/>
          <p:cNvSpPr/>
          <p:nvPr/>
        </p:nvSpPr>
        <p:spPr>
          <a:xfrm>
            <a:off x="373380" y="5486400"/>
            <a:ext cx="33832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FDFDF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Privacy-first &amp; GDPR-compliant</a:t>
            </a:r>
            <a:endParaRPr lang="en-US" sz="1450" dirty="0"/>
          </a:p>
        </p:txBody>
      </p:sp>
      <p:sp>
        <p:nvSpPr>
          <p:cNvPr id="34" name="Shape 30"/>
          <p:cNvSpPr/>
          <p:nvPr/>
        </p:nvSpPr>
        <p:spPr>
          <a:xfrm>
            <a:off x="4030980" y="5486400"/>
            <a:ext cx="3383280" cy="731520"/>
          </a:xfrm>
          <a:prstGeom prst="roundRect">
            <a:avLst>
              <a:gd name="adj" fmla="val 12500"/>
            </a:avLst>
          </a:prstGeom>
          <a:solidFill>
            <a:srgbClr val="0A3A63"/>
          </a:solidFill>
          <a:ln w="12700">
            <a:solidFill>
              <a:srgbClr val="1C70A8"/>
            </a:solidFill>
            <a:prstDash val="solid"/>
          </a:ln>
        </p:spPr>
        <p:txBody>
          <a:bodyPr/>
          <a:lstStyle/>
          <a:p>
            <a:endParaRPr lang="en-BE"/>
          </a:p>
        </p:txBody>
      </p:sp>
      <p:sp>
        <p:nvSpPr>
          <p:cNvPr id="35" name="Text 31"/>
          <p:cNvSpPr/>
          <p:nvPr/>
        </p:nvSpPr>
        <p:spPr>
          <a:xfrm>
            <a:off x="4030980" y="5486400"/>
            <a:ext cx="33832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FDFDF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Rooted in university research</a:t>
            </a:r>
            <a:endParaRPr lang="en-US" sz="145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48EBBA-3ABE-9D6F-7EF3-648F4617F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3031042"/>
            <a:ext cx="4234911" cy="3161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ssets/logo_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57200"/>
            <a:ext cx="457200" cy="381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07008" y="402336"/>
            <a:ext cx="20116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1497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40080" y="1371600"/>
            <a:ext cx="100584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3C8C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EXPLORE DODONA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40080" y="1691640"/>
            <a:ext cx="786384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400" b="1" dirty="0">
                <a:solidFill>
                  <a:srgbClr val="052824"/>
                </a:solidFill>
                <a:latin typeface="Bookman Old Style" pitchFamily="34" charset="0"/>
                <a:ea typeface="Bookman Old Style" pitchFamily="34" charset="-122"/>
                <a:cs typeface="Bookman Old Style" pitchFamily="34" charset="-120"/>
              </a:rPr>
              <a:t>Everything you need, fully online</a:t>
            </a:r>
            <a:endParaRPr lang="en-US" sz="3400" dirty="0"/>
          </a:p>
        </p:txBody>
      </p:sp>
      <p:sp>
        <p:nvSpPr>
          <p:cNvPr id="6" name="Shape 3"/>
          <p:cNvSpPr/>
          <p:nvPr/>
        </p:nvSpPr>
        <p:spPr>
          <a:xfrm>
            <a:off x="640080" y="2880360"/>
            <a:ext cx="5303520" cy="1417320"/>
          </a:xfrm>
          <a:prstGeom prst="roundRect">
            <a:avLst>
              <a:gd name="adj" fmla="val 6452"/>
            </a:avLst>
          </a:prstGeom>
          <a:solidFill>
            <a:srgbClr val="F4F7FA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7" name="Shape 4"/>
          <p:cNvSpPr/>
          <p:nvPr/>
        </p:nvSpPr>
        <p:spPr>
          <a:xfrm>
            <a:off x="914400" y="3172968"/>
            <a:ext cx="457200" cy="457200"/>
          </a:xfrm>
          <a:prstGeom prst="ellipse">
            <a:avLst/>
          </a:prstGeom>
          <a:solidFill>
            <a:srgbClr val="B0EA56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8" name="Shape 5"/>
          <p:cNvSpPr/>
          <p:nvPr/>
        </p:nvSpPr>
        <p:spPr>
          <a:xfrm>
            <a:off x="1024128" y="3282696"/>
            <a:ext cx="237744" cy="237744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9" name="Text 6"/>
          <p:cNvSpPr/>
          <p:nvPr/>
        </p:nvSpPr>
        <p:spPr>
          <a:xfrm>
            <a:off x="1554480" y="3108960"/>
            <a:ext cx="4114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20+ programming languages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554480" y="3538728"/>
            <a:ext cx="4114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 for more than 20 programming languages, from Python over Java to Haskell and beyond.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6217920" y="2880360"/>
            <a:ext cx="5303520" cy="1417320"/>
          </a:xfrm>
          <a:prstGeom prst="roundRect">
            <a:avLst>
              <a:gd name="adj" fmla="val 6452"/>
            </a:avLst>
          </a:prstGeom>
          <a:solidFill>
            <a:srgbClr val="F4F7FA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2" name="Shape 9"/>
          <p:cNvSpPr/>
          <p:nvPr/>
        </p:nvSpPr>
        <p:spPr>
          <a:xfrm>
            <a:off x="6492240" y="3172968"/>
            <a:ext cx="457200" cy="457200"/>
          </a:xfrm>
          <a:prstGeom prst="ellipse">
            <a:avLst/>
          </a:prstGeom>
          <a:solidFill>
            <a:srgbClr val="B0EA56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3" name="Shape 10"/>
          <p:cNvSpPr/>
          <p:nvPr/>
        </p:nvSpPr>
        <p:spPr>
          <a:xfrm>
            <a:off x="6601968" y="3282696"/>
            <a:ext cx="237744" cy="237744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4" name="Text 11"/>
          <p:cNvSpPr/>
          <p:nvPr/>
        </p:nvSpPr>
        <p:spPr>
          <a:xfrm>
            <a:off x="7132320" y="3108960"/>
            <a:ext cx="4114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Ready-made content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7132320" y="3538728"/>
            <a:ext cx="4114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vast collection of ready-made courses and exercises you can use right away.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640080" y="4572000"/>
            <a:ext cx="5303520" cy="1417320"/>
          </a:xfrm>
          <a:prstGeom prst="roundRect">
            <a:avLst>
              <a:gd name="adj" fmla="val 6452"/>
            </a:avLst>
          </a:prstGeom>
          <a:solidFill>
            <a:srgbClr val="F4F7FA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7" name="Shape 14"/>
          <p:cNvSpPr/>
          <p:nvPr/>
        </p:nvSpPr>
        <p:spPr>
          <a:xfrm>
            <a:off x="914400" y="4864608"/>
            <a:ext cx="457200" cy="457200"/>
          </a:xfrm>
          <a:prstGeom prst="ellipse">
            <a:avLst/>
          </a:prstGeom>
          <a:solidFill>
            <a:srgbClr val="B0EA56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8" name="Shape 15"/>
          <p:cNvSpPr/>
          <p:nvPr/>
        </p:nvSpPr>
        <p:spPr>
          <a:xfrm>
            <a:off x="1024128" y="4974336"/>
            <a:ext cx="237744" cy="237744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19" name="Text 16"/>
          <p:cNvSpPr/>
          <p:nvPr/>
        </p:nvSpPr>
        <p:spPr>
          <a:xfrm>
            <a:off x="1554480" y="4800600"/>
            <a:ext cx="4114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own content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1554480" y="5230368"/>
            <a:ext cx="4114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Create your own reading activities, programming exercises and courses for your class.</a:t>
            </a:r>
            <a:endParaRPr lang="en-US" sz="1400" dirty="0"/>
          </a:p>
        </p:txBody>
      </p:sp>
      <p:sp>
        <p:nvSpPr>
          <p:cNvPr id="21" name="Shape 18"/>
          <p:cNvSpPr/>
          <p:nvPr/>
        </p:nvSpPr>
        <p:spPr>
          <a:xfrm>
            <a:off x="6217920" y="4572000"/>
            <a:ext cx="5303520" cy="1417320"/>
          </a:xfrm>
          <a:prstGeom prst="roundRect">
            <a:avLst>
              <a:gd name="adj" fmla="val 6452"/>
            </a:avLst>
          </a:prstGeom>
          <a:solidFill>
            <a:srgbClr val="F4F7FA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2" name="Shape 19"/>
          <p:cNvSpPr/>
          <p:nvPr/>
        </p:nvSpPr>
        <p:spPr>
          <a:xfrm>
            <a:off x="6492240" y="4864608"/>
            <a:ext cx="457200" cy="457200"/>
          </a:xfrm>
          <a:prstGeom prst="ellipse">
            <a:avLst/>
          </a:prstGeom>
          <a:solidFill>
            <a:srgbClr val="B0EA56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3" name="Shape 20"/>
          <p:cNvSpPr/>
          <p:nvPr/>
        </p:nvSpPr>
        <p:spPr>
          <a:xfrm>
            <a:off x="6601968" y="4974336"/>
            <a:ext cx="237744" cy="237744"/>
          </a:xfrm>
          <a:prstGeom prst="ellipse">
            <a:avLst/>
          </a:prstGeom>
          <a:solidFill>
            <a:srgbClr val="01497F"/>
          </a:solidFill>
          <a:ln/>
        </p:spPr>
        <p:txBody>
          <a:bodyPr/>
          <a:lstStyle/>
          <a:p>
            <a:endParaRPr lang="en-BE"/>
          </a:p>
        </p:txBody>
      </p:sp>
      <p:sp>
        <p:nvSpPr>
          <p:cNvPr id="24" name="Text 21"/>
          <p:cNvSpPr/>
          <p:nvPr/>
        </p:nvSpPr>
        <p:spPr>
          <a:xfrm>
            <a:off x="7132320" y="4800600"/>
            <a:ext cx="4114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05282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install</a:t>
            </a:r>
            <a:endParaRPr lang="en-US" sz="1900" dirty="0"/>
          </a:p>
        </p:txBody>
      </p:sp>
      <p:sp>
        <p:nvSpPr>
          <p:cNvPr id="25" name="Text 22"/>
          <p:cNvSpPr/>
          <p:nvPr/>
        </p:nvSpPr>
        <p:spPr>
          <a:xfrm>
            <a:off x="7132320" y="5230368"/>
            <a:ext cx="41148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0E2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Dodona runs entirely online — no local software installation required.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EA23994980294FB0F60FF1E1053E79" ma:contentTypeVersion="16" ma:contentTypeDescription="Create a new document." ma:contentTypeScope="" ma:versionID="654f02d26b1c1c7d5625d5d88c96006e">
  <xsd:schema xmlns:xsd="http://www.w3.org/2001/XMLSchema" xmlns:xs="http://www.w3.org/2001/XMLSchema" xmlns:p="http://schemas.microsoft.com/office/2006/metadata/properties" xmlns:ns2="0596a6cb-d8b5-417b-9d9a-24df8a1dc5ad" xmlns:ns3="ab65be31-62c5-4dd7-b090-2dcd9fed406f" targetNamespace="http://schemas.microsoft.com/office/2006/metadata/properties" ma:root="true" ma:fieldsID="797e9a06418e769bd99fc0ab9b6613cb" ns2:_="" ns3:_="">
    <xsd:import namespace="0596a6cb-d8b5-417b-9d9a-24df8a1dc5ad"/>
    <xsd:import namespace="ab65be31-62c5-4dd7-b090-2dcd9fed4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6a6cb-d8b5-417b-9d9a-24df8a1dc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f7c9674-b15e-4854-b78e-f873e0bd21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5be31-62c5-4dd7-b090-2dcd9fed406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605c6b0-0e02-4dc7-a6b3-f3dbaab54185}" ma:internalName="TaxCatchAll" ma:showField="CatchAllData" ma:web="ab65be31-62c5-4dd7-b090-2dcd9fed4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6a6cb-d8b5-417b-9d9a-24df8a1dc5ad">
      <Terms xmlns="http://schemas.microsoft.com/office/infopath/2007/PartnerControls"/>
    </lcf76f155ced4ddcb4097134ff3c332f>
    <TaxCatchAll xmlns="ab65be31-62c5-4dd7-b090-2dcd9fed406f" xsi:nil="true"/>
  </documentManagement>
</p:properties>
</file>

<file path=customXml/itemProps1.xml><?xml version="1.0" encoding="utf-8"?>
<ds:datastoreItem xmlns:ds="http://schemas.openxmlformats.org/officeDocument/2006/customXml" ds:itemID="{E2AE048F-BC4B-407A-B17F-8CFEDF9B53AC}"/>
</file>

<file path=customXml/itemProps2.xml><?xml version="1.0" encoding="utf-8"?>
<ds:datastoreItem xmlns:ds="http://schemas.openxmlformats.org/officeDocument/2006/customXml" ds:itemID="{2537643B-21E3-41C3-9165-58047CC1ED45}"/>
</file>

<file path=customXml/itemProps3.xml><?xml version="1.0" encoding="utf-8"?>
<ds:datastoreItem xmlns:ds="http://schemas.openxmlformats.org/officeDocument/2006/customXml" ds:itemID="{0AA2CA26-24C9-4163-90E2-D6CA14B79D05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543</Words>
  <Application>Microsoft Macintosh PowerPoint</Application>
  <PresentationFormat>Widescreen</PresentationFormat>
  <Paragraphs>91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Dodona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Dodona — The programming classroom, supercharged</dc:title>
  <dc:subject>PptxGenJS Presentation</dc:subject>
  <dc:creator>Dodona Learning Technologies</dc:creator>
  <cp:lastModifiedBy>Matthias De Witte</cp:lastModifiedBy>
  <cp:revision>35</cp:revision>
  <dcterms:created xsi:type="dcterms:W3CDTF">2026-06-19T10:30:44Z</dcterms:created>
  <dcterms:modified xsi:type="dcterms:W3CDTF">2026-06-23T07:10:36Z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0x010100A0EA23994980294FB0F60FF1E1053E79</vt:lpwstr>
  </property>
</Properties>
</file>