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Poppins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1.xml"/><Relationship Id="rId3" Type="http://schemas.openxmlformats.org/officeDocument/2006/relationships/presProps" Target="presProps.xml"/><Relationship Id="rId12" Type="http://schemas.openxmlformats.org/officeDocument/2006/relationships/font" Target="fonts/Poppins-boldItalic.fntdata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1" Type="http://schemas.openxmlformats.org/officeDocument/2006/relationships/font" Target="fonts/Poppins-italic.fntdata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3.xml"/><Relationship Id="rId10" Type="http://schemas.openxmlformats.org/officeDocument/2006/relationships/font" Target="fonts/Poppins-bold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Poppins-regular.fntdata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9a17151f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g2e9a17151f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6c53e68a26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6c53e68a26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exa.is/foc26" TargetMode="External"/><Relationship Id="rId4" Type="http://schemas.openxmlformats.org/officeDocument/2006/relationships/hyperlink" Target="http://exa.is/ekoevent" TargetMode="External"/><Relationship Id="rId5" Type="http://schemas.openxmlformats.org/officeDocument/2006/relationships/hyperlink" Target="http://exa.found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4294967295" type="ctrTitle"/>
          </p:nvPr>
        </p:nvSpPr>
        <p:spPr>
          <a:xfrm>
            <a:off x="-7500" y="0"/>
            <a:ext cx="9159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GB" sz="5600">
                <a:solidFill>
                  <a:srgbClr val="2ED9B9"/>
                </a:solidFill>
                <a:latin typeface="Poppins"/>
                <a:ea typeface="Poppins"/>
                <a:cs typeface="Poppins"/>
                <a:sym typeface="Poppins"/>
              </a:rPr>
              <a:t>Inspiring &amp; </a:t>
            </a:r>
            <a:endParaRPr b="1" sz="5600">
              <a:solidFill>
                <a:srgbClr val="2ED9B9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GB" sz="5600">
                <a:solidFill>
                  <a:srgbClr val="2ED9B9"/>
                </a:solidFill>
                <a:latin typeface="Poppins"/>
                <a:ea typeface="Poppins"/>
                <a:cs typeface="Poppins"/>
                <a:sym typeface="Poppins"/>
              </a:rPr>
              <a:t>Engaging Learners</a:t>
            </a:r>
            <a:endParaRPr b="1" sz="5600">
              <a:solidFill>
                <a:srgbClr val="2ED9B9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GB" sz="5600">
                <a:solidFill>
                  <a:srgbClr val="2ED9B9"/>
                </a:solidFill>
                <a:latin typeface="Poppins"/>
                <a:ea typeface="Poppins"/>
                <a:cs typeface="Poppins"/>
                <a:sym typeface="Poppins"/>
              </a:rPr>
              <a:t>in Computing</a:t>
            </a:r>
            <a:endParaRPr b="1" sz="5600">
              <a:solidFill>
                <a:srgbClr val="2ED9B9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3200">
              <a:solidFill>
                <a:srgbClr val="2ED9B9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GB" sz="3600">
                <a:solidFill>
                  <a:srgbClr val="312783"/>
                </a:solidFill>
                <a:latin typeface="Poppins"/>
                <a:ea typeface="Poppins"/>
                <a:cs typeface="Poppins"/>
                <a:sym typeface="Poppins"/>
              </a:rPr>
              <a:t>Alan O'Donohoe</a:t>
            </a:r>
            <a:endParaRPr sz="3600">
              <a:solidFill>
                <a:srgbClr val="312783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GB" sz="1200">
                <a:solidFill>
                  <a:srgbClr val="312783"/>
                </a:solidFill>
                <a:latin typeface="Poppins"/>
                <a:ea typeface="Poppins"/>
                <a:cs typeface="Poppins"/>
                <a:sym typeface="Poppins"/>
              </a:rPr>
              <a:t>Specialist Leader in Education, Exa Networks Ltd</a:t>
            </a:r>
            <a:endParaRPr sz="1200">
              <a:solidFill>
                <a:srgbClr val="312783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1500">
              <a:solidFill>
                <a:srgbClr val="312783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GB" sz="2400">
                <a:solidFill>
                  <a:srgbClr val="312783"/>
                </a:solidFill>
                <a:latin typeface="Poppins"/>
                <a:ea typeface="Poppins"/>
                <a:cs typeface="Poppins"/>
                <a:sym typeface="Poppins"/>
              </a:rPr>
              <a:t>Festival of Computing, July 2026</a:t>
            </a:r>
            <a:endParaRPr sz="2400">
              <a:solidFill>
                <a:srgbClr val="312783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 title="IMG_20250702_101330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13100" y="0"/>
            <a:ext cx="10770227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 txBox="1"/>
          <p:nvPr/>
        </p:nvSpPr>
        <p:spPr>
          <a:xfrm>
            <a:off x="1560300" y="0"/>
            <a:ext cx="7583700" cy="861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400">
                <a:solidFill>
                  <a:srgbClr val="2ED9B9"/>
                </a:solidFill>
                <a:latin typeface="Poppins"/>
                <a:ea typeface="Poppins"/>
                <a:cs typeface="Poppins"/>
                <a:sym typeface="Poppins"/>
              </a:rPr>
              <a:t>Getting To Know You</a:t>
            </a:r>
            <a:endParaRPr b="1" sz="4400">
              <a:solidFill>
                <a:srgbClr val="2ED9B9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4294967295" type="ctrTitle"/>
          </p:nvPr>
        </p:nvSpPr>
        <p:spPr>
          <a:xfrm>
            <a:off x="495300" y="571500"/>
            <a:ext cx="7810500" cy="40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0" spcFirstLastPara="1" rIns="0" wrap="square" tIns="90000">
            <a:noAutofit/>
          </a:bodyPr>
          <a:lstStyle/>
          <a:p>
            <a:pPr indent="0" lvl="0" marL="360000" marR="54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GB" sz="2500" u="none" cap="none" strike="noStrike">
                <a:solidFill>
                  <a:srgbClr val="2ED9B9"/>
                </a:solidFill>
                <a:latin typeface="Poppins"/>
                <a:ea typeface="Poppins"/>
                <a:cs typeface="Poppins"/>
                <a:sym typeface="Poppins"/>
              </a:rPr>
              <a:t>Resources:  </a:t>
            </a:r>
            <a:endParaRPr b="1" i="0" sz="2500" u="none" cap="none" strike="noStrike">
              <a:solidFill>
                <a:srgbClr val="2ED9B9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6390" lvl="0" marL="457200" marR="5400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40"/>
              <a:buFont typeface="Poppins"/>
              <a:buChar char="●"/>
            </a:pPr>
            <a:r>
              <a:rPr lang="en-GB" sz="1540">
                <a:solidFill>
                  <a:srgbClr val="312783"/>
                </a:solidFill>
                <a:latin typeface="Poppins"/>
                <a:ea typeface="Poppins"/>
                <a:cs typeface="Poppins"/>
                <a:sym typeface="Poppins"/>
              </a:rPr>
              <a:t>These slides: </a:t>
            </a:r>
            <a:r>
              <a:rPr lang="en-GB" sz="154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http://exa.is/foc26</a:t>
            </a:r>
            <a:r>
              <a:rPr lang="en-GB" sz="1540">
                <a:solidFill>
                  <a:srgbClr val="312783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sz="1540">
              <a:solidFill>
                <a:srgbClr val="312783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6390" lvl="0" marL="457200" marR="54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40"/>
              <a:buFont typeface="Poppins"/>
              <a:buChar char="●"/>
            </a:pPr>
            <a:r>
              <a:rPr lang="en-GB" sz="1540">
                <a:solidFill>
                  <a:srgbClr val="312783"/>
                </a:solidFill>
                <a:latin typeface="Poppins"/>
                <a:ea typeface="Poppins"/>
                <a:cs typeface="Poppins"/>
                <a:sym typeface="Poppins"/>
              </a:rPr>
              <a:t>Free STEM events </a:t>
            </a:r>
            <a:r>
              <a:rPr lang="en-GB" sz="154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4"/>
              </a:rPr>
              <a:t>http://exa.is/ekoevent</a:t>
            </a:r>
            <a:r>
              <a:rPr lang="en-GB" sz="1540">
                <a:solidFill>
                  <a:srgbClr val="312783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sz="1540">
              <a:solidFill>
                <a:srgbClr val="312783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6390" lvl="0" marL="457200" marR="54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12783"/>
              </a:buClr>
              <a:buSzPts val="1540"/>
              <a:buFont typeface="Poppins"/>
              <a:buChar char="●"/>
            </a:pPr>
            <a:r>
              <a:rPr lang="en-GB" sz="1540">
                <a:solidFill>
                  <a:srgbClr val="312783"/>
                </a:solidFill>
                <a:latin typeface="Poppins"/>
                <a:ea typeface="Poppins"/>
                <a:cs typeface="Poppins"/>
                <a:sym typeface="Poppins"/>
              </a:rPr>
              <a:t>The Exa Foundation </a:t>
            </a:r>
            <a:r>
              <a:rPr lang="en-GB" sz="154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5"/>
              </a:rPr>
              <a:t>http://exa.foundation</a:t>
            </a:r>
            <a:r>
              <a:rPr lang="en-GB" sz="1540">
                <a:solidFill>
                  <a:srgbClr val="312783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sz="1540">
              <a:solidFill>
                <a:srgbClr val="312783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5400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540">
              <a:solidFill>
                <a:srgbClr val="312783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EA23994980294FB0F60FF1E1053E79" ma:contentTypeVersion="16" ma:contentTypeDescription="Create a new document." ma:contentTypeScope="" ma:versionID="654f02d26b1c1c7d5625d5d88c96006e">
  <xsd:schema xmlns:xsd="http://www.w3.org/2001/XMLSchema" xmlns:xs="http://www.w3.org/2001/XMLSchema" xmlns:p="http://schemas.microsoft.com/office/2006/metadata/properties" xmlns:ns2="0596a6cb-d8b5-417b-9d9a-24df8a1dc5ad" xmlns:ns3="ab65be31-62c5-4dd7-b090-2dcd9fed406f" targetNamespace="http://schemas.microsoft.com/office/2006/metadata/properties" ma:root="true" ma:fieldsID="797e9a06418e769bd99fc0ab9b6613cb" ns2:_="" ns3:_="">
    <xsd:import namespace="0596a6cb-d8b5-417b-9d9a-24df8a1dc5ad"/>
    <xsd:import namespace="ab65be31-62c5-4dd7-b090-2dcd9fed40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6a6cb-d8b5-417b-9d9a-24df8a1dc5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5f7c9674-b15e-4854-b78e-f873e0bd21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65be31-62c5-4dd7-b090-2dcd9fed406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605c6b0-0e02-4dc7-a6b3-f3dbaab54185}" ma:internalName="TaxCatchAll" ma:showField="CatchAllData" ma:web="ab65be31-62c5-4dd7-b090-2dcd9fed40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96a6cb-d8b5-417b-9d9a-24df8a1dc5ad">
      <Terms xmlns="http://schemas.microsoft.com/office/infopath/2007/PartnerControls"/>
    </lcf76f155ced4ddcb4097134ff3c332f>
    <TaxCatchAll xmlns="ab65be31-62c5-4dd7-b090-2dcd9fed406f" xsi:nil="true"/>
  </documentManagement>
</p:properties>
</file>

<file path=customXml/itemProps1.xml><?xml version="1.0" encoding="utf-8"?>
<ds:datastoreItem xmlns:ds="http://schemas.openxmlformats.org/officeDocument/2006/customXml" ds:itemID="{DC42C980-6C27-4748-B7A0-8B3358089282}"/>
</file>

<file path=customXml/itemProps2.xml><?xml version="1.0" encoding="utf-8"?>
<ds:datastoreItem xmlns:ds="http://schemas.openxmlformats.org/officeDocument/2006/customXml" ds:itemID="{A9BCB6AA-82EC-4B61-AD39-2F5CF0777BCD}"/>
</file>

<file path=customXml/itemProps3.xml><?xml version="1.0" encoding="utf-8"?>
<ds:datastoreItem xmlns:ds="http://schemas.openxmlformats.org/officeDocument/2006/customXml" ds:itemID="{7EEA1EC9-33C7-457F-9FD9-BF4EA8497A6B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0x010100A0EA23994980294FB0F60FF1E1053E79</vt:lpwstr>
  </property>
</Properties>
</file>