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10.xml" ContentType="application/vnd.openxmlformats-officedocument.drawingml.diagramData+xml"/>
  <Override PartName="/ppt/diagrams/data11.xml" ContentType="application/vnd.openxmlformats-officedocument.drawingml.diagramData+xml"/>
  <Override PartName="/ppt/diagrams/data9.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presentation.xml" ContentType="application/vnd.openxmlformats-officedocument.presentationml.presentation.main+xml"/>
  <Override PartName="/ppt/diagrams/data14.xml" ContentType="application/vnd.openxmlformats-officedocument.drawingml.diagramData+xml"/>
  <Override PartName="/ppt/diagrams/data8.xml" ContentType="application/vnd.openxmlformats-officedocument.drawingml.diagramData+xml"/>
  <Override PartName="/ppt/diagrams/data15.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s/slide1.xml" ContentType="application/vnd.openxmlformats-officedocument.presentationml.slide+xml"/>
  <Override PartName="/ppt/diagrams/data4.xml" ContentType="application/vnd.openxmlformats-officedocument.drawingml.diagramData+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diagrams/colors9.xml" ContentType="application/vnd.openxmlformats-officedocument.drawingml.diagramColors+xml"/>
  <Override PartName="/ppt/diagrams/quickStyle9.xml" ContentType="application/vnd.openxmlformats-officedocument.drawingml.diagramStyl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9.xml" ContentType="application/vnd.openxmlformats-officedocument.drawingml.diagramLayout+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colors8.xml" ContentType="application/vnd.openxmlformats-officedocument.drawingml.diagramColors+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layout8.xml" ContentType="application/vnd.openxmlformats-officedocument.drawingml.diagramLayout+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rawing7.xml" ContentType="application/vnd.ms-office.drawingml.diagramDrawing+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rawing8.xml" ContentType="application/vnd.ms-office.drawingml.diagramDrawing+xml"/>
  <Override PartName="/ppt/diagrams/quickStyle8.xml" ContentType="application/vnd.openxmlformats-officedocument.drawingml.diagramStyle+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notesMasters/notesMaster1.xml" ContentType="application/vnd.openxmlformats-officedocument.presentationml.notesMaster+xml"/>
  <Override PartName="/ppt/diagrams/drawing9.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27"/>
  </p:notesMasterIdLst>
  <p:sldIdLst>
    <p:sldId id="256" r:id="rId2"/>
    <p:sldId id="286" r:id="rId3"/>
    <p:sldId id="275" r:id="rId4"/>
    <p:sldId id="257" r:id="rId5"/>
    <p:sldId id="266" r:id="rId6"/>
    <p:sldId id="267" r:id="rId7"/>
    <p:sldId id="268" r:id="rId8"/>
    <p:sldId id="269" r:id="rId9"/>
    <p:sldId id="270" r:id="rId10"/>
    <p:sldId id="285" r:id="rId11"/>
    <p:sldId id="271" r:id="rId12"/>
    <p:sldId id="265" r:id="rId13"/>
    <p:sldId id="278" r:id="rId14"/>
    <p:sldId id="287" r:id="rId15"/>
    <p:sldId id="279" r:id="rId16"/>
    <p:sldId id="272" r:id="rId17"/>
    <p:sldId id="273" r:id="rId18"/>
    <p:sldId id="280" r:id="rId19"/>
    <p:sldId id="289" r:id="rId20"/>
    <p:sldId id="284" r:id="rId21"/>
    <p:sldId id="261" r:id="rId22"/>
    <p:sldId id="281" r:id="rId23"/>
    <p:sldId id="282" r:id="rId24"/>
    <p:sldId id="263" r:id="rId25"/>
    <p:sldId id="2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54"/>
    <p:restoredTop sz="91392"/>
  </p:normalViewPr>
  <p:slideViewPr>
    <p:cSldViewPr snapToGrid="0">
      <p:cViewPr>
        <p:scale>
          <a:sx n="71" d="100"/>
          <a:sy n="71" d="100"/>
        </p:scale>
        <p:origin x="184" y="9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DFD832-C515-446E-97E5-EC46D693A9A9}"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B391F081-0E09-4138-B8BB-4FAA59C1FBAA}">
      <dgm:prSet/>
      <dgm:spPr/>
      <dgm:t>
        <a:bodyPr/>
        <a:lstStyle/>
        <a:p>
          <a:r>
            <a:rPr lang="en-US"/>
            <a:t>AI appears surprisingly rarely in reports.</a:t>
          </a:r>
        </a:p>
      </dgm:t>
    </dgm:pt>
    <dgm:pt modelId="{7AA9B8BB-A382-465E-BE4C-D8C871777DBB}" type="parTrans" cxnId="{F3ABC2C6-22EE-47EE-9286-5795BCF0A0B3}">
      <dgm:prSet/>
      <dgm:spPr/>
      <dgm:t>
        <a:bodyPr/>
        <a:lstStyle/>
        <a:p>
          <a:endParaRPr lang="en-US"/>
        </a:p>
      </dgm:t>
    </dgm:pt>
    <dgm:pt modelId="{DEFF7DB0-8055-4C99-9884-B4517194F15D}" type="sibTrans" cxnId="{F3ABC2C6-22EE-47EE-9286-5795BCF0A0B3}">
      <dgm:prSet/>
      <dgm:spPr/>
      <dgm:t>
        <a:bodyPr/>
        <a:lstStyle/>
        <a:p>
          <a:endParaRPr lang="en-US"/>
        </a:p>
      </dgm:t>
    </dgm:pt>
    <dgm:pt modelId="{D4428477-9D34-4526-B723-242025D1E21A}">
      <dgm:prSet/>
      <dgm:spPr/>
      <dgm:t>
        <a:bodyPr/>
        <a:lstStyle/>
        <a:p>
          <a:r>
            <a:rPr lang="en-US"/>
            <a:t>Most references relate to online safety.</a:t>
          </a:r>
        </a:p>
      </dgm:t>
    </dgm:pt>
    <dgm:pt modelId="{C74DEDD6-B678-49E9-AA23-54ED26824C35}" type="parTrans" cxnId="{B7A47175-DEBA-4548-A3A2-0448F31E836B}">
      <dgm:prSet/>
      <dgm:spPr/>
      <dgm:t>
        <a:bodyPr/>
        <a:lstStyle/>
        <a:p>
          <a:endParaRPr lang="en-US"/>
        </a:p>
      </dgm:t>
    </dgm:pt>
    <dgm:pt modelId="{32C39945-FDC4-4CA8-9726-FFE407BF45FB}" type="sibTrans" cxnId="{B7A47175-DEBA-4548-A3A2-0448F31E836B}">
      <dgm:prSet/>
      <dgm:spPr/>
      <dgm:t>
        <a:bodyPr/>
        <a:lstStyle/>
        <a:p>
          <a:endParaRPr lang="en-US"/>
        </a:p>
      </dgm:t>
    </dgm:pt>
    <dgm:pt modelId="{3E5A4577-2975-4047-ADFA-8BB3914145B7}">
      <dgm:prSet/>
      <dgm:spPr/>
      <dgm:t>
        <a:bodyPr/>
        <a:lstStyle/>
        <a:p>
          <a:r>
            <a:rPr lang="en-US"/>
            <a:t>Little discussion of leadership, governance or strategy.</a:t>
          </a:r>
        </a:p>
      </dgm:t>
    </dgm:pt>
    <dgm:pt modelId="{439F953E-268E-4041-9F1E-667A75331E1F}" type="parTrans" cxnId="{8A16F27C-F1AB-4FA4-A303-AA4105C0598A}">
      <dgm:prSet/>
      <dgm:spPr/>
      <dgm:t>
        <a:bodyPr/>
        <a:lstStyle/>
        <a:p>
          <a:endParaRPr lang="en-US"/>
        </a:p>
      </dgm:t>
    </dgm:pt>
    <dgm:pt modelId="{A7F31E8F-FE11-4B77-B8A3-80983685D81B}" type="sibTrans" cxnId="{8A16F27C-F1AB-4FA4-A303-AA4105C0598A}">
      <dgm:prSet/>
      <dgm:spPr/>
      <dgm:t>
        <a:bodyPr/>
        <a:lstStyle/>
        <a:p>
          <a:endParaRPr lang="en-US"/>
        </a:p>
      </dgm:t>
    </dgm:pt>
    <dgm:pt modelId="{0196522F-B595-1646-8195-8F88A58D24B3}" type="pres">
      <dgm:prSet presAssocID="{5DDFD832-C515-446E-97E5-EC46D693A9A9}" presName="vert0" presStyleCnt="0">
        <dgm:presLayoutVars>
          <dgm:dir/>
          <dgm:animOne val="branch"/>
          <dgm:animLvl val="lvl"/>
        </dgm:presLayoutVars>
      </dgm:prSet>
      <dgm:spPr/>
    </dgm:pt>
    <dgm:pt modelId="{1F6FC293-EA14-D04B-BD98-B68658ECE729}" type="pres">
      <dgm:prSet presAssocID="{B391F081-0E09-4138-B8BB-4FAA59C1FBAA}" presName="thickLine" presStyleLbl="alignNode1" presStyleIdx="0" presStyleCnt="3"/>
      <dgm:spPr/>
    </dgm:pt>
    <dgm:pt modelId="{095DD9A7-0055-5B48-A579-BECBA4438DDC}" type="pres">
      <dgm:prSet presAssocID="{B391F081-0E09-4138-B8BB-4FAA59C1FBAA}" presName="horz1" presStyleCnt="0"/>
      <dgm:spPr/>
    </dgm:pt>
    <dgm:pt modelId="{07F0E433-5850-6341-8D9C-DB7CF0AF91FD}" type="pres">
      <dgm:prSet presAssocID="{B391F081-0E09-4138-B8BB-4FAA59C1FBAA}" presName="tx1" presStyleLbl="revTx" presStyleIdx="0" presStyleCnt="3"/>
      <dgm:spPr/>
    </dgm:pt>
    <dgm:pt modelId="{D2F149C9-9729-6946-AE03-69419429CC0B}" type="pres">
      <dgm:prSet presAssocID="{B391F081-0E09-4138-B8BB-4FAA59C1FBAA}" presName="vert1" presStyleCnt="0"/>
      <dgm:spPr/>
    </dgm:pt>
    <dgm:pt modelId="{E897F491-CC3D-1A45-A0A3-4762E7DD1B0C}" type="pres">
      <dgm:prSet presAssocID="{D4428477-9D34-4526-B723-242025D1E21A}" presName="thickLine" presStyleLbl="alignNode1" presStyleIdx="1" presStyleCnt="3"/>
      <dgm:spPr/>
    </dgm:pt>
    <dgm:pt modelId="{81CDE75B-E3D4-2D44-8263-8F25A798C15E}" type="pres">
      <dgm:prSet presAssocID="{D4428477-9D34-4526-B723-242025D1E21A}" presName="horz1" presStyleCnt="0"/>
      <dgm:spPr/>
    </dgm:pt>
    <dgm:pt modelId="{4D2B06CC-273C-8042-877C-F3819DD723DE}" type="pres">
      <dgm:prSet presAssocID="{D4428477-9D34-4526-B723-242025D1E21A}" presName="tx1" presStyleLbl="revTx" presStyleIdx="1" presStyleCnt="3"/>
      <dgm:spPr/>
    </dgm:pt>
    <dgm:pt modelId="{640D6078-5B5B-A046-B63F-92113B199D61}" type="pres">
      <dgm:prSet presAssocID="{D4428477-9D34-4526-B723-242025D1E21A}" presName="vert1" presStyleCnt="0"/>
      <dgm:spPr/>
    </dgm:pt>
    <dgm:pt modelId="{097F119A-5AAB-6445-9402-EEB54E776387}" type="pres">
      <dgm:prSet presAssocID="{3E5A4577-2975-4047-ADFA-8BB3914145B7}" presName="thickLine" presStyleLbl="alignNode1" presStyleIdx="2" presStyleCnt="3"/>
      <dgm:spPr/>
    </dgm:pt>
    <dgm:pt modelId="{4FEFE993-57B3-B344-8FDA-6C4F8D8148E7}" type="pres">
      <dgm:prSet presAssocID="{3E5A4577-2975-4047-ADFA-8BB3914145B7}" presName="horz1" presStyleCnt="0"/>
      <dgm:spPr/>
    </dgm:pt>
    <dgm:pt modelId="{EFF20917-1316-384E-B25D-151047FE0921}" type="pres">
      <dgm:prSet presAssocID="{3E5A4577-2975-4047-ADFA-8BB3914145B7}" presName="tx1" presStyleLbl="revTx" presStyleIdx="2" presStyleCnt="3"/>
      <dgm:spPr/>
    </dgm:pt>
    <dgm:pt modelId="{2436BB34-D9BB-794D-9327-A1D5D4B9415D}" type="pres">
      <dgm:prSet presAssocID="{3E5A4577-2975-4047-ADFA-8BB3914145B7}" presName="vert1" presStyleCnt="0"/>
      <dgm:spPr/>
    </dgm:pt>
  </dgm:ptLst>
  <dgm:cxnLst>
    <dgm:cxn modelId="{E408BD43-C4B7-C744-BC37-20CDCC26A3F6}" type="presOf" srcId="{3E5A4577-2975-4047-ADFA-8BB3914145B7}" destId="{EFF20917-1316-384E-B25D-151047FE0921}" srcOrd="0" destOrd="0" presId="urn:microsoft.com/office/officeart/2008/layout/LinedList"/>
    <dgm:cxn modelId="{83EB2C58-8289-2849-80E8-EB9782979B56}" type="presOf" srcId="{B391F081-0E09-4138-B8BB-4FAA59C1FBAA}" destId="{07F0E433-5850-6341-8D9C-DB7CF0AF91FD}" srcOrd="0" destOrd="0" presId="urn:microsoft.com/office/officeart/2008/layout/LinedList"/>
    <dgm:cxn modelId="{B7A47175-DEBA-4548-A3A2-0448F31E836B}" srcId="{5DDFD832-C515-446E-97E5-EC46D693A9A9}" destId="{D4428477-9D34-4526-B723-242025D1E21A}" srcOrd="1" destOrd="0" parTransId="{C74DEDD6-B678-49E9-AA23-54ED26824C35}" sibTransId="{32C39945-FDC4-4CA8-9726-FFE407BF45FB}"/>
    <dgm:cxn modelId="{8A16F27C-F1AB-4FA4-A303-AA4105C0598A}" srcId="{5DDFD832-C515-446E-97E5-EC46D693A9A9}" destId="{3E5A4577-2975-4047-ADFA-8BB3914145B7}" srcOrd="2" destOrd="0" parTransId="{439F953E-268E-4041-9F1E-667A75331E1F}" sibTransId="{A7F31E8F-FE11-4B77-B8A3-80983685D81B}"/>
    <dgm:cxn modelId="{58EEB4A1-6565-D648-96CE-08FE7B7DB409}" type="presOf" srcId="{5DDFD832-C515-446E-97E5-EC46D693A9A9}" destId="{0196522F-B595-1646-8195-8F88A58D24B3}" srcOrd="0" destOrd="0" presId="urn:microsoft.com/office/officeart/2008/layout/LinedList"/>
    <dgm:cxn modelId="{F00665A8-EA86-6E42-A1E9-9C8901E58A81}" type="presOf" srcId="{D4428477-9D34-4526-B723-242025D1E21A}" destId="{4D2B06CC-273C-8042-877C-F3819DD723DE}" srcOrd="0" destOrd="0" presId="urn:microsoft.com/office/officeart/2008/layout/LinedList"/>
    <dgm:cxn modelId="{F3ABC2C6-22EE-47EE-9286-5795BCF0A0B3}" srcId="{5DDFD832-C515-446E-97E5-EC46D693A9A9}" destId="{B391F081-0E09-4138-B8BB-4FAA59C1FBAA}" srcOrd="0" destOrd="0" parTransId="{7AA9B8BB-A382-465E-BE4C-D8C871777DBB}" sibTransId="{DEFF7DB0-8055-4C99-9884-B4517194F15D}"/>
    <dgm:cxn modelId="{82AFA0EF-A713-7647-A5A2-230CA0290CAA}" type="presParOf" srcId="{0196522F-B595-1646-8195-8F88A58D24B3}" destId="{1F6FC293-EA14-D04B-BD98-B68658ECE729}" srcOrd="0" destOrd="0" presId="urn:microsoft.com/office/officeart/2008/layout/LinedList"/>
    <dgm:cxn modelId="{CBCCFD73-7C39-8C48-9599-630FFEE0D7F5}" type="presParOf" srcId="{0196522F-B595-1646-8195-8F88A58D24B3}" destId="{095DD9A7-0055-5B48-A579-BECBA4438DDC}" srcOrd="1" destOrd="0" presId="urn:microsoft.com/office/officeart/2008/layout/LinedList"/>
    <dgm:cxn modelId="{C6B66A9E-A1DC-DE40-A0DF-1EF991003601}" type="presParOf" srcId="{095DD9A7-0055-5B48-A579-BECBA4438DDC}" destId="{07F0E433-5850-6341-8D9C-DB7CF0AF91FD}" srcOrd="0" destOrd="0" presId="urn:microsoft.com/office/officeart/2008/layout/LinedList"/>
    <dgm:cxn modelId="{A097C648-7411-674E-AA91-61F7D45ACDFA}" type="presParOf" srcId="{095DD9A7-0055-5B48-A579-BECBA4438DDC}" destId="{D2F149C9-9729-6946-AE03-69419429CC0B}" srcOrd="1" destOrd="0" presId="urn:microsoft.com/office/officeart/2008/layout/LinedList"/>
    <dgm:cxn modelId="{A8D81285-EF5C-0140-8922-4CCAEA302BC5}" type="presParOf" srcId="{0196522F-B595-1646-8195-8F88A58D24B3}" destId="{E897F491-CC3D-1A45-A0A3-4762E7DD1B0C}" srcOrd="2" destOrd="0" presId="urn:microsoft.com/office/officeart/2008/layout/LinedList"/>
    <dgm:cxn modelId="{C0780242-E337-FC43-B014-4A13DFCC380D}" type="presParOf" srcId="{0196522F-B595-1646-8195-8F88A58D24B3}" destId="{81CDE75B-E3D4-2D44-8263-8F25A798C15E}" srcOrd="3" destOrd="0" presId="urn:microsoft.com/office/officeart/2008/layout/LinedList"/>
    <dgm:cxn modelId="{0E589FEC-FBEC-834D-9383-9AF4FFD9BB50}" type="presParOf" srcId="{81CDE75B-E3D4-2D44-8263-8F25A798C15E}" destId="{4D2B06CC-273C-8042-877C-F3819DD723DE}" srcOrd="0" destOrd="0" presId="urn:microsoft.com/office/officeart/2008/layout/LinedList"/>
    <dgm:cxn modelId="{1B61A39F-9A1A-564C-895C-AFFAA61167BC}" type="presParOf" srcId="{81CDE75B-E3D4-2D44-8263-8F25A798C15E}" destId="{640D6078-5B5B-A046-B63F-92113B199D61}" srcOrd="1" destOrd="0" presId="urn:microsoft.com/office/officeart/2008/layout/LinedList"/>
    <dgm:cxn modelId="{0B15B2BB-487D-5548-893F-DF73A1132530}" type="presParOf" srcId="{0196522F-B595-1646-8195-8F88A58D24B3}" destId="{097F119A-5AAB-6445-9402-EEB54E776387}" srcOrd="4" destOrd="0" presId="urn:microsoft.com/office/officeart/2008/layout/LinedList"/>
    <dgm:cxn modelId="{95A672ED-21C4-964F-AC6A-B283AA8BE336}" type="presParOf" srcId="{0196522F-B595-1646-8195-8F88A58D24B3}" destId="{4FEFE993-57B3-B344-8FDA-6C4F8D8148E7}" srcOrd="5" destOrd="0" presId="urn:microsoft.com/office/officeart/2008/layout/LinedList"/>
    <dgm:cxn modelId="{F76E1D2E-176B-B248-A861-3EDA047AC481}" type="presParOf" srcId="{4FEFE993-57B3-B344-8FDA-6C4F8D8148E7}" destId="{EFF20917-1316-384E-B25D-151047FE0921}" srcOrd="0" destOrd="0" presId="urn:microsoft.com/office/officeart/2008/layout/LinedList"/>
    <dgm:cxn modelId="{DEC62C02-E6E5-F940-8DD6-BA2AA7152C85}" type="presParOf" srcId="{4FEFE993-57B3-B344-8FDA-6C4F8D8148E7}" destId="{2436BB34-D9BB-794D-9327-A1D5D4B9415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C4485C-D150-4900-BAAF-744F009A6F6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8301FDC-5F41-41B9-9A87-AB3C3A1AC484}">
      <dgm:prSet/>
      <dgm:spPr/>
      <dgm:t>
        <a:bodyPr/>
        <a:lstStyle/>
        <a:p>
          <a:r>
            <a:rPr lang="en-GB" dirty="0"/>
            <a:t>How clearly is that purpose articulated in your school when it comes to its use of technology ? </a:t>
          </a:r>
          <a:endParaRPr lang="en-US" dirty="0"/>
        </a:p>
      </dgm:t>
    </dgm:pt>
    <dgm:pt modelId="{FD160415-B59C-4DF5-BB50-5F221BDB90F5}" type="parTrans" cxnId="{3B857BB7-8FE0-4054-A9F7-7D6A9B248287}">
      <dgm:prSet/>
      <dgm:spPr/>
      <dgm:t>
        <a:bodyPr/>
        <a:lstStyle/>
        <a:p>
          <a:endParaRPr lang="en-US"/>
        </a:p>
      </dgm:t>
    </dgm:pt>
    <dgm:pt modelId="{B1682AB7-293D-456C-9433-BB0CFA427B7E}" type="sibTrans" cxnId="{3B857BB7-8FE0-4054-A9F7-7D6A9B248287}">
      <dgm:prSet/>
      <dgm:spPr/>
      <dgm:t>
        <a:bodyPr/>
        <a:lstStyle/>
        <a:p>
          <a:endParaRPr lang="en-US"/>
        </a:p>
      </dgm:t>
    </dgm:pt>
    <dgm:pt modelId="{252004C5-797B-4E3F-9198-CB2BFB57EAA6}">
      <dgm:prSet/>
      <dgm:spPr/>
      <dgm:t>
        <a:bodyPr/>
        <a:lstStyle/>
        <a:p>
          <a:r>
            <a:rPr lang="en-GB" dirty="0"/>
            <a:t>If Education is to help young people participate in, question and change the world, then… </a:t>
          </a:r>
          <a:endParaRPr lang="en-US" dirty="0"/>
        </a:p>
      </dgm:t>
    </dgm:pt>
    <dgm:pt modelId="{3D11CD20-EE40-48B1-B2F1-9C77D2339FC6}" type="parTrans" cxnId="{59CD0C5E-2BDC-4EF3-B0B4-44E316413268}">
      <dgm:prSet/>
      <dgm:spPr/>
      <dgm:t>
        <a:bodyPr/>
        <a:lstStyle/>
        <a:p>
          <a:endParaRPr lang="en-US"/>
        </a:p>
      </dgm:t>
    </dgm:pt>
    <dgm:pt modelId="{6C3A3D30-1EAF-4FF5-AF2D-407AD4716CC9}" type="sibTrans" cxnId="{59CD0C5E-2BDC-4EF3-B0B4-44E316413268}">
      <dgm:prSet/>
      <dgm:spPr/>
      <dgm:t>
        <a:bodyPr/>
        <a:lstStyle/>
        <a:p>
          <a:endParaRPr lang="en-US"/>
        </a:p>
      </dgm:t>
    </dgm:pt>
    <dgm:pt modelId="{26D13ADC-7875-B84C-A5AE-0418C26332A3}" type="pres">
      <dgm:prSet presAssocID="{4BC4485C-D150-4900-BAAF-744F009A6F60}" presName="vert0" presStyleCnt="0">
        <dgm:presLayoutVars>
          <dgm:dir/>
          <dgm:animOne val="branch"/>
          <dgm:animLvl val="lvl"/>
        </dgm:presLayoutVars>
      </dgm:prSet>
      <dgm:spPr/>
    </dgm:pt>
    <dgm:pt modelId="{44CB1AA4-4974-0B49-90F0-7CB9ADD03B90}" type="pres">
      <dgm:prSet presAssocID="{252004C5-797B-4E3F-9198-CB2BFB57EAA6}" presName="thickLine" presStyleLbl="alignNode1" presStyleIdx="0" presStyleCnt="2"/>
      <dgm:spPr/>
    </dgm:pt>
    <dgm:pt modelId="{02D68CE3-C654-6549-A483-1AF25A08C4C1}" type="pres">
      <dgm:prSet presAssocID="{252004C5-797B-4E3F-9198-CB2BFB57EAA6}" presName="horz1" presStyleCnt="0"/>
      <dgm:spPr/>
    </dgm:pt>
    <dgm:pt modelId="{A7939084-B621-4747-A284-C5270D5FBA61}" type="pres">
      <dgm:prSet presAssocID="{252004C5-797B-4E3F-9198-CB2BFB57EAA6}" presName="tx1" presStyleLbl="revTx" presStyleIdx="0" presStyleCnt="2"/>
      <dgm:spPr/>
    </dgm:pt>
    <dgm:pt modelId="{5B803FE8-EE12-3C49-9561-2520EE1F91C3}" type="pres">
      <dgm:prSet presAssocID="{252004C5-797B-4E3F-9198-CB2BFB57EAA6}" presName="vert1" presStyleCnt="0"/>
      <dgm:spPr/>
    </dgm:pt>
    <dgm:pt modelId="{2392E5E5-4985-494D-A57C-F42619AC41C2}" type="pres">
      <dgm:prSet presAssocID="{F8301FDC-5F41-41B9-9A87-AB3C3A1AC484}" presName="thickLine" presStyleLbl="alignNode1" presStyleIdx="1" presStyleCnt="2"/>
      <dgm:spPr/>
    </dgm:pt>
    <dgm:pt modelId="{E5A75B81-B1EB-184A-8FBD-B74C0A004442}" type="pres">
      <dgm:prSet presAssocID="{F8301FDC-5F41-41B9-9A87-AB3C3A1AC484}" presName="horz1" presStyleCnt="0"/>
      <dgm:spPr/>
    </dgm:pt>
    <dgm:pt modelId="{C634C3C2-1475-904B-AEA1-F275819DB84D}" type="pres">
      <dgm:prSet presAssocID="{F8301FDC-5F41-41B9-9A87-AB3C3A1AC484}" presName="tx1" presStyleLbl="revTx" presStyleIdx="1" presStyleCnt="2"/>
      <dgm:spPr/>
    </dgm:pt>
    <dgm:pt modelId="{8FDCDF9D-CE6A-B84A-968F-68E462FA0AC0}" type="pres">
      <dgm:prSet presAssocID="{F8301FDC-5F41-41B9-9A87-AB3C3A1AC484}" presName="vert1" presStyleCnt="0"/>
      <dgm:spPr/>
    </dgm:pt>
  </dgm:ptLst>
  <dgm:cxnLst>
    <dgm:cxn modelId="{72A32B02-7CCC-764A-880E-1114E265625A}" type="presOf" srcId="{252004C5-797B-4E3F-9198-CB2BFB57EAA6}" destId="{A7939084-B621-4747-A284-C5270D5FBA61}" srcOrd="0" destOrd="0" presId="urn:microsoft.com/office/officeart/2008/layout/LinedList"/>
    <dgm:cxn modelId="{59CD0C5E-2BDC-4EF3-B0B4-44E316413268}" srcId="{4BC4485C-D150-4900-BAAF-744F009A6F60}" destId="{252004C5-797B-4E3F-9198-CB2BFB57EAA6}" srcOrd="0" destOrd="0" parTransId="{3D11CD20-EE40-48B1-B2F1-9C77D2339FC6}" sibTransId="{6C3A3D30-1EAF-4FF5-AF2D-407AD4716CC9}"/>
    <dgm:cxn modelId="{1712BB7A-3F67-E943-94C3-193376D8EEB4}" type="presOf" srcId="{4BC4485C-D150-4900-BAAF-744F009A6F60}" destId="{26D13ADC-7875-B84C-A5AE-0418C26332A3}" srcOrd="0" destOrd="0" presId="urn:microsoft.com/office/officeart/2008/layout/LinedList"/>
    <dgm:cxn modelId="{3B857BB7-8FE0-4054-A9F7-7D6A9B248287}" srcId="{4BC4485C-D150-4900-BAAF-744F009A6F60}" destId="{F8301FDC-5F41-41B9-9A87-AB3C3A1AC484}" srcOrd="1" destOrd="0" parTransId="{FD160415-B59C-4DF5-BB50-5F221BDB90F5}" sibTransId="{B1682AB7-293D-456C-9433-BB0CFA427B7E}"/>
    <dgm:cxn modelId="{4DB8CDC0-A838-214A-9DF7-43E9E99DF50D}" type="presOf" srcId="{F8301FDC-5F41-41B9-9A87-AB3C3A1AC484}" destId="{C634C3C2-1475-904B-AEA1-F275819DB84D}" srcOrd="0" destOrd="0" presId="urn:microsoft.com/office/officeart/2008/layout/LinedList"/>
    <dgm:cxn modelId="{1CFB3CF3-96D3-9345-936D-6C430D967EDC}" type="presParOf" srcId="{26D13ADC-7875-B84C-A5AE-0418C26332A3}" destId="{44CB1AA4-4974-0B49-90F0-7CB9ADD03B90}" srcOrd="0" destOrd="0" presId="urn:microsoft.com/office/officeart/2008/layout/LinedList"/>
    <dgm:cxn modelId="{A26D2BDD-EC1F-8549-B6BF-C169094A518F}" type="presParOf" srcId="{26D13ADC-7875-B84C-A5AE-0418C26332A3}" destId="{02D68CE3-C654-6549-A483-1AF25A08C4C1}" srcOrd="1" destOrd="0" presId="urn:microsoft.com/office/officeart/2008/layout/LinedList"/>
    <dgm:cxn modelId="{E35D3E66-94D6-A943-8A6A-745E390DA611}" type="presParOf" srcId="{02D68CE3-C654-6549-A483-1AF25A08C4C1}" destId="{A7939084-B621-4747-A284-C5270D5FBA61}" srcOrd="0" destOrd="0" presId="urn:microsoft.com/office/officeart/2008/layout/LinedList"/>
    <dgm:cxn modelId="{E42CD4C1-4044-4541-8153-958F0D45392D}" type="presParOf" srcId="{02D68CE3-C654-6549-A483-1AF25A08C4C1}" destId="{5B803FE8-EE12-3C49-9561-2520EE1F91C3}" srcOrd="1" destOrd="0" presId="urn:microsoft.com/office/officeart/2008/layout/LinedList"/>
    <dgm:cxn modelId="{2C1B0A01-FA18-8447-8DE9-B1D72EAC7DA9}" type="presParOf" srcId="{26D13ADC-7875-B84C-A5AE-0418C26332A3}" destId="{2392E5E5-4985-494D-A57C-F42619AC41C2}" srcOrd="2" destOrd="0" presId="urn:microsoft.com/office/officeart/2008/layout/LinedList"/>
    <dgm:cxn modelId="{485F8C63-82F6-634B-AB21-47BC3098A792}" type="presParOf" srcId="{26D13ADC-7875-B84C-A5AE-0418C26332A3}" destId="{E5A75B81-B1EB-184A-8FBD-B74C0A004442}" srcOrd="3" destOrd="0" presId="urn:microsoft.com/office/officeart/2008/layout/LinedList"/>
    <dgm:cxn modelId="{88201972-38D4-C64B-907F-518B8E725472}" type="presParOf" srcId="{E5A75B81-B1EB-184A-8FBD-B74C0A004442}" destId="{C634C3C2-1475-904B-AEA1-F275819DB84D}" srcOrd="0" destOrd="0" presId="urn:microsoft.com/office/officeart/2008/layout/LinedList"/>
    <dgm:cxn modelId="{75B91424-0229-0F48-B14E-AEB72F47A752}" type="presParOf" srcId="{E5A75B81-B1EB-184A-8FBD-B74C0A004442}" destId="{8FDCDF9D-CE6A-B84A-968F-68E462FA0AC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57ADAC-0BB1-4749-BDA2-60C2E310D86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877BD9C-806A-4F57-A970-D8103A0E281A}">
      <dgm:prSet/>
      <dgm:spPr/>
      <dgm:t>
        <a:bodyPr/>
        <a:lstStyle/>
        <a:p>
          <a:r>
            <a:rPr lang="en-GB"/>
            <a:t>AI simply changes the conditions under which children now learn, develop relationships, form identities and participate in the world.</a:t>
          </a:r>
          <a:endParaRPr lang="en-US"/>
        </a:p>
      </dgm:t>
    </dgm:pt>
    <dgm:pt modelId="{F328602A-BB7F-444E-BA9A-683B3BB3D0B6}" type="parTrans" cxnId="{24FFE3AD-87B1-4012-85EF-85CFFE58C4D4}">
      <dgm:prSet/>
      <dgm:spPr/>
      <dgm:t>
        <a:bodyPr/>
        <a:lstStyle/>
        <a:p>
          <a:endParaRPr lang="en-US"/>
        </a:p>
      </dgm:t>
    </dgm:pt>
    <dgm:pt modelId="{2A92352C-C63B-4231-946E-49DF7B96DD3B}" type="sibTrans" cxnId="{24FFE3AD-87B1-4012-85EF-85CFFE58C4D4}">
      <dgm:prSet/>
      <dgm:spPr/>
      <dgm:t>
        <a:bodyPr/>
        <a:lstStyle/>
        <a:p>
          <a:endParaRPr lang="en-US"/>
        </a:p>
      </dgm:t>
    </dgm:pt>
    <dgm:pt modelId="{94F2B791-C12A-437B-B714-DC0F703F2CB1}">
      <dgm:prSet/>
      <dgm:spPr/>
      <dgm:t>
        <a:bodyPr/>
        <a:lstStyle/>
        <a:p>
          <a:r>
            <a:rPr lang="en-GB" dirty="0"/>
            <a:t>The challenge for schools is not keeping up with technology.</a:t>
          </a:r>
          <a:endParaRPr lang="en-US" dirty="0"/>
        </a:p>
      </dgm:t>
    </dgm:pt>
    <dgm:pt modelId="{1B6BE311-7A0D-4E57-BD74-57E4C71353CC}" type="parTrans" cxnId="{FAB3006E-423E-44B6-9E30-DB725FA790FD}">
      <dgm:prSet/>
      <dgm:spPr/>
      <dgm:t>
        <a:bodyPr/>
        <a:lstStyle/>
        <a:p>
          <a:endParaRPr lang="en-US"/>
        </a:p>
      </dgm:t>
    </dgm:pt>
    <dgm:pt modelId="{1B0B820D-362F-46FE-9CC6-250E149A9837}" type="sibTrans" cxnId="{FAB3006E-423E-44B6-9E30-DB725FA790FD}">
      <dgm:prSet/>
      <dgm:spPr/>
      <dgm:t>
        <a:bodyPr/>
        <a:lstStyle/>
        <a:p>
          <a:endParaRPr lang="en-US"/>
        </a:p>
      </dgm:t>
    </dgm:pt>
    <dgm:pt modelId="{D747ADE4-79E7-404D-882D-D2F092DB5531}">
      <dgm:prSet/>
      <dgm:spPr/>
      <dgm:t>
        <a:bodyPr/>
        <a:lstStyle/>
        <a:p>
          <a:r>
            <a:rPr lang="en-GB"/>
            <a:t>It is making sure that, as technology changes, we do not lose sight of the educational experiences that matter most.</a:t>
          </a:r>
          <a:endParaRPr lang="en-US"/>
        </a:p>
      </dgm:t>
    </dgm:pt>
    <dgm:pt modelId="{27263119-47B0-4218-A6D7-0C74F10913EC}" type="parTrans" cxnId="{82E21D49-6863-41FC-8AB1-A5D9D4121148}">
      <dgm:prSet/>
      <dgm:spPr/>
      <dgm:t>
        <a:bodyPr/>
        <a:lstStyle/>
        <a:p>
          <a:endParaRPr lang="en-US"/>
        </a:p>
      </dgm:t>
    </dgm:pt>
    <dgm:pt modelId="{9EFAF8F9-01F0-4C44-8772-32AC7DB7A866}" type="sibTrans" cxnId="{82E21D49-6863-41FC-8AB1-A5D9D4121148}">
      <dgm:prSet/>
      <dgm:spPr/>
      <dgm:t>
        <a:bodyPr/>
        <a:lstStyle/>
        <a:p>
          <a:endParaRPr lang="en-US"/>
        </a:p>
      </dgm:t>
    </dgm:pt>
    <dgm:pt modelId="{78020522-CD58-D045-873B-E8F6C83F929C}" type="pres">
      <dgm:prSet presAssocID="{D957ADAC-0BB1-4749-BDA2-60C2E310D864}" presName="vert0" presStyleCnt="0">
        <dgm:presLayoutVars>
          <dgm:dir/>
          <dgm:animOne val="branch"/>
          <dgm:animLvl val="lvl"/>
        </dgm:presLayoutVars>
      </dgm:prSet>
      <dgm:spPr/>
    </dgm:pt>
    <dgm:pt modelId="{5FF20D65-69D6-8B4B-9B21-B9C60A5CA277}" type="pres">
      <dgm:prSet presAssocID="{4877BD9C-806A-4F57-A970-D8103A0E281A}" presName="thickLine" presStyleLbl="alignNode1" presStyleIdx="0" presStyleCnt="3"/>
      <dgm:spPr/>
    </dgm:pt>
    <dgm:pt modelId="{6E64988D-3805-9A4E-8DF6-51931646CC91}" type="pres">
      <dgm:prSet presAssocID="{4877BD9C-806A-4F57-A970-D8103A0E281A}" presName="horz1" presStyleCnt="0"/>
      <dgm:spPr/>
    </dgm:pt>
    <dgm:pt modelId="{6FC00B76-4F7D-4245-B955-4A2C4F94F0EA}" type="pres">
      <dgm:prSet presAssocID="{4877BD9C-806A-4F57-A970-D8103A0E281A}" presName="tx1" presStyleLbl="revTx" presStyleIdx="0" presStyleCnt="3"/>
      <dgm:spPr/>
    </dgm:pt>
    <dgm:pt modelId="{7B2F5394-AC19-B34A-A83B-85C1EA13334D}" type="pres">
      <dgm:prSet presAssocID="{4877BD9C-806A-4F57-A970-D8103A0E281A}" presName="vert1" presStyleCnt="0"/>
      <dgm:spPr/>
    </dgm:pt>
    <dgm:pt modelId="{02163AF8-78EC-B746-A25A-DBD607F45187}" type="pres">
      <dgm:prSet presAssocID="{94F2B791-C12A-437B-B714-DC0F703F2CB1}" presName="thickLine" presStyleLbl="alignNode1" presStyleIdx="1" presStyleCnt="3"/>
      <dgm:spPr/>
    </dgm:pt>
    <dgm:pt modelId="{22952CB5-8F20-5C4A-B826-6C9F3729CF29}" type="pres">
      <dgm:prSet presAssocID="{94F2B791-C12A-437B-B714-DC0F703F2CB1}" presName="horz1" presStyleCnt="0"/>
      <dgm:spPr/>
    </dgm:pt>
    <dgm:pt modelId="{E3A2BBF4-E7BD-EC46-BA78-FFFBE144AE83}" type="pres">
      <dgm:prSet presAssocID="{94F2B791-C12A-437B-B714-DC0F703F2CB1}" presName="tx1" presStyleLbl="revTx" presStyleIdx="1" presStyleCnt="3"/>
      <dgm:spPr/>
    </dgm:pt>
    <dgm:pt modelId="{5B0B2F6A-2363-7345-8C42-F5314A456BC0}" type="pres">
      <dgm:prSet presAssocID="{94F2B791-C12A-437B-B714-DC0F703F2CB1}" presName="vert1" presStyleCnt="0"/>
      <dgm:spPr/>
    </dgm:pt>
    <dgm:pt modelId="{F0DB7985-D7AE-644F-B51A-55C7FE3AA46B}" type="pres">
      <dgm:prSet presAssocID="{D747ADE4-79E7-404D-882D-D2F092DB5531}" presName="thickLine" presStyleLbl="alignNode1" presStyleIdx="2" presStyleCnt="3"/>
      <dgm:spPr/>
    </dgm:pt>
    <dgm:pt modelId="{F7D2C156-5F45-B141-96D4-8BC3F9D10BFD}" type="pres">
      <dgm:prSet presAssocID="{D747ADE4-79E7-404D-882D-D2F092DB5531}" presName="horz1" presStyleCnt="0"/>
      <dgm:spPr/>
    </dgm:pt>
    <dgm:pt modelId="{1D7FB238-559F-8243-8B95-9AC731D303FA}" type="pres">
      <dgm:prSet presAssocID="{D747ADE4-79E7-404D-882D-D2F092DB5531}" presName="tx1" presStyleLbl="revTx" presStyleIdx="2" presStyleCnt="3"/>
      <dgm:spPr/>
    </dgm:pt>
    <dgm:pt modelId="{F8C3F5E2-F3AD-434A-83C7-CC6B7DD390A6}" type="pres">
      <dgm:prSet presAssocID="{D747ADE4-79E7-404D-882D-D2F092DB5531}" presName="vert1" presStyleCnt="0"/>
      <dgm:spPr/>
    </dgm:pt>
  </dgm:ptLst>
  <dgm:cxnLst>
    <dgm:cxn modelId="{0CA24502-7062-A441-92B6-906F5D4F896E}" type="presOf" srcId="{D957ADAC-0BB1-4749-BDA2-60C2E310D864}" destId="{78020522-CD58-D045-873B-E8F6C83F929C}" srcOrd="0" destOrd="0" presId="urn:microsoft.com/office/officeart/2008/layout/LinedList"/>
    <dgm:cxn modelId="{4684630C-D9D0-1C45-B3C4-2CD050F2F1CC}" type="presOf" srcId="{D747ADE4-79E7-404D-882D-D2F092DB5531}" destId="{1D7FB238-559F-8243-8B95-9AC731D303FA}" srcOrd="0" destOrd="0" presId="urn:microsoft.com/office/officeart/2008/layout/LinedList"/>
    <dgm:cxn modelId="{82E21D49-6863-41FC-8AB1-A5D9D4121148}" srcId="{D957ADAC-0BB1-4749-BDA2-60C2E310D864}" destId="{D747ADE4-79E7-404D-882D-D2F092DB5531}" srcOrd="2" destOrd="0" parTransId="{27263119-47B0-4218-A6D7-0C74F10913EC}" sibTransId="{9EFAF8F9-01F0-4C44-8772-32AC7DB7A866}"/>
    <dgm:cxn modelId="{FAB3006E-423E-44B6-9E30-DB725FA790FD}" srcId="{D957ADAC-0BB1-4749-BDA2-60C2E310D864}" destId="{94F2B791-C12A-437B-B714-DC0F703F2CB1}" srcOrd="1" destOrd="0" parTransId="{1B6BE311-7A0D-4E57-BD74-57E4C71353CC}" sibTransId="{1B0B820D-362F-46FE-9CC6-250E149A9837}"/>
    <dgm:cxn modelId="{501B3F7A-8438-E245-9B3D-C811221FFDFC}" type="presOf" srcId="{4877BD9C-806A-4F57-A970-D8103A0E281A}" destId="{6FC00B76-4F7D-4245-B955-4A2C4F94F0EA}" srcOrd="0" destOrd="0" presId="urn:microsoft.com/office/officeart/2008/layout/LinedList"/>
    <dgm:cxn modelId="{EE880285-44B8-C648-9739-1BBC2987C2A4}" type="presOf" srcId="{94F2B791-C12A-437B-B714-DC0F703F2CB1}" destId="{E3A2BBF4-E7BD-EC46-BA78-FFFBE144AE83}" srcOrd="0" destOrd="0" presId="urn:microsoft.com/office/officeart/2008/layout/LinedList"/>
    <dgm:cxn modelId="{24FFE3AD-87B1-4012-85EF-85CFFE58C4D4}" srcId="{D957ADAC-0BB1-4749-BDA2-60C2E310D864}" destId="{4877BD9C-806A-4F57-A970-D8103A0E281A}" srcOrd="0" destOrd="0" parTransId="{F328602A-BB7F-444E-BA9A-683B3BB3D0B6}" sibTransId="{2A92352C-C63B-4231-946E-49DF7B96DD3B}"/>
    <dgm:cxn modelId="{6B248FAF-5189-A24D-9C94-17800CC575E4}" type="presParOf" srcId="{78020522-CD58-D045-873B-E8F6C83F929C}" destId="{5FF20D65-69D6-8B4B-9B21-B9C60A5CA277}" srcOrd="0" destOrd="0" presId="urn:microsoft.com/office/officeart/2008/layout/LinedList"/>
    <dgm:cxn modelId="{3C702F01-A40F-6846-9558-2F737BBFE40E}" type="presParOf" srcId="{78020522-CD58-D045-873B-E8F6C83F929C}" destId="{6E64988D-3805-9A4E-8DF6-51931646CC91}" srcOrd="1" destOrd="0" presId="urn:microsoft.com/office/officeart/2008/layout/LinedList"/>
    <dgm:cxn modelId="{3985E001-CFF7-8142-A016-40E8B2FDA5A5}" type="presParOf" srcId="{6E64988D-3805-9A4E-8DF6-51931646CC91}" destId="{6FC00B76-4F7D-4245-B955-4A2C4F94F0EA}" srcOrd="0" destOrd="0" presId="urn:microsoft.com/office/officeart/2008/layout/LinedList"/>
    <dgm:cxn modelId="{A1C96002-1B73-4442-9F12-26D891E9FC01}" type="presParOf" srcId="{6E64988D-3805-9A4E-8DF6-51931646CC91}" destId="{7B2F5394-AC19-B34A-A83B-85C1EA13334D}" srcOrd="1" destOrd="0" presId="urn:microsoft.com/office/officeart/2008/layout/LinedList"/>
    <dgm:cxn modelId="{3E1DB7BD-D5D7-F241-994D-C992FE7D193A}" type="presParOf" srcId="{78020522-CD58-D045-873B-E8F6C83F929C}" destId="{02163AF8-78EC-B746-A25A-DBD607F45187}" srcOrd="2" destOrd="0" presId="urn:microsoft.com/office/officeart/2008/layout/LinedList"/>
    <dgm:cxn modelId="{B510AC15-5D4B-2B49-8DE4-73EBB2ACB7E3}" type="presParOf" srcId="{78020522-CD58-D045-873B-E8F6C83F929C}" destId="{22952CB5-8F20-5C4A-B826-6C9F3729CF29}" srcOrd="3" destOrd="0" presId="urn:microsoft.com/office/officeart/2008/layout/LinedList"/>
    <dgm:cxn modelId="{7AA407E5-C486-3746-8BA4-02D184B4935A}" type="presParOf" srcId="{22952CB5-8F20-5C4A-B826-6C9F3729CF29}" destId="{E3A2BBF4-E7BD-EC46-BA78-FFFBE144AE83}" srcOrd="0" destOrd="0" presId="urn:microsoft.com/office/officeart/2008/layout/LinedList"/>
    <dgm:cxn modelId="{33303C32-F58A-254E-8E48-CA8128E37812}" type="presParOf" srcId="{22952CB5-8F20-5C4A-B826-6C9F3729CF29}" destId="{5B0B2F6A-2363-7345-8C42-F5314A456BC0}" srcOrd="1" destOrd="0" presId="urn:microsoft.com/office/officeart/2008/layout/LinedList"/>
    <dgm:cxn modelId="{C2274EF4-65C3-0347-871C-B57BD58015E5}" type="presParOf" srcId="{78020522-CD58-D045-873B-E8F6C83F929C}" destId="{F0DB7985-D7AE-644F-B51A-55C7FE3AA46B}" srcOrd="4" destOrd="0" presId="urn:microsoft.com/office/officeart/2008/layout/LinedList"/>
    <dgm:cxn modelId="{E2607278-0704-FA4B-915A-96EA93D71BB0}" type="presParOf" srcId="{78020522-CD58-D045-873B-E8F6C83F929C}" destId="{F7D2C156-5F45-B141-96D4-8BC3F9D10BFD}" srcOrd="5" destOrd="0" presId="urn:microsoft.com/office/officeart/2008/layout/LinedList"/>
    <dgm:cxn modelId="{5409BFFE-5F9C-E54F-9738-F3E2697E7672}" type="presParOf" srcId="{F7D2C156-5F45-B141-96D4-8BC3F9D10BFD}" destId="{1D7FB238-559F-8243-8B95-9AC731D303FA}" srcOrd="0" destOrd="0" presId="urn:microsoft.com/office/officeart/2008/layout/LinedList"/>
    <dgm:cxn modelId="{5CB34545-8913-5841-A075-01A4705B8DEF}" type="presParOf" srcId="{F7D2C156-5F45-B141-96D4-8BC3F9D10BFD}" destId="{F8C3F5E2-F3AD-434A-83C7-CC6B7DD390A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A44B02-7744-49FF-84DD-EFC1D5F85D5B}"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664EA7CD-BEB2-45E0-A3E6-E3A5AF99B157}">
      <dgm:prSet/>
      <dgm:spPr/>
      <dgm:t>
        <a:bodyPr/>
        <a:lstStyle/>
        <a:p>
          <a:r>
            <a:rPr lang="en-GB"/>
            <a:t>1. Understanding Capabilities and Limitations Schools must recognise that AI systems are not guaranteed to be accurate and currently lack reasoning and contextual awareness. Educators should be aware that outputs, such as lesson plans or student feedback, are "statistically informed guesses" rather than verified facts. </a:t>
          </a:r>
          <a:r>
            <a:rPr lang="en-GB" i="0"/>
            <a:t>Avoid over-reliance on AI for professional advice or critical educational judgments.</a:t>
          </a:r>
          <a:endParaRPr lang="en-US"/>
        </a:p>
      </dgm:t>
    </dgm:pt>
    <dgm:pt modelId="{166F0BC7-F7E0-4A5E-AF41-C9BE833E9659}" type="parTrans" cxnId="{599EFE66-F647-4475-B9FA-990E7D0039DF}">
      <dgm:prSet/>
      <dgm:spPr/>
      <dgm:t>
        <a:bodyPr/>
        <a:lstStyle/>
        <a:p>
          <a:endParaRPr lang="en-US"/>
        </a:p>
      </dgm:t>
    </dgm:pt>
    <dgm:pt modelId="{70D3BF26-E3B9-43EE-B5DC-2BEF6DF8AE74}" type="sibTrans" cxnId="{599EFE66-F647-4475-B9FA-990E7D0039DF}">
      <dgm:prSet/>
      <dgm:spPr/>
      <dgm:t>
        <a:bodyPr/>
        <a:lstStyle/>
        <a:p>
          <a:endParaRPr lang="en-US"/>
        </a:p>
      </dgm:t>
    </dgm:pt>
    <dgm:pt modelId="{18C7F41E-7B00-44D1-9155-802C40ADBA3B}">
      <dgm:prSet/>
      <dgm:spPr/>
      <dgm:t>
        <a:bodyPr/>
        <a:lstStyle/>
        <a:p>
          <a:r>
            <a:rPr lang="en-GB"/>
            <a:t>2. Safeguarding and Data Protection Schools handle sensitive personal data, making compliance with UK GDPR and the Data Protection Act 2018 paramount. Before implementing a new AI tool, schools should conduct a Data Protection Impact Assessment (DPIA) to identify risks to students' privacy. </a:t>
          </a:r>
          <a:r>
            <a:rPr lang="en-GB" i="0"/>
            <a:t>Be extremely cautious with biometric data (like facial recognition), which is considered a "special category" of data requiring enhanced protection and additional safeguards.</a:t>
          </a:r>
          <a:endParaRPr lang="en-US"/>
        </a:p>
      </dgm:t>
    </dgm:pt>
    <dgm:pt modelId="{62D848EB-E4C2-4C2B-9FEA-CBD9E9B66D87}" type="parTrans" cxnId="{D20918C7-9D80-48E5-91F0-C41C5B0F004F}">
      <dgm:prSet/>
      <dgm:spPr/>
      <dgm:t>
        <a:bodyPr/>
        <a:lstStyle/>
        <a:p>
          <a:endParaRPr lang="en-US"/>
        </a:p>
      </dgm:t>
    </dgm:pt>
    <dgm:pt modelId="{30919BD6-8208-4107-BAB4-35EF5B47A931}" type="sibTrans" cxnId="{D20918C7-9D80-48E5-91F0-C41C5B0F004F}">
      <dgm:prSet/>
      <dgm:spPr/>
      <dgm:t>
        <a:bodyPr/>
        <a:lstStyle/>
        <a:p>
          <a:endParaRPr lang="en-US"/>
        </a:p>
      </dgm:t>
    </dgm:pt>
    <dgm:pt modelId="{D86CFE90-2504-4689-9B8E-189F83CA1215}">
      <dgm:prSet/>
      <dgm:spPr/>
      <dgm:t>
        <a:bodyPr/>
        <a:lstStyle/>
        <a:p>
          <a:r>
            <a:rPr lang="en-GB"/>
            <a:t>3. Ethical Use and Bias Mitigation AI models are trained on data that may contain historical or social biases, which can lead to unfair or derogatory representations of specific groups. In a school, this could manifest as biased grading suggestions or discriminatory filtering of educational resources. </a:t>
          </a:r>
          <a:r>
            <a:rPr lang="en-GB" i="0"/>
            <a:t>Conduct regular user research with a diverse sample of students and staff to identify if any groups are being unintentionally excluded or negatively impacted.</a:t>
          </a:r>
          <a:endParaRPr lang="en-US"/>
        </a:p>
      </dgm:t>
    </dgm:pt>
    <dgm:pt modelId="{651B5BC1-AAD6-4984-B2EC-716BA023944B}" type="parTrans" cxnId="{1E894F8C-EAEC-4376-881A-D7BC8B867340}">
      <dgm:prSet/>
      <dgm:spPr/>
      <dgm:t>
        <a:bodyPr/>
        <a:lstStyle/>
        <a:p>
          <a:endParaRPr lang="en-US"/>
        </a:p>
      </dgm:t>
    </dgm:pt>
    <dgm:pt modelId="{C25F2F1F-EC5E-4239-83E1-EFB782D96D7C}" type="sibTrans" cxnId="{1E894F8C-EAEC-4376-881A-D7BC8B867340}">
      <dgm:prSet/>
      <dgm:spPr/>
      <dgm:t>
        <a:bodyPr/>
        <a:lstStyle/>
        <a:p>
          <a:endParaRPr lang="en-US"/>
        </a:p>
      </dgm:t>
    </dgm:pt>
    <dgm:pt modelId="{96400685-D777-4036-9569-9322882BEB09}">
      <dgm:prSet/>
      <dgm:spPr/>
      <dgm:t>
        <a:bodyPr/>
        <a:lstStyle/>
        <a:p>
          <a:r>
            <a:rPr lang="en-GB"/>
            <a:t>4. Meaningful Human Control Decisions that significantly impact a student’s future—such as admissions, grading, or disciplinary actions—should never be fully automated. Humans (teachers and administrators) must remain in the loop to validate outputs and intervene if the AI makes an error. </a:t>
          </a:r>
          <a:r>
            <a:rPr lang="en-GB" i="0"/>
            <a:t>Implement "human-in-the-loop" processes for any high-risk applications to ensure clinical or educational safety.</a:t>
          </a:r>
          <a:endParaRPr lang="en-US"/>
        </a:p>
      </dgm:t>
    </dgm:pt>
    <dgm:pt modelId="{5050954D-765A-4371-912D-E27FD18BCD6D}" type="parTrans" cxnId="{55EA2751-E01F-45C5-BDA4-FB0619A81F7F}">
      <dgm:prSet/>
      <dgm:spPr/>
      <dgm:t>
        <a:bodyPr/>
        <a:lstStyle/>
        <a:p>
          <a:endParaRPr lang="en-US"/>
        </a:p>
      </dgm:t>
    </dgm:pt>
    <dgm:pt modelId="{BA1A3209-09B3-4097-92EB-312019AB8D1A}" type="sibTrans" cxnId="{55EA2751-E01F-45C5-BDA4-FB0619A81F7F}">
      <dgm:prSet/>
      <dgm:spPr/>
      <dgm:t>
        <a:bodyPr/>
        <a:lstStyle/>
        <a:p>
          <a:endParaRPr lang="en-US"/>
        </a:p>
      </dgm:t>
    </dgm:pt>
    <dgm:pt modelId="{C9542406-0255-4B83-A612-232A1415A300}">
      <dgm:prSet/>
      <dgm:spPr/>
      <dgm:t>
        <a:bodyPr/>
        <a:lstStyle/>
        <a:p>
          <a:r>
            <a:rPr lang="en-GB"/>
            <a:t>5. Security and Cyber Resilience Schools are targets for cyber-attacks, and AI can exacerbate risks like phishing or data leakage. Staff must be trained not to enter sensitive student information (official-sensitive) into public, unverified AI tools. </a:t>
          </a:r>
          <a:r>
            <a:rPr lang="en-GB" i="0"/>
            <a:t>Educate the school community on "prompt injection" (hacking a tool to make it behave unexpectedly). </a:t>
          </a:r>
          <a:endParaRPr lang="en-US"/>
        </a:p>
      </dgm:t>
    </dgm:pt>
    <dgm:pt modelId="{091D2836-3E5C-4B71-B905-39E8D8843DE5}" type="parTrans" cxnId="{DE95ED9C-BF0C-4D4A-8DA2-25E9A3D69E0E}">
      <dgm:prSet/>
      <dgm:spPr/>
      <dgm:t>
        <a:bodyPr/>
        <a:lstStyle/>
        <a:p>
          <a:endParaRPr lang="en-US"/>
        </a:p>
      </dgm:t>
    </dgm:pt>
    <dgm:pt modelId="{41ECC3CF-08CC-4A38-8F11-C4F4B70187C4}" type="sibTrans" cxnId="{DE95ED9C-BF0C-4D4A-8DA2-25E9A3D69E0E}">
      <dgm:prSet/>
      <dgm:spPr/>
      <dgm:t>
        <a:bodyPr/>
        <a:lstStyle/>
        <a:p>
          <a:endParaRPr lang="en-US"/>
        </a:p>
      </dgm:t>
    </dgm:pt>
    <dgm:pt modelId="{7547A54F-FB4D-2243-ADF9-C3522C47F098}" type="pres">
      <dgm:prSet presAssocID="{1EA44B02-7744-49FF-84DD-EFC1D5F85D5B}" presName="outerComposite" presStyleCnt="0">
        <dgm:presLayoutVars>
          <dgm:chMax val="5"/>
          <dgm:dir/>
          <dgm:resizeHandles val="exact"/>
        </dgm:presLayoutVars>
      </dgm:prSet>
      <dgm:spPr/>
    </dgm:pt>
    <dgm:pt modelId="{CCFCA8C3-0738-5747-8321-CAE77EDF01B4}" type="pres">
      <dgm:prSet presAssocID="{1EA44B02-7744-49FF-84DD-EFC1D5F85D5B}" presName="dummyMaxCanvas" presStyleCnt="0">
        <dgm:presLayoutVars/>
      </dgm:prSet>
      <dgm:spPr/>
    </dgm:pt>
    <dgm:pt modelId="{485F4234-324B-D847-9E41-5404F05499C3}" type="pres">
      <dgm:prSet presAssocID="{1EA44B02-7744-49FF-84DD-EFC1D5F85D5B}" presName="FiveNodes_1" presStyleLbl="node1" presStyleIdx="0" presStyleCnt="5">
        <dgm:presLayoutVars>
          <dgm:bulletEnabled val="1"/>
        </dgm:presLayoutVars>
      </dgm:prSet>
      <dgm:spPr/>
    </dgm:pt>
    <dgm:pt modelId="{0F1404C3-26AC-FA4B-99A6-82F04EF59EF8}" type="pres">
      <dgm:prSet presAssocID="{1EA44B02-7744-49FF-84DD-EFC1D5F85D5B}" presName="FiveNodes_2" presStyleLbl="node1" presStyleIdx="1" presStyleCnt="5">
        <dgm:presLayoutVars>
          <dgm:bulletEnabled val="1"/>
        </dgm:presLayoutVars>
      </dgm:prSet>
      <dgm:spPr/>
    </dgm:pt>
    <dgm:pt modelId="{6D72E736-7B0D-F544-A173-99B6D275E6B4}" type="pres">
      <dgm:prSet presAssocID="{1EA44B02-7744-49FF-84DD-EFC1D5F85D5B}" presName="FiveNodes_3" presStyleLbl="node1" presStyleIdx="2" presStyleCnt="5">
        <dgm:presLayoutVars>
          <dgm:bulletEnabled val="1"/>
        </dgm:presLayoutVars>
      </dgm:prSet>
      <dgm:spPr/>
    </dgm:pt>
    <dgm:pt modelId="{6E48B975-2E20-C848-902D-87C2622B028B}" type="pres">
      <dgm:prSet presAssocID="{1EA44B02-7744-49FF-84DD-EFC1D5F85D5B}" presName="FiveNodes_4" presStyleLbl="node1" presStyleIdx="3" presStyleCnt="5">
        <dgm:presLayoutVars>
          <dgm:bulletEnabled val="1"/>
        </dgm:presLayoutVars>
      </dgm:prSet>
      <dgm:spPr/>
    </dgm:pt>
    <dgm:pt modelId="{A16FCEFB-3449-144C-B67F-CC589E8B5479}" type="pres">
      <dgm:prSet presAssocID="{1EA44B02-7744-49FF-84DD-EFC1D5F85D5B}" presName="FiveNodes_5" presStyleLbl="node1" presStyleIdx="4" presStyleCnt="5">
        <dgm:presLayoutVars>
          <dgm:bulletEnabled val="1"/>
        </dgm:presLayoutVars>
      </dgm:prSet>
      <dgm:spPr/>
    </dgm:pt>
    <dgm:pt modelId="{4831F80D-CD0B-5C41-B032-14D8CC6FADC4}" type="pres">
      <dgm:prSet presAssocID="{1EA44B02-7744-49FF-84DD-EFC1D5F85D5B}" presName="FiveConn_1-2" presStyleLbl="fgAccFollowNode1" presStyleIdx="0" presStyleCnt="4">
        <dgm:presLayoutVars>
          <dgm:bulletEnabled val="1"/>
        </dgm:presLayoutVars>
      </dgm:prSet>
      <dgm:spPr/>
    </dgm:pt>
    <dgm:pt modelId="{7F04D9AC-E3A3-2147-9939-58404BA1596F}" type="pres">
      <dgm:prSet presAssocID="{1EA44B02-7744-49FF-84DD-EFC1D5F85D5B}" presName="FiveConn_2-3" presStyleLbl="fgAccFollowNode1" presStyleIdx="1" presStyleCnt="4">
        <dgm:presLayoutVars>
          <dgm:bulletEnabled val="1"/>
        </dgm:presLayoutVars>
      </dgm:prSet>
      <dgm:spPr/>
    </dgm:pt>
    <dgm:pt modelId="{55689546-AF7F-D24D-BD7E-6A35E2A2D514}" type="pres">
      <dgm:prSet presAssocID="{1EA44B02-7744-49FF-84DD-EFC1D5F85D5B}" presName="FiveConn_3-4" presStyleLbl="fgAccFollowNode1" presStyleIdx="2" presStyleCnt="4">
        <dgm:presLayoutVars>
          <dgm:bulletEnabled val="1"/>
        </dgm:presLayoutVars>
      </dgm:prSet>
      <dgm:spPr/>
    </dgm:pt>
    <dgm:pt modelId="{01EED78E-959A-3047-BB40-5B37216A6580}" type="pres">
      <dgm:prSet presAssocID="{1EA44B02-7744-49FF-84DD-EFC1D5F85D5B}" presName="FiveConn_4-5" presStyleLbl="fgAccFollowNode1" presStyleIdx="3" presStyleCnt="4">
        <dgm:presLayoutVars>
          <dgm:bulletEnabled val="1"/>
        </dgm:presLayoutVars>
      </dgm:prSet>
      <dgm:spPr/>
    </dgm:pt>
    <dgm:pt modelId="{99BC67AA-3680-564D-A6E2-CC7603165FA6}" type="pres">
      <dgm:prSet presAssocID="{1EA44B02-7744-49FF-84DD-EFC1D5F85D5B}" presName="FiveNodes_1_text" presStyleLbl="node1" presStyleIdx="4" presStyleCnt="5">
        <dgm:presLayoutVars>
          <dgm:bulletEnabled val="1"/>
        </dgm:presLayoutVars>
      </dgm:prSet>
      <dgm:spPr/>
    </dgm:pt>
    <dgm:pt modelId="{BE99FFCB-E31B-A747-B552-6FEFC59EC173}" type="pres">
      <dgm:prSet presAssocID="{1EA44B02-7744-49FF-84DD-EFC1D5F85D5B}" presName="FiveNodes_2_text" presStyleLbl="node1" presStyleIdx="4" presStyleCnt="5">
        <dgm:presLayoutVars>
          <dgm:bulletEnabled val="1"/>
        </dgm:presLayoutVars>
      </dgm:prSet>
      <dgm:spPr/>
    </dgm:pt>
    <dgm:pt modelId="{028FC24D-2EB1-DC4B-8A9F-4AA32C9E3945}" type="pres">
      <dgm:prSet presAssocID="{1EA44B02-7744-49FF-84DD-EFC1D5F85D5B}" presName="FiveNodes_3_text" presStyleLbl="node1" presStyleIdx="4" presStyleCnt="5">
        <dgm:presLayoutVars>
          <dgm:bulletEnabled val="1"/>
        </dgm:presLayoutVars>
      </dgm:prSet>
      <dgm:spPr/>
    </dgm:pt>
    <dgm:pt modelId="{0CC02B3B-EC73-494F-A17B-CEA3C2D9989F}" type="pres">
      <dgm:prSet presAssocID="{1EA44B02-7744-49FF-84DD-EFC1D5F85D5B}" presName="FiveNodes_4_text" presStyleLbl="node1" presStyleIdx="4" presStyleCnt="5">
        <dgm:presLayoutVars>
          <dgm:bulletEnabled val="1"/>
        </dgm:presLayoutVars>
      </dgm:prSet>
      <dgm:spPr/>
    </dgm:pt>
    <dgm:pt modelId="{D9EA4BCE-5709-894A-AAAF-B497ACC014B1}" type="pres">
      <dgm:prSet presAssocID="{1EA44B02-7744-49FF-84DD-EFC1D5F85D5B}" presName="FiveNodes_5_text" presStyleLbl="node1" presStyleIdx="4" presStyleCnt="5">
        <dgm:presLayoutVars>
          <dgm:bulletEnabled val="1"/>
        </dgm:presLayoutVars>
      </dgm:prSet>
      <dgm:spPr/>
    </dgm:pt>
  </dgm:ptLst>
  <dgm:cxnLst>
    <dgm:cxn modelId="{D2319C0B-B040-2B45-A050-FD45D6A6738A}" type="presOf" srcId="{664EA7CD-BEB2-45E0-A3E6-E3A5AF99B157}" destId="{99BC67AA-3680-564D-A6E2-CC7603165FA6}" srcOrd="1" destOrd="0" presId="urn:microsoft.com/office/officeart/2005/8/layout/vProcess5"/>
    <dgm:cxn modelId="{29CB4B29-374F-5746-B985-711E5E9CA11F}" type="presOf" srcId="{18C7F41E-7B00-44D1-9155-802C40ADBA3B}" destId="{BE99FFCB-E31B-A747-B552-6FEFC59EC173}" srcOrd="1" destOrd="0" presId="urn:microsoft.com/office/officeart/2005/8/layout/vProcess5"/>
    <dgm:cxn modelId="{500DB334-977F-234E-8790-9BB8A39CC715}" type="presOf" srcId="{D86CFE90-2504-4689-9B8E-189F83CA1215}" destId="{028FC24D-2EB1-DC4B-8A9F-4AA32C9E3945}" srcOrd="1" destOrd="0" presId="urn:microsoft.com/office/officeart/2005/8/layout/vProcess5"/>
    <dgm:cxn modelId="{FCE29637-2454-6443-8226-A0F063A29602}" type="presOf" srcId="{BA1A3209-09B3-4097-92EB-312019AB8D1A}" destId="{01EED78E-959A-3047-BB40-5B37216A6580}" srcOrd="0" destOrd="0" presId="urn:microsoft.com/office/officeart/2005/8/layout/vProcess5"/>
    <dgm:cxn modelId="{21CFC649-9858-3246-A95F-0A5E3CB808AC}" type="presOf" srcId="{1EA44B02-7744-49FF-84DD-EFC1D5F85D5B}" destId="{7547A54F-FB4D-2243-ADF9-C3522C47F098}" srcOrd="0" destOrd="0" presId="urn:microsoft.com/office/officeart/2005/8/layout/vProcess5"/>
    <dgm:cxn modelId="{55EA2751-E01F-45C5-BDA4-FB0619A81F7F}" srcId="{1EA44B02-7744-49FF-84DD-EFC1D5F85D5B}" destId="{96400685-D777-4036-9569-9322882BEB09}" srcOrd="3" destOrd="0" parTransId="{5050954D-765A-4371-912D-E27FD18BCD6D}" sibTransId="{BA1A3209-09B3-4097-92EB-312019AB8D1A}"/>
    <dgm:cxn modelId="{23A48854-E4D2-9B41-90FE-D4C9F240982D}" type="presOf" srcId="{70D3BF26-E3B9-43EE-B5DC-2BEF6DF8AE74}" destId="{4831F80D-CD0B-5C41-B032-14D8CC6FADC4}" srcOrd="0" destOrd="0" presId="urn:microsoft.com/office/officeart/2005/8/layout/vProcess5"/>
    <dgm:cxn modelId="{599EFE66-F647-4475-B9FA-990E7D0039DF}" srcId="{1EA44B02-7744-49FF-84DD-EFC1D5F85D5B}" destId="{664EA7CD-BEB2-45E0-A3E6-E3A5AF99B157}" srcOrd="0" destOrd="0" parTransId="{166F0BC7-F7E0-4A5E-AF41-C9BE833E9659}" sibTransId="{70D3BF26-E3B9-43EE-B5DC-2BEF6DF8AE74}"/>
    <dgm:cxn modelId="{CCC3E170-FD0D-694B-86D9-603B5114206E}" type="presOf" srcId="{30919BD6-8208-4107-BAB4-35EF5B47A931}" destId="{7F04D9AC-E3A3-2147-9939-58404BA1596F}" srcOrd="0" destOrd="0" presId="urn:microsoft.com/office/officeart/2005/8/layout/vProcess5"/>
    <dgm:cxn modelId="{78FA4687-B575-C147-BA4C-0FF713F88AEF}" type="presOf" srcId="{C9542406-0255-4B83-A612-232A1415A300}" destId="{D9EA4BCE-5709-894A-AAAF-B497ACC014B1}" srcOrd="1" destOrd="0" presId="urn:microsoft.com/office/officeart/2005/8/layout/vProcess5"/>
    <dgm:cxn modelId="{1E894F8C-EAEC-4376-881A-D7BC8B867340}" srcId="{1EA44B02-7744-49FF-84DD-EFC1D5F85D5B}" destId="{D86CFE90-2504-4689-9B8E-189F83CA1215}" srcOrd="2" destOrd="0" parTransId="{651B5BC1-AAD6-4984-B2EC-716BA023944B}" sibTransId="{C25F2F1F-EC5E-4239-83E1-EFB782D96D7C}"/>
    <dgm:cxn modelId="{8B0C0393-F505-3141-90A3-E495A616B828}" type="presOf" srcId="{96400685-D777-4036-9569-9322882BEB09}" destId="{0CC02B3B-EC73-494F-A17B-CEA3C2D9989F}" srcOrd="1" destOrd="0" presId="urn:microsoft.com/office/officeart/2005/8/layout/vProcess5"/>
    <dgm:cxn modelId="{A773789A-273F-E44E-A94C-16EA7322F3C8}" type="presOf" srcId="{664EA7CD-BEB2-45E0-A3E6-E3A5AF99B157}" destId="{485F4234-324B-D847-9E41-5404F05499C3}" srcOrd="0" destOrd="0" presId="urn:microsoft.com/office/officeart/2005/8/layout/vProcess5"/>
    <dgm:cxn modelId="{DE95ED9C-BF0C-4D4A-8DA2-25E9A3D69E0E}" srcId="{1EA44B02-7744-49FF-84DD-EFC1D5F85D5B}" destId="{C9542406-0255-4B83-A612-232A1415A300}" srcOrd="4" destOrd="0" parTransId="{091D2836-3E5C-4B71-B905-39E8D8843DE5}" sibTransId="{41ECC3CF-08CC-4A38-8F11-C4F4B70187C4}"/>
    <dgm:cxn modelId="{9DA94EA1-9282-1646-8D96-C3F267CE0B9F}" type="presOf" srcId="{C25F2F1F-EC5E-4239-83E1-EFB782D96D7C}" destId="{55689546-AF7F-D24D-BD7E-6A35E2A2D514}" srcOrd="0" destOrd="0" presId="urn:microsoft.com/office/officeart/2005/8/layout/vProcess5"/>
    <dgm:cxn modelId="{22EB63A1-0195-CD4B-AF1A-375C21D5A0CA}" type="presOf" srcId="{18C7F41E-7B00-44D1-9155-802C40ADBA3B}" destId="{0F1404C3-26AC-FA4B-99A6-82F04EF59EF8}" srcOrd="0" destOrd="0" presId="urn:microsoft.com/office/officeart/2005/8/layout/vProcess5"/>
    <dgm:cxn modelId="{6048A0AA-0383-F843-8EA2-C7FA2F62613E}" type="presOf" srcId="{C9542406-0255-4B83-A612-232A1415A300}" destId="{A16FCEFB-3449-144C-B67F-CC589E8B5479}" srcOrd="0" destOrd="0" presId="urn:microsoft.com/office/officeart/2005/8/layout/vProcess5"/>
    <dgm:cxn modelId="{D20918C7-9D80-48E5-91F0-C41C5B0F004F}" srcId="{1EA44B02-7744-49FF-84DD-EFC1D5F85D5B}" destId="{18C7F41E-7B00-44D1-9155-802C40ADBA3B}" srcOrd="1" destOrd="0" parTransId="{62D848EB-E4C2-4C2B-9FEA-CBD9E9B66D87}" sibTransId="{30919BD6-8208-4107-BAB4-35EF5B47A931}"/>
    <dgm:cxn modelId="{342192E3-FE3D-5F43-B0A0-8F308CCE498E}" type="presOf" srcId="{D86CFE90-2504-4689-9B8E-189F83CA1215}" destId="{6D72E736-7B0D-F544-A173-99B6D275E6B4}" srcOrd="0" destOrd="0" presId="urn:microsoft.com/office/officeart/2005/8/layout/vProcess5"/>
    <dgm:cxn modelId="{108F16ED-0C31-BF46-AA5B-26B6A5B3BBA4}" type="presOf" srcId="{96400685-D777-4036-9569-9322882BEB09}" destId="{6E48B975-2E20-C848-902D-87C2622B028B}" srcOrd="0" destOrd="0" presId="urn:microsoft.com/office/officeart/2005/8/layout/vProcess5"/>
    <dgm:cxn modelId="{4B29F02B-2CAA-6F47-B034-95C028411067}" type="presParOf" srcId="{7547A54F-FB4D-2243-ADF9-C3522C47F098}" destId="{CCFCA8C3-0738-5747-8321-CAE77EDF01B4}" srcOrd="0" destOrd="0" presId="urn:microsoft.com/office/officeart/2005/8/layout/vProcess5"/>
    <dgm:cxn modelId="{F02FD20C-D13F-4641-A2CC-AE4AE7E684C9}" type="presParOf" srcId="{7547A54F-FB4D-2243-ADF9-C3522C47F098}" destId="{485F4234-324B-D847-9E41-5404F05499C3}" srcOrd="1" destOrd="0" presId="urn:microsoft.com/office/officeart/2005/8/layout/vProcess5"/>
    <dgm:cxn modelId="{2B38C74D-733D-8B44-90C8-1B5834BAB16C}" type="presParOf" srcId="{7547A54F-FB4D-2243-ADF9-C3522C47F098}" destId="{0F1404C3-26AC-FA4B-99A6-82F04EF59EF8}" srcOrd="2" destOrd="0" presId="urn:microsoft.com/office/officeart/2005/8/layout/vProcess5"/>
    <dgm:cxn modelId="{7F3B5D19-9DA7-3E43-9E20-48572A777800}" type="presParOf" srcId="{7547A54F-FB4D-2243-ADF9-C3522C47F098}" destId="{6D72E736-7B0D-F544-A173-99B6D275E6B4}" srcOrd="3" destOrd="0" presId="urn:microsoft.com/office/officeart/2005/8/layout/vProcess5"/>
    <dgm:cxn modelId="{EA278B19-93AE-A04B-A821-BB6DCC50902A}" type="presParOf" srcId="{7547A54F-FB4D-2243-ADF9-C3522C47F098}" destId="{6E48B975-2E20-C848-902D-87C2622B028B}" srcOrd="4" destOrd="0" presId="urn:microsoft.com/office/officeart/2005/8/layout/vProcess5"/>
    <dgm:cxn modelId="{54E440CE-615A-2443-866F-75C5BF9ECBAA}" type="presParOf" srcId="{7547A54F-FB4D-2243-ADF9-C3522C47F098}" destId="{A16FCEFB-3449-144C-B67F-CC589E8B5479}" srcOrd="5" destOrd="0" presId="urn:microsoft.com/office/officeart/2005/8/layout/vProcess5"/>
    <dgm:cxn modelId="{2CCAA389-B720-064F-B8BA-DA55A80C7090}" type="presParOf" srcId="{7547A54F-FB4D-2243-ADF9-C3522C47F098}" destId="{4831F80D-CD0B-5C41-B032-14D8CC6FADC4}" srcOrd="6" destOrd="0" presId="urn:microsoft.com/office/officeart/2005/8/layout/vProcess5"/>
    <dgm:cxn modelId="{01566171-475C-8044-B7BF-07EE111DD68B}" type="presParOf" srcId="{7547A54F-FB4D-2243-ADF9-C3522C47F098}" destId="{7F04D9AC-E3A3-2147-9939-58404BA1596F}" srcOrd="7" destOrd="0" presId="urn:microsoft.com/office/officeart/2005/8/layout/vProcess5"/>
    <dgm:cxn modelId="{347C4CB2-675B-F545-BA0A-7796EAD06550}" type="presParOf" srcId="{7547A54F-FB4D-2243-ADF9-C3522C47F098}" destId="{55689546-AF7F-D24D-BD7E-6A35E2A2D514}" srcOrd="8" destOrd="0" presId="urn:microsoft.com/office/officeart/2005/8/layout/vProcess5"/>
    <dgm:cxn modelId="{973EF800-D5C6-D743-A03B-1A4C8C6D9154}" type="presParOf" srcId="{7547A54F-FB4D-2243-ADF9-C3522C47F098}" destId="{01EED78E-959A-3047-BB40-5B37216A6580}" srcOrd="9" destOrd="0" presId="urn:microsoft.com/office/officeart/2005/8/layout/vProcess5"/>
    <dgm:cxn modelId="{32EE6192-4867-BC43-9A17-F168A44516AB}" type="presParOf" srcId="{7547A54F-FB4D-2243-ADF9-C3522C47F098}" destId="{99BC67AA-3680-564D-A6E2-CC7603165FA6}" srcOrd="10" destOrd="0" presId="urn:microsoft.com/office/officeart/2005/8/layout/vProcess5"/>
    <dgm:cxn modelId="{FD992B6C-AE4B-3344-A5E8-C1D30FEE663F}" type="presParOf" srcId="{7547A54F-FB4D-2243-ADF9-C3522C47F098}" destId="{BE99FFCB-E31B-A747-B552-6FEFC59EC173}" srcOrd="11" destOrd="0" presId="urn:microsoft.com/office/officeart/2005/8/layout/vProcess5"/>
    <dgm:cxn modelId="{CEE51245-063E-7341-B471-453C3170BA9C}" type="presParOf" srcId="{7547A54F-FB4D-2243-ADF9-C3522C47F098}" destId="{028FC24D-2EB1-DC4B-8A9F-4AA32C9E3945}" srcOrd="12" destOrd="0" presId="urn:microsoft.com/office/officeart/2005/8/layout/vProcess5"/>
    <dgm:cxn modelId="{1B6513B7-1820-1E41-8B97-5DA99E8745A4}" type="presParOf" srcId="{7547A54F-FB4D-2243-ADF9-C3522C47F098}" destId="{0CC02B3B-EC73-494F-A17B-CEA3C2D9989F}" srcOrd="13" destOrd="0" presId="urn:microsoft.com/office/officeart/2005/8/layout/vProcess5"/>
    <dgm:cxn modelId="{EBDABC00-9020-1448-AC1D-3E9181E42DD2}" type="presParOf" srcId="{7547A54F-FB4D-2243-ADF9-C3522C47F098}" destId="{D9EA4BCE-5709-894A-AAAF-B497ACC014B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1DD4CDE-8D52-4E09-89DE-92AD534390A3}"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0208BE43-D0BD-46CD-B823-CFFF06E34C4A}">
      <dgm:prSet/>
      <dgm:spPr/>
      <dgm:t>
        <a:bodyPr/>
        <a:lstStyle/>
        <a:p>
          <a:r>
            <a:rPr lang="en-GB"/>
            <a:t>6. Transparency and Accountability Schools should be open with parents and students about where and how AI is being used. If a chatbot is used to answer student queries, it must be clearly labelled so users know they are interacting with an automated system. </a:t>
          </a:r>
          <a:r>
            <a:rPr lang="en-GB" i="0"/>
            <a:t>Establish a clear Senior Responsible Owner (SRO), such as a Headteacher or IT Lead, who is ultimately accountable for the school's use of AI.</a:t>
          </a:r>
          <a:endParaRPr lang="en-US"/>
        </a:p>
      </dgm:t>
    </dgm:pt>
    <dgm:pt modelId="{E3349766-20FC-4F7B-B90F-0F5FF557EB33}" type="parTrans" cxnId="{AD8A80A6-1E1C-4111-B396-9D7EA00713BC}">
      <dgm:prSet/>
      <dgm:spPr/>
      <dgm:t>
        <a:bodyPr/>
        <a:lstStyle/>
        <a:p>
          <a:endParaRPr lang="en-US"/>
        </a:p>
      </dgm:t>
    </dgm:pt>
    <dgm:pt modelId="{934FEBE1-B1BB-48E8-9340-CD57AFEF61A0}" type="sibTrans" cxnId="{AD8A80A6-1E1C-4111-B396-9D7EA00713BC}">
      <dgm:prSet/>
      <dgm:spPr/>
      <dgm:t>
        <a:bodyPr/>
        <a:lstStyle/>
        <a:p>
          <a:endParaRPr lang="en-US"/>
        </a:p>
      </dgm:t>
    </dgm:pt>
    <dgm:pt modelId="{56A9BBB8-51FE-4698-8260-04B90E4FB162}">
      <dgm:prSet/>
      <dgm:spPr/>
      <dgm:t>
        <a:bodyPr/>
        <a:lstStyle/>
        <a:p>
          <a:r>
            <a:rPr lang="en-GB"/>
            <a:t>7. Governance and Continuous Monitoring AI tools can "drift" or become less accurate over time as data environments change. Schools should maintain an AI systems inventory to keep track of every tool in use, its purpose, and its associated risks.</a:t>
          </a:r>
          <a:r>
            <a:rPr lang="en-GB" i="0"/>
            <a:t>Set up an AI review process or committee to evaluate tools regularly against the school’s ethical values and educational goals.</a:t>
          </a:r>
          <a:endParaRPr lang="en-US"/>
        </a:p>
      </dgm:t>
    </dgm:pt>
    <dgm:pt modelId="{DFEE0D42-2748-432B-9C60-25D2AEDFF1E3}" type="parTrans" cxnId="{35CBD532-5133-4B92-97CC-F1997990DAF1}">
      <dgm:prSet/>
      <dgm:spPr/>
      <dgm:t>
        <a:bodyPr/>
        <a:lstStyle/>
        <a:p>
          <a:endParaRPr lang="en-US"/>
        </a:p>
      </dgm:t>
    </dgm:pt>
    <dgm:pt modelId="{243D80F6-C5CF-4455-AFC1-0062891D235A}" type="sibTrans" cxnId="{35CBD532-5133-4B92-97CC-F1997990DAF1}">
      <dgm:prSet/>
      <dgm:spPr/>
      <dgm:t>
        <a:bodyPr/>
        <a:lstStyle/>
        <a:p>
          <a:endParaRPr lang="en-US"/>
        </a:p>
      </dgm:t>
    </dgm:pt>
    <dgm:pt modelId="{C8230D1B-7C1D-48FA-954E-0A08F9CDFD87}">
      <dgm:prSet/>
      <dgm:spPr/>
      <dgm:t>
        <a:bodyPr/>
        <a:lstStyle/>
        <a:p>
          <a:r>
            <a:rPr lang="en-GB"/>
            <a:t>8. Skills and Training Building an "AI-ready" culture requires upskilling staff. Teachers need the skills to use AI tools effectively and safely, while leaders need to understand the strategic and ethical implications for the school. </a:t>
          </a:r>
          <a:r>
            <a:rPr lang="en-GB" i="0"/>
            <a:t>Provide "sandboxes" or safe spaces where staff can experiment with AI technology without risking student data.</a:t>
          </a:r>
          <a:endParaRPr lang="en-US"/>
        </a:p>
      </dgm:t>
    </dgm:pt>
    <dgm:pt modelId="{DA4302CA-3F1D-48C2-8B93-8FC0106FA2FB}" type="parTrans" cxnId="{A15CDFE0-50E4-4C58-88D2-E63FE293D7B9}">
      <dgm:prSet/>
      <dgm:spPr/>
      <dgm:t>
        <a:bodyPr/>
        <a:lstStyle/>
        <a:p>
          <a:endParaRPr lang="en-US"/>
        </a:p>
      </dgm:t>
    </dgm:pt>
    <dgm:pt modelId="{2EDF28E0-386D-4893-8A7F-921C1678B4B2}" type="sibTrans" cxnId="{A15CDFE0-50E4-4C58-88D2-E63FE293D7B9}">
      <dgm:prSet/>
      <dgm:spPr/>
      <dgm:t>
        <a:bodyPr/>
        <a:lstStyle/>
        <a:p>
          <a:endParaRPr lang="en-US"/>
        </a:p>
      </dgm:t>
    </dgm:pt>
    <dgm:pt modelId="{2451DD27-1488-44A0-AD8D-4B6DB61F7D32}">
      <dgm:prSet/>
      <dgm:spPr/>
      <dgm:t>
        <a:bodyPr/>
        <a:lstStyle/>
        <a:p>
          <a:r>
            <a:rPr lang="en-GB"/>
            <a:t>9. Choosing the Right Tool AI is not a "silver bullet" and may not be the best solution for every educational problem. Schools should evaluate whether a task is better solved through traditional technologies or human intervention.</a:t>
          </a:r>
          <a:r>
            <a:rPr lang="en-GB" i="0"/>
            <a:t>Start with a clear problem statement (e.g., "reducing teacher admin time") rather than starting with the technology itself.</a:t>
          </a:r>
          <a:endParaRPr lang="en-US"/>
        </a:p>
      </dgm:t>
    </dgm:pt>
    <dgm:pt modelId="{D6F5FE5F-B609-41DA-AB05-93586615F88A}" type="parTrans" cxnId="{B1695431-8680-41D8-A2DC-29D34064E020}">
      <dgm:prSet/>
      <dgm:spPr/>
      <dgm:t>
        <a:bodyPr/>
        <a:lstStyle/>
        <a:p>
          <a:endParaRPr lang="en-US"/>
        </a:p>
      </dgm:t>
    </dgm:pt>
    <dgm:pt modelId="{74FCA8C6-1FEA-4D72-8821-1823CBF3DEC3}" type="sibTrans" cxnId="{B1695431-8680-41D8-A2DC-29D34064E020}">
      <dgm:prSet/>
      <dgm:spPr/>
      <dgm:t>
        <a:bodyPr/>
        <a:lstStyle/>
        <a:p>
          <a:endParaRPr lang="en-US"/>
        </a:p>
      </dgm:t>
    </dgm:pt>
    <dgm:pt modelId="{24EECFBC-DB37-4CCB-A1E0-5312C189E93D}">
      <dgm:prSet/>
      <dgm:spPr/>
      <dgm:t>
        <a:bodyPr/>
        <a:lstStyle/>
        <a:p>
          <a:r>
            <a:rPr lang="en-GB"/>
            <a:t>10. Commercial and Vendor Management When buying AI tools, schools should work with commercial experts to ensure contracts include protections for intellectual property and data privacy. </a:t>
          </a:r>
          <a:r>
            <a:rPr lang="en-GB" i="0"/>
            <a:t>Check if model providers use sustainable practices, as AI training and deployment can have significant environmental impacts.</a:t>
          </a:r>
          <a:endParaRPr lang="en-US"/>
        </a:p>
      </dgm:t>
    </dgm:pt>
    <dgm:pt modelId="{AB44624C-FDA2-425F-947D-9640AAA78765}" type="parTrans" cxnId="{78260329-536E-46D1-891D-640ECADFF0AC}">
      <dgm:prSet/>
      <dgm:spPr/>
      <dgm:t>
        <a:bodyPr/>
        <a:lstStyle/>
        <a:p>
          <a:endParaRPr lang="en-US"/>
        </a:p>
      </dgm:t>
    </dgm:pt>
    <dgm:pt modelId="{C51A9A40-967A-4FF4-889C-C4FFF713BF31}" type="sibTrans" cxnId="{78260329-536E-46D1-891D-640ECADFF0AC}">
      <dgm:prSet/>
      <dgm:spPr/>
      <dgm:t>
        <a:bodyPr/>
        <a:lstStyle/>
        <a:p>
          <a:endParaRPr lang="en-US"/>
        </a:p>
      </dgm:t>
    </dgm:pt>
    <dgm:pt modelId="{694E26B1-392C-6949-8A3E-83DD424D3D0D}" type="pres">
      <dgm:prSet presAssocID="{21DD4CDE-8D52-4E09-89DE-92AD534390A3}" presName="outerComposite" presStyleCnt="0">
        <dgm:presLayoutVars>
          <dgm:chMax val="5"/>
          <dgm:dir/>
          <dgm:resizeHandles val="exact"/>
        </dgm:presLayoutVars>
      </dgm:prSet>
      <dgm:spPr/>
    </dgm:pt>
    <dgm:pt modelId="{E546674A-7CAE-1D46-B59A-EC0C43551402}" type="pres">
      <dgm:prSet presAssocID="{21DD4CDE-8D52-4E09-89DE-92AD534390A3}" presName="dummyMaxCanvas" presStyleCnt="0">
        <dgm:presLayoutVars/>
      </dgm:prSet>
      <dgm:spPr/>
    </dgm:pt>
    <dgm:pt modelId="{D2118105-BAD3-FC43-BE44-DFEE2DA54C4F}" type="pres">
      <dgm:prSet presAssocID="{21DD4CDE-8D52-4E09-89DE-92AD534390A3}" presName="FiveNodes_1" presStyleLbl="node1" presStyleIdx="0" presStyleCnt="5">
        <dgm:presLayoutVars>
          <dgm:bulletEnabled val="1"/>
        </dgm:presLayoutVars>
      </dgm:prSet>
      <dgm:spPr/>
    </dgm:pt>
    <dgm:pt modelId="{D6FC5345-7C06-3144-9122-D76A90D593C0}" type="pres">
      <dgm:prSet presAssocID="{21DD4CDE-8D52-4E09-89DE-92AD534390A3}" presName="FiveNodes_2" presStyleLbl="node1" presStyleIdx="1" presStyleCnt="5">
        <dgm:presLayoutVars>
          <dgm:bulletEnabled val="1"/>
        </dgm:presLayoutVars>
      </dgm:prSet>
      <dgm:spPr/>
    </dgm:pt>
    <dgm:pt modelId="{DD0559D9-7F11-4242-94C4-4AB505402F99}" type="pres">
      <dgm:prSet presAssocID="{21DD4CDE-8D52-4E09-89DE-92AD534390A3}" presName="FiveNodes_3" presStyleLbl="node1" presStyleIdx="2" presStyleCnt="5">
        <dgm:presLayoutVars>
          <dgm:bulletEnabled val="1"/>
        </dgm:presLayoutVars>
      </dgm:prSet>
      <dgm:spPr/>
    </dgm:pt>
    <dgm:pt modelId="{A3D031C1-7392-9A41-B6CB-30DC10CE0577}" type="pres">
      <dgm:prSet presAssocID="{21DD4CDE-8D52-4E09-89DE-92AD534390A3}" presName="FiveNodes_4" presStyleLbl="node1" presStyleIdx="3" presStyleCnt="5">
        <dgm:presLayoutVars>
          <dgm:bulletEnabled val="1"/>
        </dgm:presLayoutVars>
      </dgm:prSet>
      <dgm:spPr/>
    </dgm:pt>
    <dgm:pt modelId="{C2F8FB5B-0090-414F-887C-2B333B78C5C6}" type="pres">
      <dgm:prSet presAssocID="{21DD4CDE-8D52-4E09-89DE-92AD534390A3}" presName="FiveNodes_5" presStyleLbl="node1" presStyleIdx="4" presStyleCnt="5">
        <dgm:presLayoutVars>
          <dgm:bulletEnabled val="1"/>
        </dgm:presLayoutVars>
      </dgm:prSet>
      <dgm:spPr/>
    </dgm:pt>
    <dgm:pt modelId="{B9BCC91B-C425-9E4D-9F14-3AD373458B41}" type="pres">
      <dgm:prSet presAssocID="{21DD4CDE-8D52-4E09-89DE-92AD534390A3}" presName="FiveConn_1-2" presStyleLbl="fgAccFollowNode1" presStyleIdx="0" presStyleCnt="4">
        <dgm:presLayoutVars>
          <dgm:bulletEnabled val="1"/>
        </dgm:presLayoutVars>
      </dgm:prSet>
      <dgm:spPr/>
    </dgm:pt>
    <dgm:pt modelId="{D4EF7593-8D18-3646-A15A-13086E7DCA2B}" type="pres">
      <dgm:prSet presAssocID="{21DD4CDE-8D52-4E09-89DE-92AD534390A3}" presName="FiveConn_2-3" presStyleLbl="fgAccFollowNode1" presStyleIdx="1" presStyleCnt="4">
        <dgm:presLayoutVars>
          <dgm:bulletEnabled val="1"/>
        </dgm:presLayoutVars>
      </dgm:prSet>
      <dgm:spPr/>
    </dgm:pt>
    <dgm:pt modelId="{A66E7322-3757-864A-B5F2-F223BDAB01E3}" type="pres">
      <dgm:prSet presAssocID="{21DD4CDE-8D52-4E09-89DE-92AD534390A3}" presName="FiveConn_3-4" presStyleLbl="fgAccFollowNode1" presStyleIdx="2" presStyleCnt="4">
        <dgm:presLayoutVars>
          <dgm:bulletEnabled val="1"/>
        </dgm:presLayoutVars>
      </dgm:prSet>
      <dgm:spPr/>
    </dgm:pt>
    <dgm:pt modelId="{3381A87D-BC6F-C44F-A0C0-88EB9CE428EF}" type="pres">
      <dgm:prSet presAssocID="{21DD4CDE-8D52-4E09-89DE-92AD534390A3}" presName="FiveConn_4-5" presStyleLbl="fgAccFollowNode1" presStyleIdx="3" presStyleCnt="4">
        <dgm:presLayoutVars>
          <dgm:bulletEnabled val="1"/>
        </dgm:presLayoutVars>
      </dgm:prSet>
      <dgm:spPr/>
    </dgm:pt>
    <dgm:pt modelId="{6E8A2AFC-DA57-0142-9E17-DD0C3CCB3969}" type="pres">
      <dgm:prSet presAssocID="{21DD4CDE-8D52-4E09-89DE-92AD534390A3}" presName="FiveNodes_1_text" presStyleLbl="node1" presStyleIdx="4" presStyleCnt="5">
        <dgm:presLayoutVars>
          <dgm:bulletEnabled val="1"/>
        </dgm:presLayoutVars>
      </dgm:prSet>
      <dgm:spPr/>
    </dgm:pt>
    <dgm:pt modelId="{AF6D2AD2-DC98-844A-AA5D-0EC33001536B}" type="pres">
      <dgm:prSet presAssocID="{21DD4CDE-8D52-4E09-89DE-92AD534390A3}" presName="FiveNodes_2_text" presStyleLbl="node1" presStyleIdx="4" presStyleCnt="5">
        <dgm:presLayoutVars>
          <dgm:bulletEnabled val="1"/>
        </dgm:presLayoutVars>
      </dgm:prSet>
      <dgm:spPr/>
    </dgm:pt>
    <dgm:pt modelId="{AA1C7702-6B65-F641-85DB-F7BEEE45323B}" type="pres">
      <dgm:prSet presAssocID="{21DD4CDE-8D52-4E09-89DE-92AD534390A3}" presName="FiveNodes_3_text" presStyleLbl="node1" presStyleIdx="4" presStyleCnt="5">
        <dgm:presLayoutVars>
          <dgm:bulletEnabled val="1"/>
        </dgm:presLayoutVars>
      </dgm:prSet>
      <dgm:spPr/>
    </dgm:pt>
    <dgm:pt modelId="{8DDC008B-E8FC-1D43-ADCA-3B1BA6520BFC}" type="pres">
      <dgm:prSet presAssocID="{21DD4CDE-8D52-4E09-89DE-92AD534390A3}" presName="FiveNodes_4_text" presStyleLbl="node1" presStyleIdx="4" presStyleCnt="5">
        <dgm:presLayoutVars>
          <dgm:bulletEnabled val="1"/>
        </dgm:presLayoutVars>
      </dgm:prSet>
      <dgm:spPr/>
    </dgm:pt>
    <dgm:pt modelId="{B479FC77-31A1-4A4A-9C4C-777193BBF375}" type="pres">
      <dgm:prSet presAssocID="{21DD4CDE-8D52-4E09-89DE-92AD534390A3}" presName="FiveNodes_5_text" presStyleLbl="node1" presStyleIdx="4" presStyleCnt="5">
        <dgm:presLayoutVars>
          <dgm:bulletEnabled val="1"/>
        </dgm:presLayoutVars>
      </dgm:prSet>
      <dgm:spPr/>
    </dgm:pt>
  </dgm:ptLst>
  <dgm:cxnLst>
    <dgm:cxn modelId="{C8F0D10A-E280-AF43-8866-32D5B25A045B}" type="presOf" srcId="{2451DD27-1488-44A0-AD8D-4B6DB61F7D32}" destId="{A3D031C1-7392-9A41-B6CB-30DC10CE0577}" srcOrd="0" destOrd="0" presId="urn:microsoft.com/office/officeart/2005/8/layout/vProcess5"/>
    <dgm:cxn modelId="{4F8C780F-7350-E04F-A2F9-78AE77B9933F}" type="presOf" srcId="{2451DD27-1488-44A0-AD8D-4B6DB61F7D32}" destId="{8DDC008B-E8FC-1D43-ADCA-3B1BA6520BFC}" srcOrd="1" destOrd="0" presId="urn:microsoft.com/office/officeart/2005/8/layout/vProcess5"/>
    <dgm:cxn modelId="{3DF06A1E-4556-2F44-B904-2C46EA4AB8E3}" type="presOf" srcId="{0208BE43-D0BD-46CD-B823-CFFF06E34C4A}" destId="{D2118105-BAD3-FC43-BE44-DFEE2DA54C4F}" srcOrd="0" destOrd="0" presId="urn:microsoft.com/office/officeart/2005/8/layout/vProcess5"/>
    <dgm:cxn modelId="{78260329-536E-46D1-891D-640ECADFF0AC}" srcId="{21DD4CDE-8D52-4E09-89DE-92AD534390A3}" destId="{24EECFBC-DB37-4CCB-A1E0-5312C189E93D}" srcOrd="4" destOrd="0" parTransId="{AB44624C-FDA2-425F-947D-9640AAA78765}" sibTransId="{C51A9A40-967A-4FF4-889C-C4FFF713BF31}"/>
    <dgm:cxn modelId="{9C10782F-6DF7-DA49-B1C3-AAEBA472687A}" type="presOf" srcId="{56A9BBB8-51FE-4698-8260-04B90E4FB162}" destId="{D6FC5345-7C06-3144-9122-D76A90D593C0}" srcOrd="0" destOrd="0" presId="urn:microsoft.com/office/officeart/2005/8/layout/vProcess5"/>
    <dgm:cxn modelId="{B1695431-8680-41D8-A2DC-29D34064E020}" srcId="{21DD4CDE-8D52-4E09-89DE-92AD534390A3}" destId="{2451DD27-1488-44A0-AD8D-4B6DB61F7D32}" srcOrd="3" destOrd="0" parTransId="{D6F5FE5F-B609-41DA-AB05-93586615F88A}" sibTransId="{74FCA8C6-1FEA-4D72-8821-1823CBF3DEC3}"/>
    <dgm:cxn modelId="{35CBD532-5133-4B92-97CC-F1997990DAF1}" srcId="{21DD4CDE-8D52-4E09-89DE-92AD534390A3}" destId="{56A9BBB8-51FE-4698-8260-04B90E4FB162}" srcOrd="1" destOrd="0" parTransId="{DFEE0D42-2748-432B-9C60-25D2AEDFF1E3}" sibTransId="{243D80F6-C5CF-4455-AFC1-0062891D235A}"/>
    <dgm:cxn modelId="{BCCF5A39-0B7F-D64B-B8E3-3F5404DF1230}" type="presOf" srcId="{21DD4CDE-8D52-4E09-89DE-92AD534390A3}" destId="{694E26B1-392C-6949-8A3E-83DD424D3D0D}" srcOrd="0" destOrd="0" presId="urn:microsoft.com/office/officeart/2005/8/layout/vProcess5"/>
    <dgm:cxn modelId="{81546439-E6E4-3E42-93D4-C823486C87FD}" type="presOf" srcId="{2EDF28E0-386D-4893-8A7F-921C1678B4B2}" destId="{A66E7322-3757-864A-B5F2-F223BDAB01E3}" srcOrd="0" destOrd="0" presId="urn:microsoft.com/office/officeart/2005/8/layout/vProcess5"/>
    <dgm:cxn modelId="{E1BE7395-3F13-1540-BD54-D8CC0EF81E9A}" type="presOf" srcId="{56A9BBB8-51FE-4698-8260-04B90E4FB162}" destId="{AF6D2AD2-DC98-844A-AA5D-0EC33001536B}" srcOrd="1" destOrd="0" presId="urn:microsoft.com/office/officeart/2005/8/layout/vProcess5"/>
    <dgm:cxn modelId="{0FC7ED9F-A8EB-B04E-8E46-0047F87F8163}" type="presOf" srcId="{934FEBE1-B1BB-48E8-9340-CD57AFEF61A0}" destId="{B9BCC91B-C425-9E4D-9F14-3AD373458B41}" srcOrd="0" destOrd="0" presId="urn:microsoft.com/office/officeart/2005/8/layout/vProcess5"/>
    <dgm:cxn modelId="{AD8A80A6-1E1C-4111-B396-9D7EA00713BC}" srcId="{21DD4CDE-8D52-4E09-89DE-92AD534390A3}" destId="{0208BE43-D0BD-46CD-B823-CFFF06E34C4A}" srcOrd="0" destOrd="0" parTransId="{E3349766-20FC-4F7B-B90F-0F5FF557EB33}" sibTransId="{934FEBE1-B1BB-48E8-9340-CD57AFEF61A0}"/>
    <dgm:cxn modelId="{92F713A8-BF59-C645-BB17-13B208E2D2DE}" type="presOf" srcId="{C8230D1B-7C1D-48FA-954E-0A08F9CDFD87}" destId="{DD0559D9-7F11-4242-94C4-4AB505402F99}" srcOrd="0" destOrd="0" presId="urn:microsoft.com/office/officeart/2005/8/layout/vProcess5"/>
    <dgm:cxn modelId="{667C9CB4-B0C3-6B4B-9592-BF61456DDD24}" type="presOf" srcId="{243D80F6-C5CF-4455-AFC1-0062891D235A}" destId="{D4EF7593-8D18-3646-A15A-13086E7DCA2B}" srcOrd="0" destOrd="0" presId="urn:microsoft.com/office/officeart/2005/8/layout/vProcess5"/>
    <dgm:cxn modelId="{800DFBC9-1902-304C-997D-FA067B96AC50}" type="presOf" srcId="{C8230D1B-7C1D-48FA-954E-0A08F9CDFD87}" destId="{AA1C7702-6B65-F641-85DB-F7BEEE45323B}" srcOrd="1" destOrd="0" presId="urn:microsoft.com/office/officeart/2005/8/layout/vProcess5"/>
    <dgm:cxn modelId="{243221D6-FE04-9043-A60E-1CC325DE17D5}" type="presOf" srcId="{0208BE43-D0BD-46CD-B823-CFFF06E34C4A}" destId="{6E8A2AFC-DA57-0142-9E17-DD0C3CCB3969}" srcOrd="1" destOrd="0" presId="urn:microsoft.com/office/officeart/2005/8/layout/vProcess5"/>
    <dgm:cxn modelId="{42593DDA-DB39-FA41-8A74-3E9DAFBF9814}" type="presOf" srcId="{24EECFBC-DB37-4CCB-A1E0-5312C189E93D}" destId="{B479FC77-31A1-4A4A-9C4C-777193BBF375}" srcOrd="1" destOrd="0" presId="urn:microsoft.com/office/officeart/2005/8/layout/vProcess5"/>
    <dgm:cxn modelId="{42E4DBDE-9F08-394F-AB4C-32D35E8F0B21}" type="presOf" srcId="{24EECFBC-DB37-4CCB-A1E0-5312C189E93D}" destId="{C2F8FB5B-0090-414F-887C-2B333B78C5C6}" srcOrd="0" destOrd="0" presId="urn:microsoft.com/office/officeart/2005/8/layout/vProcess5"/>
    <dgm:cxn modelId="{A15CDFE0-50E4-4C58-88D2-E63FE293D7B9}" srcId="{21DD4CDE-8D52-4E09-89DE-92AD534390A3}" destId="{C8230D1B-7C1D-48FA-954E-0A08F9CDFD87}" srcOrd="2" destOrd="0" parTransId="{DA4302CA-3F1D-48C2-8B93-8FC0106FA2FB}" sibTransId="{2EDF28E0-386D-4893-8A7F-921C1678B4B2}"/>
    <dgm:cxn modelId="{0E8C46FE-E8C1-A243-B642-E8BDBBAB37D3}" type="presOf" srcId="{74FCA8C6-1FEA-4D72-8821-1823CBF3DEC3}" destId="{3381A87D-BC6F-C44F-A0C0-88EB9CE428EF}" srcOrd="0" destOrd="0" presId="urn:microsoft.com/office/officeart/2005/8/layout/vProcess5"/>
    <dgm:cxn modelId="{0D1601CB-898C-2341-B6E9-D6AECE8BD580}" type="presParOf" srcId="{694E26B1-392C-6949-8A3E-83DD424D3D0D}" destId="{E546674A-7CAE-1D46-B59A-EC0C43551402}" srcOrd="0" destOrd="0" presId="urn:microsoft.com/office/officeart/2005/8/layout/vProcess5"/>
    <dgm:cxn modelId="{464FB71E-9889-FE41-BFD4-431BE1B9BAC5}" type="presParOf" srcId="{694E26B1-392C-6949-8A3E-83DD424D3D0D}" destId="{D2118105-BAD3-FC43-BE44-DFEE2DA54C4F}" srcOrd="1" destOrd="0" presId="urn:microsoft.com/office/officeart/2005/8/layout/vProcess5"/>
    <dgm:cxn modelId="{19FA8841-A894-3749-BBE3-010E298780AC}" type="presParOf" srcId="{694E26B1-392C-6949-8A3E-83DD424D3D0D}" destId="{D6FC5345-7C06-3144-9122-D76A90D593C0}" srcOrd="2" destOrd="0" presId="urn:microsoft.com/office/officeart/2005/8/layout/vProcess5"/>
    <dgm:cxn modelId="{C486EA8F-2623-7646-B1E5-DD75DEAE4DDE}" type="presParOf" srcId="{694E26B1-392C-6949-8A3E-83DD424D3D0D}" destId="{DD0559D9-7F11-4242-94C4-4AB505402F99}" srcOrd="3" destOrd="0" presId="urn:microsoft.com/office/officeart/2005/8/layout/vProcess5"/>
    <dgm:cxn modelId="{DB9B8700-CC9E-F240-A41D-7045775FFB6C}" type="presParOf" srcId="{694E26B1-392C-6949-8A3E-83DD424D3D0D}" destId="{A3D031C1-7392-9A41-B6CB-30DC10CE0577}" srcOrd="4" destOrd="0" presId="urn:microsoft.com/office/officeart/2005/8/layout/vProcess5"/>
    <dgm:cxn modelId="{6AA8E0C2-0372-3B46-AB20-F1E93F011AF1}" type="presParOf" srcId="{694E26B1-392C-6949-8A3E-83DD424D3D0D}" destId="{C2F8FB5B-0090-414F-887C-2B333B78C5C6}" srcOrd="5" destOrd="0" presId="urn:microsoft.com/office/officeart/2005/8/layout/vProcess5"/>
    <dgm:cxn modelId="{A92AB604-6781-774F-AABB-506B82BEAA6C}" type="presParOf" srcId="{694E26B1-392C-6949-8A3E-83DD424D3D0D}" destId="{B9BCC91B-C425-9E4D-9F14-3AD373458B41}" srcOrd="6" destOrd="0" presId="urn:microsoft.com/office/officeart/2005/8/layout/vProcess5"/>
    <dgm:cxn modelId="{841B07D1-FB64-C14E-BF47-4DFBC79101F4}" type="presParOf" srcId="{694E26B1-392C-6949-8A3E-83DD424D3D0D}" destId="{D4EF7593-8D18-3646-A15A-13086E7DCA2B}" srcOrd="7" destOrd="0" presId="urn:microsoft.com/office/officeart/2005/8/layout/vProcess5"/>
    <dgm:cxn modelId="{45A8FAB1-1B76-7348-93BB-0145B1546A3F}" type="presParOf" srcId="{694E26B1-392C-6949-8A3E-83DD424D3D0D}" destId="{A66E7322-3757-864A-B5F2-F223BDAB01E3}" srcOrd="8" destOrd="0" presId="urn:microsoft.com/office/officeart/2005/8/layout/vProcess5"/>
    <dgm:cxn modelId="{849D1483-0ABE-C94D-A5AE-6416644C1D21}" type="presParOf" srcId="{694E26B1-392C-6949-8A3E-83DD424D3D0D}" destId="{3381A87D-BC6F-C44F-A0C0-88EB9CE428EF}" srcOrd="9" destOrd="0" presId="urn:microsoft.com/office/officeart/2005/8/layout/vProcess5"/>
    <dgm:cxn modelId="{504343A4-B538-E448-8FAE-D1200AB4E38E}" type="presParOf" srcId="{694E26B1-392C-6949-8A3E-83DD424D3D0D}" destId="{6E8A2AFC-DA57-0142-9E17-DD0C3CCB3969}" srcOrd="10" destOrd="0" presId="urn:microsoft.com/office/officeart/2005/8/layout/vProcess5"/>
    <dgm:cxn modelId="{81DF25C0-A124-7D48-AD5A-6B57C267D309}" type="presParOf" srcId="{694E26B1-392C-6949-8A3E-83DD424D3D0D}" destId="{AF6D2AD2-DC98-844A-AA5D-0EC33001536B}" srcOrd="11" destOrd="0" presId="urn:microsoft.com/office/officeart/2005/8/layout/vProcess5"/>
    <dgm:cxn modelId="{841EBACB-5F76-2045-9C1F-019B3B5B888B}" type="presParOf" srcId="{694E26B1-392C-6949-8A3E-83DD424D3D0D}" destId="{AA1C7702-6B65-F641-85DB-F7BEEE45323B}" srcOrd="12" destOrd="0" presId="urn:microsoft.com/office/officeart/2005/8/layout/vProcess5"/>
    <dgm:cxn modelId="{9E889A48-97C9-DC4E-8740-D803BAD1B40C}" type="presParOf" srcId="{694E26B1-392C-6949-8A3E-83DD424D3D0D}" destId="{8DDC008B-E8FC-1D43-ADCA-3B1BA6520BFC}" srcOrd="13" destOrd="0" presId="urn:microsoft.com/office/officeart/2005/8/layout/vProcess5"/>
    <dgm:cxn modelId="{5A86C23E-8A46-B84F-B3E3-B94F42DD6181}" type="presParOf" srcId="{694E26B1-392C-6949-8A3E-83DD424D3D0D}" destId="{B479FC77-31A1-4A4A-9C4C-777193BBF37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FFAD1F9-64F6-48F5-9AEB-76A9301BC6C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1C155D89-E094-42D7-8996-5F8BE4C81D20}">
      <dgm:prSet/>
      <dgm:spPr/>
      <dgm:t>
        <a:bodyPr/>
        <a:lstStyle/>
        <a:p>
          <a:r>
            <a:rPr lang="en-GB" b="1"/>
            <a:t>1. Never paste identifiable pupil information into public AI tools.</a:t>
          </a:r>
          <a:r>
            <a:rPr lang="en-GB"/>
            <a:t> Pupil names, SEND information, behaviour records, assessment data, medical information, parent details, attendance records </a:t>
          </a:r>
          <a:endParaRPr lang="en-US"/>
        </a:p>
      </dgm:t>
    </dgm:pt>
    <dgm:pt modelId="{EDA37FC0-CF25-4C6D-A4EC-703586B823FE}" type="parTrans" cxnId="{6F0DCB95-26F2-465F-B091-C30A5E69B43F}">
      <dgm:prSet/>
      <dgm:spPr/>
      <dgm:t>
        <a:bodyPr/>
        <a:lstStyle/>
        <a:p>
          <a:endParaRPr lang="en-US"/>
        </a:p>
      </dgm:t>
    </dgm:pt>
    <dgm:pt modelId="{6F2A4EC3-BB05-4E85-95DA-7AF38C062945}" type="sibTrans" cxnId="{6F0DCB95-26F2-465F-B091-C30A5E69B43F}">
      <dgm:prSet/>
      <dgm:spPr/>
      <dgm:t>
        <a:bodyPr/>
        <a:lstStyle/>
        <a:p>
          <a:endParaRPr lang="en-US"/>
        </a:p>
      </dgm:t>
    </dgm:pt>
    <dgm:pt modelId="{D6945CF6-4A96-4D2B-9168-8806E850698C}">
      <dgm:prSet/>
      <dgm:spPr/>
      <dgm:t>
        <a:bodyPr/>
        <a:lstStyle/>
        <a:p>
          <a:r>
            <a:rPr lang="en-GB" b="1" dirty="0"/>
            <a:t>2. Never upload safeguarding records. </a:t>
          </a:r>
          <a:r>
            <a:rPr lang="en-GB" dirty="0"/>
            <a:t>Never upload CPOMS records, </a:t>
          </a:r>
          <a:r>
            <a:rPr lang="en-GB" dirty="0" err="1"/>
            <a:t>MyConcern</a:t>
          </a:r>
          <a:r>
            <a:rPr lang="en-GB" dirty="0"/>
            <a:t> records, Child Protection information, disclosures, safeguarding referrals. AI should never analyse safeguarding records.</a:t>
          </a:r>
          <a:endParaRPr lang="en-US" dirty="0"/>
        </a:p>
      </dgm:t>
    </dgm:pt>
    <dgm:pt modelId="{BDAB6D93-48A9-48E3-AA62-872286B59FBD}" type="parTrans" cxnId="{CD560313-A9D3-4F87-B225-935DFDC280B5}">
      <dgm:prSet/>
      <dgm:spPr/>
      <dgm:t>
        <a:bodyPr/>
        <a:lstStyle/>
        <a:p>
          <a:endParaRPr lang="en-US"/>
        </a:p>
      </dgm:t>
    </dgm:pt>
    <dgm:pt modelId="{F32A2E52-A031-4FC7-8213-35B2621689FF}" type="sibTrans" cxnId="{CD560313-A9D3-4F87-B225-935DFDC280B5}">
      <dgm:prSet/>
      <dgm:spPr/>
      <dgm:t>
        <a:bodyPr/>
        <a:lstStyle/>
        <a:p>
          <a:endParaRPr lang="en-US"/>
        </a:p>
      </dgm:t>
    </dgm:pt>
    <dgm:pt modelId="{AC3FA285-857D-42D8-9F65-27AF4F9B0D0E}">
      <dgm:prSet/>
      <dgm:spPr/>
      <dgm:t>
        <a:bodyPr/>
        <a:lstStyle/>
        <a:p>
          <a:r>
            <a:rPr lang="en-GB" b="1" dirty="0"/>
            <a:t>3. Never allow AI to make safeguarding decisions. </a:t>
          </a:r>
          <a:r>
            <a:rPr lang="en-GB" dirty="0"/>
            <a:t>AI must never decide whether abuse has occurred , whether to make a referral, the level of risk, whether concerns should be escalated. Professional judgement always comes first.</a:t>
          </a:r>
          <a:endParaRPr lang="en-US" dirty="0"/>
        </a:p>
      </dgm:t>
    </dgm:pt>
    <dgm:pt modelId="{46173583-7E47-4292-B7FB-89954B2C75EC}" type="parTrans" cxnId="{B40117B8-2125-4704-9EC9-155422A1CA6D}">
      <dgm:prSet/>
      <dgm:spPr/>
      <dgm:t>
        <a:bodyPr/>
        <a:lstStyle/>
        <a:p>
          <a:endParaRPr lang="en-US"/>
        </a:p>
      </dgm:t>
    </dgm:pt>
    <dgm:pt modelId="{8D0115EF-E897-4517-BBDF-FDE69C15BF6D}" type="sibTrans" cxnId="{B40117B8-2125-4704-9EC9-155422A1CA6D}">
      <dgm:prSet/>
      <dgm:spPr/>
      <dgm:t>
        <a:bodyPr/>
        <a:lstStyle/>
        <a:p>
          <a:endParaRPr lang="en-US"/>
        </a:p>
      </dgm:t>
    </dgm:pt>
    <dgm:pt modelId="{E7447058-45A5-4C75-A7C6-E2F3079EB58D}">
      <dgm:prSet/>
      <dgm:spPr/>
      <dgm:t>
        <a:bodyPr/>
        <a:lstStyle/>
        <a:p>
          <a:r>
            <a:rPr lang="en-GB" b="1" dirty="0"/>
            <a:t>4. Never use AI as your final assessor. </a:t>
          </a:r>
          <a:r>
            <a:rPr lang="en-GB" dirty="0"/>
            <a:t>AI may support drafting feedback, identifying patterns, suggesting improvements. Teachers remain responsible for assessment, grades, feedback, moderation, professional judgement. </a:t>
          </a:r>
          <a:endParaRPr lang="en-US" dirty="0"/>
        </a:p>
      </dgm:t>
    </dgm:pt>
    <dgm:pt modelId="{76A78E1D-0354-4D2A-9757-008E25AD8176}" type="parTrans" cxnId="{954DAD9E-7A8B-4C2F-A046-22251512B40C}">
      <dgm:prSet/>
      <dgm:spPr/>
      <dgm:t>
        <a:bodyPr/>
        <a:lstStyle/>
        <a:p>
          <a:endParaRPr lang="en-US"/>
        </a:p>
      </dgm:t>
    </dgm:pt>
    <dgm:pt modelId="{E21F4B7C-5C5A-45FE-B246-C875EFBFEF1B}" type="sibTrans" cxnId="{954DAD9E-7A8B-4C2F-A046-22251512B40C}">
      <dgm:prSet/>
      <dgm:spPr/>
      <dgm:t>
        <a:bodyPr/>
        <a:lstStyle/>
        <a:p>
          <a:endParaRPr lang="en-US"/>
        </a:p>
      </dgm:t>
    </dgm:pt>
    <dgm:pt modelId="{782E009E-E911-9C41-95EE-9919760D1F5F}" type="pres">
      <dgm:prSet presAssocID="{6FFAD1F9-64F6-48F5-9AEB-76A9301BC6CE}" presName="vert0" presStyleCnt="0">
        <dgm:presLayoutVars>
          <dgm:dir/>
          <dgm:animOne val="branch"/>
          <dgm:animLvl val="lvl"/>
        </dgm:presLayoutVars>
      </dgm:prSet>
      <dgm:spPr/>
    </dgm:pt>
    <dgm:pt modelId="{E55440E1-9C4F-8B46-A4CF-881D271ACB62}" type="pres">
      <dgm:prSet presAssocID="{1C155D89-E094-42D7-8996-5F8BE4C81D20}" presName="thickLine" presStyleLbl="alignNode1" presStyleIdx="0" presStyleCnt="4"/>
      <dgm:spPr/>
    </dgm:pt>
    <dgm:pt modelId="{1D6644D3-5629-1F47-942C-F7970D8BA298}" type="pres">
      <dgm:prSet presAssocID="{1C155D89-E094-42D7-8996-5F8BE4C81D20}" presName="horz1" presStyleCnt="0"/>
      <dgm:spPr/>
    </dgm:pt>
    <dgm:pt modelId="{84A56342-9C85-B44B-8B28-C6F93EE48097}" type="pres">
      <dgm:prSet presAssocID="{1C155D89-E094-42D7-8996-5F8BE4C81D20}" presName="tx1" presStyleLbl="revTx" presStyleIdx="0" presStyleCnt="4"/>
      <dgm:spPr/>
    </dgm:pt>
    <dgm:pt modelId="{C44B2061-8D53-314D-9A39-F8753F6F9849}" type="pres">
      <dgm:prSet presAssocID="{1C155D89-E094-42D7-8996-5F8BE4C81D20}" presName="vert1" presStyleCnt="0"/>
      <dgm:spPr/>
    </dgm:pt>
    <dgm:pt modelId="{AF8FF79C-11A8-6043-AB6F-33FCDBBE743E}" type="pres">
      <dgm:prSet presAssocID="{D6945CF6-4A96-4D2B-9168-8806E850698C}" presName="thickLine" presStyleLbl="alignNode1" presStyleIdx="1" presStyleCnt="4"/>
      <dgm:spPr/>
    </dgm:pt>
    <dgm:pt modelId="{F51F62CB-8828-1B4A-8399-E8503A375F7A}" type="pres">
      <dgm:prSet presAssocID="{D6945CF6-4A96-4D2B-9168-8806E850698C}" presName="horz1" presStyleCnt="0"/>
      <dgm:spPr/>
    </dgm:pt>
    <dgm:pt modelId="{A9AB2C61-6749-244C-BA8F-C42F3BD291AF}" type="pres">
      <dgm:prSet presAssocID="{D6945CF6-4A96-4D2B-9168-8806E850698C}" presName="tx1" presStyleLbl="revTx" presStyleIdx="1" presStyleCnt="4"/>
      <dgm:spPr/>
    </dgm:pt>
    <dgm:pt modelId="{1CAED836-E844-4C4B-A209-4C1236F47C51}" type="pres">
      <dgm:prSet presAssocID="{D6945CF6-4A96-4D2B-9168-8806E850698C}" presName="vert1" presStyleCnt="0"/>
      <dgm:spPr/>
    </dgm:pt>
    <dgm:pt modelId="{13BCC299-FB5A-F44A-98F8-D31CE3E21A95}" type="pres">
      <dgm:prSet presAssocID="{AC3FA285-857D-42D8-9F65-27AF4F9B0D0E}" presName="thickLine" presStyleLbl="alignNode1" presStyleIdx="2" presStyleCnt="4"/>
      <dgm:spPr/>
    </dgm:pt>
    <dgm:pt modelId="{453599C5-0C26-064D-9B70-C194B19339C7}" type="pres">
      <dgm:prSet presAssocID="{AC3FA285-857D-42D8-9F65-27AF4F9B0D0E}" presName="horz1" presStyleCnt="0"/>
      <dgm:spPr/>
    </dgm:pt>
    <dgm:pt modelId="{DAA8CECE-4292-DF4C-9B5C-D700810464D6}" type="pres">
      <dgm:prSet presAssocID="{AC3FA285-857D-42D8-9F65-27AF4F9B0D0E}" presName="tx1" presStyleLbl="revTx" presStyleIdx="2" presStyleCnt="4"/>
      <dgm:spPr/>
    </dgm:pt>
    <dgm:pt modelId="{3534721D-2874-694A-B798-0A908F752B82}" type="pres">
      <dgm:prSet presAssocID="{AC3FA285-857D-42D8-9F65-27AF4F9B0D0E}" presName="vert1" presStyleCnt="0"/>
      <dgm:spPr/>
    </dgm:pt>
    <dgm:pt modelId="{2770976C-0186-204E-84DF-B78F8B887D3E}" type="pres">
      <dgm:prSet presAssocID="{E7447058-45A5-4C75-A7C6-E2F3079EB58D}" presName="thickLine" presStyleLbl="alignNode1" presStyleIdx="3" presStyleCnt="4"/>
      <dgm:spPr/>
    </dgm:pt>
    <dgm:pt modelId="{AAB8DA6A-4318-4346-AD75-01D34D75ED47}" type="pres">
      <dgm:prSet presAssocID="{E7447058-45A5-4C75-A7C6-E2F3079EB58D}" presName="horz1" presStyleCnt="0"/>
      <dgm:spPr/>
    </dgm:pt>
    <dgm:pt modelId="{FD38CD4D-AD8E-E343-841E-1B691B6B0465}" type="pres">
      <dgm:prSet presAssocID="{E7447058-45A5-4C75-A7C6-E2F3079EB58D}" presName="tx1" presStyleLbl="revTx" presStyleIdx="3" presStyleCnt="4"/>
      <dgm:spPr/>
    </dgm:pt>
    <dgm:pt modelId="{1EAD99E5-00CC-6148-9331-B1A885FA0A67}" type="pres">
      <dgm:prSet presAssocID="{E7447058-45A5-4C75-A7C6-E2F3079EB58D}" presName="vert1" presStyleCnt="0"/>
      <dgm:spPr/>
    </dgm:pt>
  </dgm:ptLst>
  <dgm:cxnLst>
    <dgm:cxn modelId="{28657109-7942-304E-8549-0A13C51A3A8B}" type="presOf" srcId="{AC3FA285-857D-42D8-9F65-27AF4F9B0D0E}" destId="{DAA8CECE-4292-DF4C-9B5C-D700810464D6}" srcOrd="0" destOrd="0" presId="urn:microsoft.com/office/officeart/2008/layout/LinedList"/>
    <dgm:cxn modelId="{CD560313-A9D3-4F87-B225-935DFDC280B5}" srcId="{6FFAD1F9-64F6-48F5-9AEB-76A9301BC6CE}" destId="{D6945CF6-4A96-4D2B-9168-8806E850698C}" srcOrd="1" destOrd="0" parTransId="{BDAB6D93-48A9-48E3-AA62-872286B59FBD}" sibTransId="{F32A2E52-A031-4FC7-8213-35B2621689FF}"/>
    <dgm:cxn modelId="{1E1EDE23-F9D6-A54F-AEE1-8EF0A19C3640}" type="presOf" srcId="{D6945CF6-4A96-4D2B-9168-8806E850698C}" destId="{A9AB2C61-6749-244C-BA8F-C42F3BD291AF}" srcOrd="0" destOrd="0" presId="urn:microsoft.com/office/officeart/2008/layout/LinedList"/>
    <dgm:cxn modelId="{6F0DCB95-26F2-465F-B091-C30A5E69B43F}" srcId="{6FFAD1F9-64F6-48F5-9AEB-76A9301BC6CE}" destId="{1C155D89-E094-42D7-8996-5F8BE4C81D20}" srcOrd="0" destOrd="0" parTransId="{EDA37FC0-CF25-4C6D-A4EC-703586B823FE}" sibTransId="{6F2A4EC3-BB05-4E85-95DA-7AF38C062945}"/>
    <dgm:cxn modelId="{954DAD9E-7A8B-4C2F-A046-22251512B40C}" srcId="{6FFAD1F9-64F6-48F5-9AEB-76A9301BC6CE}" destId="{E7447058-45A5-4C75-A7C6-E2F3079EB58D}" srcOrd="3" destOrd="0" parTransId="{76A78E1D-0354-4D2A-9757-008E25AD8176}" sibTransId="{E21F4B7C-5C5A-45FE-B246-C875EFBFEF1B}"/>
    <dgm:cxn modelId="{BE317EAF-30DC-C24B-8FC5-71691D0009CD}" type="presOf" srcId="{6FFAD1F9-64F6-48F5-9AEB-76A9301BC6CE}" destId="{782E009E-E911-9C41-95EE-9919760D1F5F}" srcOrd="0" destOrd="0" presId="urn:microsoft.com/office/officeart/2008/layout/LinedList"/>
    <dgm:cxn modelId="{B40117B8-2125-4704-9EC9-155422A1CA6D}" srcId="{6FFAD1F9-64F6-48F5-9AEB-76A9301BC6CE}" destId="{AC3FA285-857D-42D8-9F65-27AF4F9B0D0E}" srcOrd="2" destOrd="0" parTransId="{46173583-7E47-4292-B7FB-89954B2C75EC}" sibTransId="{8D0115EF-E897-4517-BBDF-FDE69C15BF6D}"/>
    <dgm:cxn modelId="{CE590CEE-0444-2D4F-A65A-E5EBD6FB07FD}" type="presOf" srcId="{E7447058-45A5-4C75-A7C6-E2F3079EB58D}" destId="{FD38CD4D-AD8E-E343-841E-1B691B6B0465}" srcOrd="0" destOrd="0" presId="urn:microsoft.com/office/officeart/2008/layout/LinedList"/>
    <dgm:cxn modelId="{4B2B59FB-A9AE-2C41-8349-F1790EDD362D}" type="presOf" srcId="{1C155D89-E094-42D7-8996-5F8BE4C81D20}" destId="{84A56342-9C85-B44B-8B28-C6F93EE48097}" srcOrd="0" destOrd="0" presId="urn:microsoft.com/office/officeart/2008/layout/LinedList"/>
    <dgm:cxn modelId="{FE1307DB-36CD-4846-A530-ADF0C50E081E}" type="presParOf" srcId="{782E009E-E911-9C41-95EE-9919760D1F5F}" destId="{E55440E1-9C4F-8B46-A4CF-881D271ACB62}" srcOrd="0" destOrd="0" presId="urn:microsoft.com/office/officeart/2008/layout/LinedList"/>
    <dgm:cxn modelId="{1A570788-2290-0143-9FDD-89C3467C59E6}" type="presParOf" srcId="{782E009E-E911-9C41-95EE-9919760D1F5F}" destId="{1D6644D3-5629-1F47-942C-F7970D8BA298}" srcOrd="1" destOrd="0" presId="urn:microsoft.com/office/officeart/2008/layout/LinedList"/>
    <dgm:cxn modelId="{E2D3759C-C670-934F-834F-B0339E6C666B}" type="presParOf" srcId="{1D6644D3-5629-1F47-942C-F7970D8BA298}" destId="{84A56342-9C85-B44B-8B28-C6F93EE48097}" srcOrd="0" destOrd="0" presId="urn:microsoft.com/office/officeart/2008/layout/LinedList"/>
    <dgm:cxn modelId="{AE5F9C40-28C6-8F47-BD9E-26D67857C5DF}" type="presParOf" srcId="{1D6644D3-5629-1F47-942C-F7970D8BA298}" destId="{C44B2061-8D53-314D-9A39-F8753F6F9849}" srcOrd="1" destOrd="0" presId="urn:microsoft.com/office/officeart/2008/layout/LinedList"/>
    <dgm:cxn modelId="{7E077A6C-FB42-7B40-8FA3-000801633C9A}" type="presParOf" srcId="{782E009E-E911-9C41-95EE-9919760D1F5F}" destId="{AF8FF79C-11A8-6043-AB6F-33FCDBBE743E}" srcOrd="2" destOrd="0" presId="urn:microsoft.com/office/officeart/2008/layout/LinedList"/>
    <dgm:cxn modelId="{B3E4F874-CF0F-8147-8DF2-4DDABDE8215C}" type="presParOf" srcId="{782E009E-E911-9C41-95EE-9919760D1F5F}" destId="{F51F62CB-8828-1B4A-8399-E8503A375F7A}" srcOrd="3" destOrd="0" presId="urn:microsoft.com/office/officeart/2008/layout/LinedList"/>
    <dgm:cxn modelId="{BE32B901-3178-5B42-BAF0-9B68B517F131}" type="presParOf" srcId="{F51F62CB-8828-1B4A-8399-E8503A375F7A}" destId="{A9AB2C61-6749-244C-BA8F-C42F3BD291AF}" srcOrd="0" destOrd="0" presId="urn:microsoft.com/office/officeart/2008/layout/LinedList"/>
    <dgm:cxn modelId="{119D8587-9350-DC44-9635-B5384D988B2F}" type="presParOf" srcId="{F51F62CB-8828-1B4A-8399-E8503A375F7A}" destId="{1CAED836-E844-4C4B-A209-4C1236F47C51}" srcOrd="1" destOrd="0" presId="urn:microsoft.com/office/officeart/2008/layout/LinedList"/>
    <dgm:cxn modelId="{8553C45F-F378-FC48-9BCE-B8095A49958D}" type="presParOf" srcId="{782E009E-E911-9C41-95EE-9919760D1F5F}" destId="{13BCC299-FB5A-F44A-98F8-D31CE3E21A95}" srcOrd="4" destOrd="0" presId="urn:microsoft.com/office/officeart/2008/layout/LinedList"/>
    <dgm:cxn modelId="{965A0286-4601-904B-9984-94799FE9BFA7}" type="presParOf" srcId="{782E009E-E911-9C41-95EE-9919760D1F5F}" destId="{453599C5-0C26-064D-9B70-C194B19339C7}" srcOrd="5" destOrd="0" presId="urn:microsoft.com/office/officeart/2008/layout/LinedList"/>
    <dgm:cxn modelId="{5833819F-E601-C74F-B74F-DAC2B18AD115}" type="presParOf" srcId="{453599C5-0C26-064D-9B70-C194B19339C7}" destId="{DAA8CECE-4292-DF4C-9B5C-D700810464D6}" srcOrd="0" destOrd="0" presId="urn:microsoft.com/office/officeart/2008/layout/LinedList"/>
    <dgm:cxn modelId="{F36E4506-2D04-9F4B-93CD-D742D9DC5F25}" type="presParOf" srcId="{453599C5-0C26-064D-9B70-C194B19339C7}" destId="{3534721D-2874-694A-B798-0A908F752B82}" srcOrd="1" destOrd="0" presId="urn:microsoft.com/office/officeart/2008/layout/LinedList"/>
    <dgm:cxn modelId="{BA2CF3BE-23E3-1942-83BD-4D9F88E7D467}" type="presParOf" srcId="{782E009E-E911-9C41-95EE-9919760D1F5F}" destId="{2770976C-0186-204E-84DF-B78F8B887D3E}" srcOrd="6" destOrd="0" presId="urn:microsoft.com/office/officeart/2008/layout/LinedList"/>
    <dgm:cxn modelId="{62A335B2-398C-6F43-A792-096785FD7DED}" type="presParOf" srcId="{782E009E-E911-9C41-95EE-9919760D1F5F}" destId="{AAB8DA6A-4318-4346-AD75-01D34D75ED47}" srcOrd="7" destOrd="0" presId="urn:microsoft.com/office/officeart/2008/layout/LinedList"/>
    <dgm:cxn modelId="{E305D973-B16B-5C4A-82BC-74954A47B8BF}" type="presParOf" srcId="{AAB8DA6A-4318-4346-AD75-01D34D75ED47}" destId="{FD38CD4D-AD8E-E343-841E-1B691B6B0465}" srcOrd="0" destOrd="0" presId="urn:microsoft.com/office/officeart/2008/layout/LinedList"/>
    <dgm:cxn modelId="{EAF7EE9C-47A3-E444-9740-00C16B6C07BE}" type="presParOf" srcId="{AAB8DA6A-4318-4346-AD75-01D34D75ED47}" destId="{1EAD99E5-00CC-6148-9331-B1A885FA0A6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FFAD1F9-64F6-48F5-9AEB-76A9301BC6C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C3FA285-857D-42D8-9F65-27AF4F9B0D0E}">
      <dgm:prSet/>
      <dgm:spPr/>
      <dgm:t>
        <a:bodyPr/>
        <a:lstStyle/>
        <a:p>
          <a:r>
            <a:rPr lang="en-GB" b="1" dirty="0"/>
            <a:t>7. Never use unapproved AI tools </a:t>
          </a:r>
          <a:r>
            <a:rPr lang="en-GB" dirty="0"/>
            <a:t>Only use AI systems that your school has: risk assessed, considered for GDPR and cybersecurity </a:t>
          </a:r>
          <a:endParaRPr lang="en-US" dirty="0"/>
        </a:p>
      </dgm:t>
    </dgm:pt>
    <dgm:pt modelId="{46173583-7E47-4292-B7FB-89954B2C75EC}" type="parTrans" cxnId="{B40117B8-2125-4704-9EC9-155422A1CA6D}">
      <dgm:prSet/>
      <dgm:spPr/>
      <dgm:t>
        <a:bodyPr/>
        <a:lstStyle/>
        <a:p>
          <a:endParaRPr lang="en-US"/>
        </a:p>
      </dgm:t>
    </dgm:pt>
    <dgm:pt modelId="{8D0115EF-E897-4517-BBDF-FDE69C15BF6D}" type="sibTrans" cxnId="{B40117B8-2125-4704-9EC9-155422A1CA6D}">
      <dgm:prSet/>
      <dgm:spPr/>
      <dgm:t>
        <a:bodyPr/>
        <a:lstStyle/>
        <a:p>
          <a:endParaRPr lang="en-US"/>
        </a:p>
      </dgm:t>
    </dgm:pt>
    <dgm:pt modelId="{E7447058-45A5-4C75-A7C6-E2F3079EB58D}">
      <dgm:prSet/>
      <dgm:spPr/>
      <dgm:t>
        <a:bodyPr/>
        <a:lstStyle/>
        <a:p>
          <a:r>
            <a:rPr lang="en-GB" b="1" dirty="0"/>
            <a:t>8. Never upload copyrighted resources without permission. </a:t>
          </a:r>
          <a:r>
            <a:rPr lang="en-GB" dirty="0"/>
            <a:t>Do not upload textbooks, published worksheets, commercial resources, examination papers, Copyright law still applies.</a:t>
          </a:r>
          <a:endParaRPr lang="en-US" dirty="0"/>
        </a:p>
      </dgm:t>
    </dgm:pt>
    <dgm:pt modelId="{76A78E1D-0354-4D2A-9757-008E25AD8176}" type="parTrans" cxnId="{954DAD9E-7A8B-4C2F-A046-22251512B40C}">
      <dgm:prSet/>
      <dgm:spPr/>
      <dgm:t>
        <a:bodyPr/>
        <a:lstStyle/>
        <a:p>
          <a:endParaRPr lang="en-US"/>
        </a:p>
      </dgm:t>
    </dgm:pt>
    <dgm:pt modelId="{E21F4B7C-5C5A-45FE-B246-C875EFBFEF1B}" type="sibTrans" cxnId="{954DAD9E-7A8B-4C2F-A046-22251512B40C}">
      <dgm:prSet/>
      <dgm:spPr/>
      <dgm:t>
        <a:bodyPr/>
        <a:lstStyle/>
        <a:p>
          <a:endParaRPr lang="en-US"/>
        </a:p>
      </dgm:t>
    </dgm:pt>
    <dgm:pt modelId="{449C082B-37D1-C24D-B6D2-235B52D75A9E}">
      <dgm:prSet/>
      <dgm:spPr/>
      <dgm:t>
        <a:bodyPr/>
        <a:lstStyle/>
        <a:p>
          <a:pPr>
            <a:buNone/>
          </a:pPr>
          <a:r>
            <a:rPr lang="en-GB" b="1" dirty="0"/>
            <a:t>9. Never ignore bias. </a:t>
          </a:r>
          <a:r>
            <a:rPr lang="en-GB" dirty="0"/>
            <a:t>Always review AI outputs for stereotypes, Discrimination, Inaccuracies, inappropriate language </a:t>
          </a:r>
        </a:p>
      </dgm:t>
    </dgm:pt>
    <dgm:pt modelId="{2C63E031-7BC5-0144-B748-4FC3A937128D}" type="parTrans" cxnId="{62159B85-58D9-BA46-8E25-CB79ED89DFDF}">
      <dgm:prSet/>
      <dgm:spPr/>
      <dgm:t>
        <a:bodyPr/>
        <a:lstStyle/>
        <a:p>
          <a:endParaRPr lang="en-GB"/>
        </a:p>
      </dgm:t>
    </dgm:pt>
    <dgm:pt modelId="{391DEC58-99AD-4943-B650-E195588667E4}" type="sibTrans" cxnId="{62159B85-58D9-BA46-8E25-CB79ED89DFDF}">
      <dgm:prSet/>
      <dgm:spPr/>
      <dgm:t>
        <a:bodyPr/>
        <a:lstStyle/>
        <a:p>
          <a:endParaRPr lang="en-GB"/>
        </a:p>
      </dgm:t>
    </dgm:pt>
    <dgm:pt modelId="{B155D6C2-C659-2442-BA6E-A2674B990565}">
      <dgm:prSet/>
      <dgm:spPr/>
      <dgm:t>
        <a:bodyPr/>
        <a:lstStyle/>
        <a:p>
          <a:r>
            <a:rPr lang="en-GB" b="1" dirty="0"/>
            <a:t>10. Never hide significant AI use. </a:t>
          </a:r>
          <a:r>
            <a:rPr lang="en-GB" dirty="0"/>
            <a:t>Schools should have clear policies about, Transparency, Governance, appropriate staff use, responsible use with pupils</a:t>
          </a:r>
        </a:p>
      </dgm:t>
    </dgm:pt>
    <dgm:pt modelId="{2C237390-8326-7E4D-AA35-1A12A0017C53}" type="parTrans" cxnId="{D6899BF9-990F-F24E-BC23-C76DA5DA49F7}">
      <dgm:prSet/>
      <dgm:spPr/>
      <dgm:t>
        <a:bodyPr/>
        <a:lstStyle/>
        <a:p>
          <a:endParaRPr lang="en-GB"/>
        </a:p>
      </dgm:t>
    </dgm:pt>
    <dgm:pt modelId="{3A129EE1-03E0-8B40-B62C-CCB5DE96D5E5}" type="sibTrans" cxnId="{D6899BF9-990F-F24E-BC23-C76DA5DA49F7}">
      <dgm:prSet/>
      <dgm:spPr/>
      <dgm:t>
        <a:bodyPr/>
        <a:lstStyle/>
        <a:p>
          <a:endParaRPr lang="en-GB"/>
        </a:p>
      </dgm:t>
    </dgm:pt>
    <dgm:pt modelId="{782E009E-E911-9C41-95EE-9919760D1F5F}" type="pres">
      <dgm:prSet presAssocID="{6FFAD1F9-64F6-48F5-9AEB-76A9301BC6CE}" presName="vert0" presStyleCnt="0">
        <dgm:presLayoutVars>
          <dgm:dir/>
          <dgm:animOne val="branch"/>
          <dgm:animLvl val="lvl"/>
        </dgm:presLayoutVars>
      </dgm:prSet>
      <dgm:spPr/>
    </dgm:pt>
    <dgm:pt modelId="{13BCC299-FB5A-F44A-98F8-D31CE3E21A95}" type="pres">
      <dgm:prSet presAssocID="{AC3FA285-857D-42D8-9F65-27AF4F9B0D0E}" presName="thickLine" presStyleLbl="alignNode1" presStyleIdx="0" presStyleCnt="4"/>
      <dgm:spPr/>
    </dgm:pt>
    <dgm:pt modelId="{453599C5-0C26-064D-9B70-C194B19339C7}" type="pres">
      <dgm:prSet presAssocID="{AC3FA285-857D-42D8-9F65-27AF4F9B0D0E}" presName="horz1" presStyleCnt="0"/>
      <dgm:spPr/>
    </dgm:pt>
    <dgm:pt modelId="{DAA8CECE-4292-DF4C-9B5C-D700810464D6}" type="pres">
      <dgm:prSet presAssocID="{AC3FA285-857D-42D8-9F65-27AF4F9B0D0E}" presName="tx1" presStyleLbl="revTx" presStyleIdx="0" presStyleCnt="4"/>
      <dgm:spPr/>
    </dgm:pt>
    <dgm:pt modelId="{3534721D-2874-694A-B798-0A908F752B82}" type="pres">
      <dgm:prSet presAssocID="{AC3FA285-857D-42D8-9F65-27AF4F9B0D0E}" presName="vert1" presStyleCnt="0"/>
      <dgm:spPr/>
    </dgm:pt>
    <dgm:pt modelId="{2770976C-0186-204E-84DF-B78F8B887D3E}" type="pres">
      <dgm:prSet presAssocID="{E7447058-45A5-4C75-A7C6-E2F3079EB58D}" presName="thickLine" presStyleLbl="alignNode1" presStyleIdx="1" presStyleCnt="4"/>
      <dgm:spPr/>
    </dgm:pt>
    <dgm:pt modelId="{AAB8DA6A-4318-4346-AD75-01D34D75ED47}" type="pres">
      <dgm:prSet presAssocID="{E7447058-45A5-4C75-A7C6-E2F3079EB58D}" presName="horz1" presStyleCnt="0"/>
      <dgm:spPr/>
    </dgm:pt>
    <dgm:pt modelId="{FD38CD4D-AD8E-E343-841E-1B691B6B0465}" type="pres">
      <dgm:prSet presAssocID="{E7447058-45A5-4C75-A7C6-E2F3079EB58D}" presName="tx1" presStyleLbl="revTx" presStyleIdx="1" presStyleCnt="4"/>
      <dgm:spPr/>
    </dgm:pt>
    <dgm:pt modelId="{1EAD99E5-00CC-6148-9331-B1A885FA0A67}" type="pres">
      <dgm:prSet presAssocID="{E7447058-45A5-4C75-A7C6-E2F3079EB58D}" presName="vert1" presStyleCnt="0"/>
      <dgm:spPr/>
    </dgm:pt>
    <dgm:pt modelId="{CFA8AAC1-3830-FF47-903A-EA48AE6C8FB1}" type="pres">
      <dgm:prSet presAssocID="{449C082B-37D1-C24D-B6D2-235B52D75A9E}" presName="thickLine" presStyleLbl="alignNode1" presStyleIdx="2" presStyleCnt="4"/>
      <dgm:spPr/>
    </dgm:pt>
    <dgm:pt modelId="{20EC0469-3947-6640-B99E-3C5C1E801727}" type="pres">
      <dgm:prSet presAssocID="{449C082B-37D1-C24D-B6D2-235B52D75A9E}" presName="horz1" presStyleCnt="0"/>
      <dgm:spPr/>
    </dgm:pt>
    <dgm:pt modelId="{45DF2EE1-9020-3B46-9B40-EE2A0A0B3131}" type="pres">
      <dgm:prSet presAssocID="{449C082B-37D1-C24D-B6D2-235B52D75A9E}" presName="tx1" presStyleLbl="revTx" presStyleIdx="2" presStyleCnt="4"/>
      <dgm:spPr/>
    </dgm:pt>
    <dgm:pt modelId="{28C275FA-EF98-1549-9C3C-1834C44D8E07}" type="pres">
      <dgm:prSet presAssocID="{449C082B-37D1-C24D-B6D2-235B52D75A9E}" presName="vert1" presStyleCnt="0"/>
      <dgm:spPr/>
    </dgm:pt>
    <dgm:pt modelId="{8A1C2D58-75E9-534F-AF2A-FC157820711E}" type="pres">
      <dgm:prSet presAssocID="{B155D6C2-C659-2442-BA6E-A2674B990565}" presName="thickLine" presStyleLbl="alignNode1" presStyleIdx="3" presStyleCnt="4"/>
      <dgm:spPr/>
    </dgm:pt>
    <dgm:pt modelId="{7BC67C20-EB9F-9240-9CF6-369127980E9B}" type="pres">
      <dgm:prSet presAssocID="{B155D6C2-C659-2442-BA6E-A2674B990565}" presName="horz1" presStyleCnt="0"/>
      <dgm:spPr/>
    </dgm:pt>
    <dgm:pt modelId="{4E671E4C-8BAB-D949-9242-BCDFF88CDA82}" type="pres">
      <dgm:prSet presAssocID="{B155D6C2-C659-2442-BA6E-A2674B990565}" presName="tx1" presStyleLbl="revTx" presStyleIdx="3" presStyleCnt="4"/>
      <dgm:spPr/>
    </dgm:pt>
    <dgm:pt modelId="{2857F91C-CA29-BB47-9418-BF1F7C0AEDD2}" type="pres">
      <dgm:prSet presAssocID="{B155D6C2-C659-2442-BA6E-A2674B990565}" presName="vert1" presStyleCnt="0"/>
      <dgm:spPr/>
    </dgm:pt>
  </dgm:ptLst>
  <dgm:cxnLst>
    <dgm:cxn modelId="{28657109-7942-304E-8549-0A13C51A3A8B}" type="presOf" srcId="{AC3FA285-857D-42D8-9F65-27AF4F9B0D0E}" destId="{DAA8CECE-4292-DF4C-9B5C-D700810464D6}" srcOrd="0" destOrd="0" presId="urn:microsoft.com/office/officeart/2008/layout/LinedList"/>
    <dgm:cxn modelId="{62159B85-58D9-BA46-8E25-CB79ED89DFDF}" srcId="{6FFAD1F9-64F6-48F5-9AEB-76A9301BC6CE}" destId="{449C082B-37D1-C24D-B6D2-235B52D75A9E}" srcOrd="2" destOrd="0" parTransId="{2C63E031-7BC5-0144-B748-4FC3A937128D}" sibTransId="{391DEC58-99AD-4943-B650-E195588667E4}"/>
    <dgm:cxn modelId="{954DAD9E-7A8B-4C2F-A046-22251512B40C}" srcId="{6FFAD1F9-64F6-48F5-9AEB-76A9301BC6CE}" destId="{E7447058-45A5-4C75-A7C6-E2F3079EB58D}" srcOrd="1" destOrd="0" parTransId="{76A78E1D-0354-4D2A-9757-008E25AD8176}" sibTransId="{E21F4B7C-5C5A-45FE-B246-C875EFBFEF1B}"/>
    <dgm:cxn modelId="{BE317EAF-30DC-C24B-8FC5-71691D0009CD}" type="presOf" srcId="{6FFAD1F9-64F6-48F5-9AEB-76A9301BC6CE}" destId="{782E009E-E911-9C41-95EE-9919760D1F5F}" srcOrd="0" destOrd="0" presId="urn:microsoft.com/office/officeart/2008/layout/LinedList"/>
    <dgm:cxn modelId="{B40117B8-2125-4704-9EC9-155422A1CA6D}" srcId="{6FFAD1F9-64F6-48F5-9AEB-76A9301BC6CE}" destId="{AC3FA285-857D-42D8-9F65-27AF4F9B0D0E}" srcOrd="0" destOrd="0" parTransId="{46173583-7E47-4292-B7FB-89954B2C75EC}" sibTransId="{8D0115EF-E897-4517-BBDF-FDE69C15BF6D}"/>
    <dgm:cxn modelId="{672662DE-B377-5E46-8289-D1BDFA4BD6F7}" type="presOf" srcId="{449C082B-37D1-C24D-B6D2-235B52D75A9E}" destId="{45DF2EE1-9020-3B46-9B40-EE2A0A0B3131}" srcOrd="0" destOrd="0" presId="urn:microsoft.com/office/officeart/2008/layout/LinedList"/>
    <dgm:cxn modelId="{CE590CEE-0444-2D4F-A65A-E5EBD6FB07FD}" type="presOf" srcId="{E7447058-45A5-4C75-A7C6-E2F3079EB58D}" destId="{FD38CD4D-AD8E-E343-841E-1B691B6B0465}" srcOrd="0" destOrd="0" presId="urn:microsoft.com/office/officeart/2008/layout/LinedList"/>
    <dgm:cxn modelId="{D6899BF9-990F-F24E-BC23-C76DA5DA49F7}" srcId="{6FFAD1F9-64F6-48F5-9AEB-76A9301BC6CE}" destId="{B155D6C2-C659-2442-BA6E-A2674B990565}" srcOrd="3" destOrd="0" parTransId="{2C237390-8326-7E4D-AA35-1A12A0017C53}" sibTransId="{3A129EE1-03E0-8B40-B62C-CCB5DE96D5E5}"/>
    <dgm:cxn modelId="{174CB6FA-4F87-E24A-B0A5-A1E3ECAA6579}" type="presOf" srcId="{B155D6C2-C659-2442-BA6E-A2674B990565}" destId="{4E671E4C-8BAB-D949-9242-BCDFF88CDA82}" srcOrd="0" destOrd="0" presId="urn:microsoft.com/office/officeart/2008/layout/LinedList"/>
    <dgm:cxn modelId="{8553C45F-F378-FC48-9BCE-B8095A49958D}" type="presParOf" srcId="{782E009E-E911-9C41-95EE-9919760D1F5F}" destId="{13BCC299-FB5A-F44A-98F8-D31CE3E21A95}" srcOrd="0" destOrd="0" presId="urn:microsoft.com/office/officeart/2008/layout/LinedList"/>
    <dgm:cxn modelId="{965A0286-4601-904B-9984-94799FE9BFA7}" type="presParOf" srcId="{782E009E-E911-9C41-95EE-9919760D1F5F}" destId="{453599C5-0C26-064D-9B70-C194B19339C7}" srcOrd="1" destOrd="0" presId="urn:microsoft.com/office/officeart/2008/layout/LinedList"/>
    <dgm:cxn modelId="{5833819F-E601-C74F-B74F-DAC2B18AD115}" type="presParOf" srcId="{453599C5-0C26-064D-9B70-C194B19339C7}" destId="{DAA8CECE-4292-DF4C-9B5C-D700810464D6}" srcOrd="0" destOrd="0" presId="urn:microsoft.com/office/officeart/2008/layout/LinedList"/>
    <dgm:cxn modelId="{F36E4506-2D04-9F4B-93CD-D742D9DC5F25}" type="presParOf" srcId="{453599C5-0C26-064D-9B70-C194B19339C7}" destId="{3534721D-2874-694A-B798-0A908F752B82}" srcOrd="1" destOrd="0" presId="urn:microsoft.com/office/officeart/2008/layout/LinedList"/>
    <dgm:cxn modelId="{BA2CF3BE-23E3-1942-83BD-4D9F88E7D467}" type="presParOf" srcId="{782E009E-E911-9C41-95EE-9919760D1F5F}" destId="{2770976C-0186-204E-84DF-B78F8B887D3E}" srcOrd="2" destOrd="0" presId="urn:microsoft.com/office/officeart/2008/layout/LinedList"/>
    <dgm:cxn modelId="{62A335B2-398C-6F43-A792-096785FD7DED}" type="presParOf" srcId="{782E009E-E911-9C41-95EE-9919760D1F5F}" destId="{AAB8DA6A-4318-4346-AD75-01D34D75ED47}" srcOrd="3" destOrd="0" presId="urn:microsoft.com/office/officeart/2008/layout/LinedList"/>
    <dgm:cxn modelId="{E305D973-B16B-5C4A-82BC-74954A47B8BF}" type="presParOf" srcId="{AAB8DA6A-4318-4346-AD75-01D34D75ED47}" destId="{FD38CD4D-AD8E-E343-841E-1B691B6B0465}" srcOrd="0" destOrd="0" presId="urn:microsoft.com/office/officeart/2008/layout/LinedList"/>
    <dgm:cxn modelId="{EAF7EE9C-47A3-E444-9740-00C16B6C07BE}" type="presParOf" srcId="{AAB8DA6A-4318-4346-AD75-01D34D75ED47}" destId="{1EAD99E5-00CC-6148-9331-B1A885FA0A67}" srcOrd="1" destOrd="0" presId="urn:microsoft.com/office/officeart/2008/layout/LinedList"/>
    <dgm:cxn modelId="{763EFBC9-9CB8-DE40-B459-8F7DD9DBF0B7}" type="presParOf" srcId="{782E009E-E911-9C41-95EE-9919760D1F5F}" destId="{CFA8AAC1-3830-FF47-903A-EA48AE6C8FB1}" srcOrd="4" destOrd="0" presId="urn:microsoft.com/office/officeart/2008/layout/LinedList"/>
    <dgm:cxn modelId="{DBBD0343-7CF3-244B-A2A2-55C81C5EFA13}" type="presParOf" srcId="{782E009E-E911-9C41-95EE-9919760D1F5F}" destId="{20EC0469-3947-6640-B99E-3C5C1E801727}" srcOrd="5" destOrd="0" presId="urn:microsoft.com/office/officeart/2008/layout/LinedList"/>
    <dgm:cxn modelId="{DEEDD080-9F52-7649-85B8-B27EA58F9B7C}" type="presParOf" srcId="{20EC0469-3947-6640-B99E-3C5C1E801727}" destId="{45DF2EE1-9020-3B46-9B40-EE2A0A0B3131}" srcOrd="0" destOrd="0" presId="urn:microsoft.com/office/officeart/2008/layout/LinedList"/>
    <dgm:cxn modelId="{039BBF7A-EE0A-5547-8E70-FDF712933735}" type="presParOf" srcId="{20EC0469-3947-6640-B99E-3C5C1E801727}" destId="{28C275FA-EF98-1549-9C3C-1834C44D8E07}" srcOrd="1" destOrd="0" presId="urn:microsoft.com/office/officeart/2008/layout/LinedList"/>
    <dgm:cxn modelId="{11DF4535-1EB0-9746-86A6-5AB5CFD4A7EF}" type="presParOf" srcId="{782E009E-E911-9C41-95EE-9919760D1F5F}" destId="{8A1C2D58-75E9-534F-AF2A-FC157820711E}" srcOrd="6" destOrd="0" presId="urn:microsoft.com/office/officeart/2008/layout/LinedList"/>
    <dgm:cxn modelId="{09282AFC-973D-FF44-A2FD-072166594DC5}" type="presParOf" srcId="{782E009E-E911-9C41-95EE-9919760D1F5F}" destId="{7BC67C20-EB9F-9240-9CF6-369127980E9B}" srcOrd="7" destOrd="0" presId="urn:microsoft.com/office/officeart/2008/layout/LinedList"/>
    <dgm:cxn modelId="{D57E0F36-C645-094D-B9BA-4956AF522B91}" type="presParOf" srcId="{7BC67C20-EB9F-9240-9CF6-369127980E9B}" destId="{4E671E4C-8BAB-D949-9242-BCDFF88CDA82}" srcOrd="0" destOrd="0" presId="urn:microsoft.com/office/officeart/2008/layout/LinedList"/>
    <dgm:cxn modelId="{FD8B9B2E-C3DD-6F4E-BEDB-EC29AF5F741F}" type="presParOf" srcId="{7BC67C20-EB9F-9240-9CF6-369127980E9B}" destId="{2857F91C-CA29-BB47-9418-BF1F7C0AEDD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6B7412-EC29-4671-B72D-6F0AD733A9B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94BB335-E1DB-44D5-B8A9-12ADC51F2BFE}">
      <dgm:prSet/>
      <dgm:spPr/>
      <dgm:t>
        <a:bodyPr/>
        <a:lstStyle/>
        <a:p>
          <a:r>
            <a:rPr lang="en-US"/>
            <a:t>Achievement</a:t>
          </a:r>
        </a:p>
      </dgm:t>
    </dgm:pt>
    <dgm:pt modelId="{5518D3DD-50A0-426F-8A46-7B8F43A072FB}" type="parTrans" cxnId="{C47D50FD-CC53-4D98-A37E-349860384E92}">
      <dgm:prSet/>
      <dgm:spPr/>
      <dgm:t>
        <a:bodyPr/>
        <a:lstStyle/>
        <a:p>
          <a:endParaRPr lang="en-US"/>
        </a:p>
      </dgm:t>
    </dgm:pt>
    <dgm:pt modelId="{567E571F-6E71-4EE3-AA9C-0E31701E87B5}" type="sibTrans" cxnId="{C47D50FD-CC53-4D98-A37E-349860384E92}">
      <dgm:prSet/>
      <dgm:spPr/>
      <dgm:t>
        <a:bodyPr/>
        <a:lstStyle/>
        <a:p>
          <a:endParaRPr lang="en-US"/>
        </a:p>
      </dgm:t>
    </dgm:pt>
    <dgm:pt modelId="{B832D6B7-B1F7-4461-A044-B273BF683BB6}">
      <dgm:prSet/>
      <dgm:spPr/>
      <dgm:t>
        <a:bodyPr/>
        <a:lstStyle/>
        <a:p>
          <a:r>
            <a:rPr lang="en-US"/>
            <a:t>Inclusion</a:t>
          </a:r>
        </a:p>
      </dgm:t>
    </dgm:pt>
    <dgm:pt modelId="{2A8FB529-C773-4754-9473-7FE909DFAA9D}" type="parTrans" cxnId="{90971D07-4AFD-4828-979F-788A45C18C7A}">
      <dgm:prSet/>
      <dgm:spPr/>
      <dgm:t>
        <a:bodyPr/>
        <a:lstStyle/>
        <a:p>
          <a:endParaRPr lang="en-US"/>
        </a:p>
      </dgm:t>
    </dgm:pt>
    <dgm:pt modelId="{A17DE4C8-A357-4FBE-90B9-04C7B9E7BC54}" type="sibTrans" cxnId="{90971D07-4AFD-4828-979F-788A45C18C7A}">
      <dgm:prSet/>
      <dgm:spPr/>
      <dgm:t>
        <a:bodyPr/>
        <a:lstStyle/>
        <a:p>
          <a:endParaRPr lang="en-US"/>
        </a:p>
      </dgm:t>
    </dgm:pt>
    <dgm:pt modelId="{1BE32BE2-5F9D-47FB-B265-E308C10570BF}">
      <dgm:prSet/>
      <dgm:spPr/>
      <dgm:t>
        <a:bodyPr/>
        <a:lstStyle/>
        <a:p>
          <a:r>
            <a:rPr lang="en-US"/>
            <a:t>Personal Development &amp; Wellbeing</a:t>
          </a:r>
        </a:p>
      </dgm:t>
    </dgm:pt>
    <dgm:pt modelId="{BFC69449-8B60-4410-9DAC-D6A3C110D4CE}" type="parTrans" cxnId="{66C3A5D0-7F64-428A-8557-B3C475C4981A}">
      <dgm:prSet/>
      <dgm:spPr/>
      <dgm:t>
        <a:bodyPr/>
        <a:lstStyle/>
        <a:p>
          <a:endParaRPr lang="en-US"/>
        </a:p>
      </dgm:t>
    </dgm:pt>
    <dgm:pt modelId="{282BE457-605E-42D5-8E9F-3BBF92B96BEA}" type="sibTrans" cxnId="{66C3A5D0-7F64-428A-8557-B3C475C4981A}">
      <dgm:prSet/>
      <dgm:spPr/>
      <dgm:t>
        <a:bodyPr/>
        <a:lstStyle/>
        <a:p>
          <a:endParaRPr lang="en-US"/>
        </a:p>
      </dgm:t>
    </dgm:pt>
    <dgm:pt modelId="{CD540760-A46E-4E56-AA1F-015BBD1B6235}">
      <dgm:prSet/>
      <dgm:spPr/>
      <dgm:t>
        <a:bodyPr/>
        <a:lstStyle/>
        <a:p>
          <a:r>
            <a:rPr lang="en-US"/>
            <a:t>Attendance &amp; Behaviour</a:t>
          </a:r>
        </a:p>
      </dgm:t>
    </dgm:pt>
    <dgm:pt modelId="{D338E8DC-80CC-4C5D-B6E6-4F64D672D7DD}" type="parTrans" cxnId="{5781BFF8-7DDC-4300-8E15-68E1052CE979}">
      <dgm:prSet/>
      <dgm:spPr/>
      <dgm:t>
        <a:bodyPr/>
        <a:lstStyle/>
        <a:p>
          <a:endParaRPr lang="en-US"/>
        </a:p>
      </dgm:t>
    </dgm:pt>
    <dgm:pt modelId="{756F82AF-ECCE-4977-ABAE-00B3A8595849}" type="sibTrans" cxnId="{5781BFF8-7DDC-4300-8E15-68E1052CE979}">
      <dgm:prSet/>
      <dgm:spPr/>
      <dgm:t>
        <a:bodyPr/>
        <a:lstStyle/>
        <a:p>
          <a:endParaRPr lang="en-US"/>
        </a:p>
      </dgm:t>
    </dgm:pt>
    <dgm:pt modelId="{2665D903-74A3-4797-8A61-C1FFD95EF8AE}">
      <dgm:prSet/>
      <dgm:spPr/>
      <dgm:t>
        <a:bodyPr/>
        <a:lstStyle/>
        <a:p>
          <a:r>
            <a:rPr lang="en-US" dirty="0"/>
            <a:t>Leadership &amp; Governance</a:t>
          </a:r>
        </a:p>
      </dgm:t>
    </dgm:pt>
    <dgm:pt modelId="{2D1F986E-0CAD-4EF5-8F4B-C8E5EE1EDE26}" type="parTrans" cxnId="{FA87EB16-9229-4506-8642-78A76304E2F2}">
      <dgm:prSet/>
      <dgm:spPr/>
      <dgm:t>
        <a:bodyPr/>
        <a:lstStyle/>
        <a:p>
          <a:endParaRPr lang="en-US"/>
        </a:p>
      </dgm:t>
    </dgm:pt>
    <dgm:pt modelId="{60119EBF-393A-42C1-AA3B-0301E5859E06}" type="sibTrans" cxnId="{FA87EB16-9229-4506-8642-78A76304E2F2}">
      <dgm:prSet/>
      <dgm:spPr/>
      <dgm:t>
        <a:bodyPr/>
        <a:lstStyle/>
        <a:p>
          <a:endParaRPr lang="en-US"/>
        </a:p>
      </dgm:t>
    </dgm:pt>
    <dgm:pt modelId="{BEAB537D-E556-47F8-8443-9665A6D0439A}">
      <dgm:prSet/>
      <dgm:spPr/>
      <dgm:t>
        <a:bodyPr/>
        <a:lstStyle/>
        <a:p>
          <a:r>
            <a:rPr lang="en-US"/>
            <a:t>Safeguarding</a:t>
          </a:r>
        </a:p>
      </dgm:t>
    </dgm:pt>
    <dgm:pt modelId="{993FEB34-5BA0-44CD-B8D5-9157A77DAB51}" type="parTrans" cxnId="{4D96E625-3F47-4B00-AE79-AAA7E08D1309}">
      <dgm:prSet/>
      <dgm:spPr/>
      <dgm:t>
        <a:bodyPr/>
        <a:lstStyle/>
        <a:p>
          <a:endParaRPr lang="en-US"/>
        </a:p>
      </dgm:t>
    </dgm:pt>
    <dgm:pt modelId="{2E065C52-E505-47A5-8533-838A3E840D2F}" type="sibTrans" cxnId="{4D96E625-3F47-4B00-AE79-AAA7E08D1309}">
      <dgm:prSet/>
      <dgm:spPr/>
      <dgm:t>
        <a:bodyPr/>
        <a:lstStyle/>
        <a:p>
          <a:endParaRPr lang="en-US"/>
        </a:p>
      </dgm:t>
    </dgm:pt>
    <dgm:pt modelId="{D0C6292E-C8F4-E047-A844-8556BC047C03}" type="pres">
      <dgm:prSet presAssocID="{296B7412-EC29-4671-B72D-6F0AD733A9B5}" presName="linear" presStyleCnt="0">
        <dgm:presLayoutVars>
          <dgm:animLvl val="lvl"/>
          <dgm:resizeHandles val="exact"/>
        </dgm:presLayoutVars>
      </dgm:prSet>
      <dgm:spPr/>
    </dgm:pt>
    <dgm:pt modelId="{8E2707AB-69F8-F543-AE64-B0F1EFC616EE}" type="pres">
      <dgm:prSet presAssocID="{D94BB335-E1DB-44D5-B8A9-12ADC51F2BFE}" presName="parentText" presStyleLbl="node1" presStyleIdx="0" presStyleCnt="6">
        <dgm:presLayoutVars>
          <dgm:chMax val="0"/>
          <dgm:bulletEnabled val="1"/>
        </dgm:presLayoutVars>
      </dgm:prSet>
      <dgm:spPr/>
    </dgm:pt>
    <dgm:pt modelId="{3C43F942-94EC-374E-A35A-B30316DA782B}" type="pres">
      <dgm:prSet presAssocID="{567E571F-6E71-4EE3-AA9C-0E31701E87B5}" presName="spacer" presStyleCnt="0"/>
      <dgm:spPr/>
    </dgm:pt>
    <dgm:pt modelId="{6B8DDEBA-0ACF-5344-A168-3D279E20706A}" type="pres">
      <dgm:prSet presAssocID="{B832D6B7-B1F7-4461-A044-B273BF683BB6}" presName="parentText" presStyleLbl="node1" presStyleIdx="1" presStyleCnt="6">
        <dgm:presLayoutVars>
          <dgm:chMax val="0"/>
          <dgm:bulletEnabled val="1"/>
        </dgm:presLayoutVars>
      </dgm:prSet>
      <dgm:spPr/>
    </dgm:pt>
    <dgm:pt modelId="{C882426E-93A8-1F42-A43A-79E7D58B2A03}" type="pres">
      <dgm:prSet presAssocID="{A17DE4C8-A357-4FBE-90B9-04C7B9E7BC54}" presName="spacer" presStyleCnt="0"/>
      <dgm:spPr/>
    </dgm:pt>
    <dgm:pt modelId="{A75F4BBD-02D9-4542-86C4-31F04CB7853A}" type="pres">
      <dgm:prSet presAssocID="{1BE32BE2-5F9D-47FB-B265-E308C10570BF}" presName="parentText" presStyleLbl="node1" presStyleIdx="2" presStyleCnt="6">
        <dgm:presLayoutVars>
          <dgm:chMax val="0"/>
          <dgm:bulletEnabled val="1"/>
        </dgm:presLayoutVars>
      </dgm:prSet>
      <dgm:spPr/>
    </dgm:pt>
    <dgm:pt modelId="{248F239E-0E0D-864A-A2A2-028E07C71119}" type="pres">
      <dgm:prSet presAssocID="{282BE457-605E-42D5-8E9F-3BBF92B96BEA}" presName="spacer" presStyleCnt="0"/>
      <dgm:spPr/>
    </dgm:pt>
    <dgm:pt modelId="{CCEC7B6B-74C7-A14F-BD4A-8E51C278EAD1}" type="pres">
      <dgm:prSet presAssocID="{CD540760-A46E-4E56-AA1F-015BBD1B6235}" presName="parentText" presStyleLbl="node1" presStyleIdx="3" presStyleCnt="6">
        <dgm:presLayoutVars>
          <dgm:chMax val="0"/>
          <dgm:bulletEnabled val="1"/>
        </dgm:presLayoutVars>
      </dgm:prSet>
      <dgm:spPr/>
    </dgm:pt>
    <dgm:pt modelId="{0ABF13B4-E2BD-2D4B-9190-D3056FD563DC}" type="pres">
      <dgm:prSet presAssocID="{756F82AF-ECCE-4977-ABAE-00B3A8595849}" presName="spacer" presStyleCnt="0"/>
      <dgm:spPr/>
    </dgm:pt>
    <dgm:pt modelId="{42E4FA3C-698E-0240-BB35-0A077213A5EB}" type="pres">
      <dgm:prSet presAssocID="{2665D903-74A3-4797-8A61-C1FFD95EF8AE}" presName="parentText" presStyleLbl="node1" presStyleIdx="4" presStyleCnt="6">
        <dgm:presLayoutVars>
          <dgm:chMax val="0"/>
          <dgm:bulletEnabled val="1"/>
        </dgm:presLayoutVars>
      </dgm:prSet>
      <dgm:spPr/>
    </dgm:pt>
    <dgm:pt modelId="{27BD5C4C-250B-4E48-8E4E-C6E8934057DB}" type="pres">
      <dgm:prSet presAssocID="{60119EBF-393A-42C1-AA3B-0301E5859E06}" presName="spacer" presStyleCnt="0"/>
      <dgm:spPr/>
    </dgm:pt>
    <dgm:pt modelId="{F55A8330-5E1D-B44E-8390-917445FFBE1F}" type="pres">
      <dgm:prSet presAssocID="{BEAB537D-E556-47F8-8443-9665A6D0439A}" presName="parentText" presStyleLbl="node1" presStyleIdx="5" presStyleCnt="6">
        <dgm:presLayoutVars>
          <dgm:chMax val="0"/>
          <dgm:bulletEnabled val="1"/>
        </dgm:presLayoutVars>
      </dgm:prSet>
      <dgm:spPr/>
    </dgm:pt>
  </dgm:ptLst>
  <dgm:cxnLst>
    <dgm:cxn modelId="{90971D07-4AFD-4828-979F-788A45C18C7A}" srcId="{296B7412-EC29-4671-B72D-6F0AD733A9B5}" destId="{B832D6B7-B1F7-4461-A044-B273BF683BB6}" srcOrd="1" destOrd="0" parTransId="{2A8FB529-C773-4754-9473-7FE909DFAA9D}" sibTransId="{A17DE4C8-A357-4FBE-90B9-04C7B9E7BC54}"/>
    <dgm:cxn modelId="{FA87EB16-9229-4506-8642-78A76304E2F2}" srcId="{296B7412-EC29-4671-B72D-6F0AD733A9B5}" destId="{2665D903-74A3-4797-8A61-C1FFD95EF8AE}" srcOrd="4" destOrd="0" parTransId="{2D1F986E-0CAD-4EF5-8F4B-C8E5EE1EDE26}" sibTransId="{60119EBF-393A-42C1-AA3B-0301E5859E06}"/>
    <dgm:cxn modelId="{4D96E625-3F47-4B00-AE79-AAA7E08D1309}" srcId="{296B7412-EC29-4671-B72D-6F0AD733A9B5}" destId="{BEAB537D-E556-47F8-8443-9665A6D0439A}" srcOrd="5" destOrd="0" parTransId="{993FEB34-5BA0-44CD-B8D5-9157A77DAB51}" sibTransId="{2E065C52-E505-47A5-8533-838A3E840D2F}"/>
    <dgm:cxn modelId="{D8DC7067-7006-DF48-A0A9-2C4CF1E563D1}" type="presOf" srcId="{B832D6B7-B1F7-4461-A044-B273BF683BB6}" destId="{6B8DDEBA-0ACF-5344-A168-3D279E20706A}" srcOrd="0" destOrd="0" presId="urn:microsoft.com/office/officeart/2005/8/layout/vList2"/>
    <dgm:cxn modelId="{8EB2FE89-2333-8A46-B5E4-C6D68F6794A2}" type="presOf" srcId="{D94BB335-E1DB-44D5-B8A9-12ADC51F2BFE}" destId="{8E2707AB-69F8-F543-AE64-B0F1EFC616EE}" srcOrd="0" destOrd="0" presId="urn:microsoft.com/office/officeart/2005/8/layout/vList2"/>
    <dgm:cxn modelId="{20B5598D-966B-5642-BDC7-D9ED1E64F832}" type="presOf" srcId="{1BE32BE2-5F9D-47FB-B265-E308C10570BF}" destId="{A75F4BBD-02D9-4542-86C4-31F04CB7853A}" srcOrd="0" destOrd="0" presId="urn:microsoft.com/office/officeart/2005/8/layout/vList2"/>
    <dgm:cxn modelId="{66C3A5D0-7F64-428A-8557-B3C475C4981A}" srcId="{296B7412-EC29-4671-B72D-6F0AD733A9B5}" destId="{1BE32BE2-5F9D-47FB-B265-E308C10570BF}" srcOrd="2" destOrd="0" parTransId="{BFC69449-8B60-4410-9DAC-D6A3C110D4CE}" sibTransId="{282BE457-605E-42D5-8E9F-3BBF92B96BEA}"/>
    <dgm:cxn modelId="{7A794AD7-25C9-0947-BB4E-95AC29FF69C0}" type="presOf" srcId="{296B7412-EC29-4671-B72D-6F0AD733A9B5}" destId="{D0C6292E-C8F4-E047-A844-8556BC047C03}" srcOrd="0" destOrd="0" presId="urn:microsoft.com/office/officeart/2005/8/layout/vList2"/>
    <dgm:cxn modelId="{7F0663DF-1519-DC4B-B41A-FC29C94E10CF}" type="presOf" srcId="{BEAB537D-E556-47F8-8443-9665A6D0439A}" destId="{F55A8330-5E1D-B44E-8390-917445FFBE1F}" srcOrd="0" destOrd="0" presId="urn:microsoft.com/office/officeart/2005/8/layout/vList2"/>
    <dgm:cxn modelId="{CBC975DF-67C3-7B4A-82EE-25A541F0DEA0}" type="presOf" srcId="{CD540760-A46E-4E56-AA1F-015BBD1B6235}" destId="{CCEC7B6B-74C7-A14F-BD4A-8E51C278EAD1}" srcOrd="0" destOrd="0" presId="urn:microsoft.com/office/officeart/2005/8/layout/vList2"/>
    <dgm:cxn modelId="{5BED3EE2-55C5-2B41-B636-0E76F1169A12}" type="presOf" srcId="{2665D903-74A3-4797-8A61-C1FFD95EF8AE}" destId="{42E4FA3C-698E-0240-BB35-0A077213A5EB}" srcOrd="0" destOrd="0" presId="urn:microsoft.com/office/officeart/2005/8/layout/vList2"/>
    <dgm:cxn modelId="{5781BFF8-7DDC-4300-8E15-68E1052CE979}" srcId="{296B7412-EC29-4671-B72D-6F0AD733A9B5}" destId="{CD540760-A46E-4E56-AA1F-015BBD1B6235}" srcOrd="3" destOrd="0" parTransId="{D338E8DC-80CC-4C5D-B6E6-4F64D672D7DD}" sibTransId="{756F82AF-ECCE-4977-ABAE-00B3A8595849}"/>
    <dgm:cxn modelId="{C47D50FD-CC53-4D98-A37E-349860384E92}" srcId="{296B7412-EC29-4671-B72D-6F0AD733A9B5}" destId="{D94BB335-E1DB-44D5-B8A9-12ADC51F2BFE}" srcOrd="0" destOrd="0" parTransId="{5518D3DD-50A0-426F-8A46-7B8F43A072FB}" sibTransId="{567E571F-6E71-4EE3-AA9C-0E31701E87B5}"/>
    <dgm:cxn modelId="{5612C592-F277-824D-A7E6-6BD186D2BCF5}" type="presParOf" srcId="{D0C6292E-C8F4-E047-A844-8556BC047C03}" destId="{8E2707AB-69F8-F543-AE64-B0F1EFC616EE}" srcOrd="0" destOrd="0" presId="urn:microsoft.com/office/officeart/2005/8/layout/vList2"/>
    <dgm:cxn modelId="{06EE3202-7559-F649-A03E-776E88C8A2C2}" type="presParOf" srcId="{D0C6292E-C8F4-E047-A844-8556BC047C03}" destId="{3C43F942-94EC-374E-A35A-B30316DA782B}" srcOrd="1" destOrd="0" presId="urn:microsoft.com/office/officeart/2005/8/layout/vList2"/>
    <dgm:cxn modelId="{7978959A-6B81-974C-8996-014F84DEB9DC}" type="presParOf" srcId="{D0C6292E-C8F4-E047-A844-8556BC047C03}" destId="{6B8DDEBA-0ACF-5344-A168-3D279E20706A}" srcOrd="2" destOrd="0" presId="urn:microsoft.com/office/officeart/2005/8/layout/vList2"/>
    <dgm:cxn modelId="{EE595A2C-410A-8647-9A21-2B0F279016D4}" type="presParOf" srcId="{D0C6292E-C8F4-E047-A844-8556BC047C03}" destId="{C882426E-93A8-1F42-A43A-79E7D58B2A03}" srcOrd="3" destOrd="0" presId="urn:microsoft.com/office/officeart/2005/8/layout/vList2"/>
    <dgm:cxn modelId="{5E68AF06-9549-9940-BD78-DEABE7B9C3BB}" type="presParOf" srcId="{D0C6292E-C8F4-E047-A844-8556BC047C03}" destId="{A75F4BBD-02D9-4542-86C4-31F04CB7853A}" srcOrd="4" destOrd="0" presId="urn:microsoft.com/office/officeart/2005/8/layout/vList2"/>
    <dgm:cxn modelId="{A656E46A-634E-4A40-B7E8-EA6FD6698134}" type="presParOf" srcId="{D0C6292E-C8F4-E047-A844-8556BC047C03}" destId="{248F239E-0E0D-864A-A2A2-028E07C71119}" srcOrd="5" destOrd="0" presId="urn:microsoft.com/office/officeart/2005/8/layout/vList2"/>
    <dgm:cxn modelId="{99C5DD32-3AA9-B94A-90B6-D529E37F57B8}" type="presParOf" srcId="{D0C6292E-C8F4-E047-A844-8556BC047C03}" destId="{CCEC7B6B-74C7-A14F-BD4A-8E51C278EAD1}" srcOrd="6" destOrd="0" presId="urn:microsoft.com/office/officeart/2005/8/layout/vList2"/>
    <dgm:cxn modelId="{E02BA053-D850-8E40-8EC9-3EE96A67A143}" type="presParOf" srcId="{D0C6292E-C8F4-E047-A844-8556BC047C03}" destId="{0ABF13B4-E2BD-2D4B-9190-D3056FD563DC}" srcOrd="7" destOrd="0" presId="urn:microsoft.com/office/officeart/2005/8/layout/vList2"/>
    <dgm:cxn modelId="{D6ADDA3E-3679-2F49-A1B3-5B17EE947C0B}" type="presParOf" srcId="{D0C6292E-C8F4-E047-A844-8556BC047C03}" destId="{42E4FA3C-698E-0240-BB35-0A077213A5EB}" srcOrd="8" destOrd="0" presId="urn:microsoft.com/office/officeart/2005/8/layout/vList2"/>
    <dgm:cxn modelId="{F9FD0050-E724-9E4F-BB10-B6A3102FFBD7}" type="presParOf" srcId="{D0C6292E-C8F4-E047-A844-8556BC047C03}" destId="{27BD5C4C-250B-4E48-8E4E-C6E8934057DB}" srcOrd="9" destOrd="0" presId="urn:microsoft.com/office/officeart/2005/8/layout/vList2"/>
    <dgm:cxn modelId="{AC3BE66E-E376-FB46-99EB-B97D6207AEB6}" type="presParOf" srcId="{D0C6292E-C8F4-E047-A844-8556BC047C03}" destId="{F55A8330-5E1D-B44E-8390-917445FFBE1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B9EC1D-F3AE-4BA9-9F95-5F94D600455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0A6E3DE-8760-43B2-9C2E-D00E1362B298}">
      <dgm:prSet/>
      <dgm:spPr/>
      <dgm:t>
        <a:bodyPr/>
        <a:lstStyle/>
        <a:p>
          <a:r>
            <a:rPr lang="en-US" dirty="0"/>
            <a:t>Does it improve outcomes?</a:t>
          </a:r>
        </a:p>
      </dgm:t>
    </dgm:pt>
    <dgm:pt modelId="{7D55A450-E8C5-41FB-A6B4-99FDDD95574D}" type="parTrans" cxnId="{B8CBACB2-6C19-47BF-AA34-BC8087607E7E}">
      <dgm:prSet/>
      <dgm:spPr/>
      <dgm:t>
        <a:bodyPr/>
        <a:lstStyle/>
        <a:p>
          <a:endParaRPr lang="en-US"/>
        </a:p>
      </dgm:t>
    </dgm:pt>
    <dgm:pt modelId="{FEA61749-421C-4465-8C9E-80FEF43C7C22}" type="sibTrans" cxnId="{B8CBACB2-6C19-47BF-AA34-BC8087607E7E}">
      <dgm:prSet/>
      <dgm:spPr/>
      <dgm:t>
        <a:bodyPr/>
        <a:lstStyle/>
        <a:p>
          <a:endParaRPr lang="en-US"/>
        </a:p>
      </dgm:t>
    </dgm:pt>
    <dgm:pt modelId="{1B19AA88-D358-4E9B-A013-749ABDE78A5F}">
      <dgm:prSet/>
      <dgm:spPr/>
      <dgm:t>
        <a:bodyPr/>
        <a:lstStyle/>
        <a:p>
          <a:r>
            <a:rPr lang="en-US"/>
            <a:t>Is it safe?</a:t>
          </a:r>
        </a:p>
      </dgm:t>
    </dgm:pt>
    <dgm:pt modelId="{C74B92FB-A527-491F-A79D-3192A74710B8}" type="parTrans" cxnId="{D6053173-F014-447C-AE1E-741FBFF460EB}">
      <dgm:prSet/>
      <dgm:spPr/>
      <dgm:t>
        <a:bodyPr/>
        <a:lstStyle/>
        <a:p>
          <a:endParaRPr lang="en-US"/>
        </a:p>
      </dgm:t>
    </dgm:pt>
    <dgm:pt modelId="{8915E656-92B8-46C5-9BD0-CB08E2066F11}" type="sibTrans" cxnId="{D6053173-F014-447C-AE1E-741FBFF460EB}">
      <dgm:prSet/>
      <dgm:spPr/>
      <dgm:t>
        <a:bodyPr/>
        <a:lstStyle/>
        <a:p>
          <a:endParaRPr lang="en-US"/>
        </a:p>
      </dgm:t>
    </dgm:pt>
    <dgm:pt modelId="{83954482-350B-46C5-8DB9-EAA25A0D87F3}">
      <dgm:prSet/>
      <dgm:spPr/>
      <dgm:t>
        <a:bodyPr/>
        <a:lstStyle/>
        <a:p>
          <a:r>
            <a:rPr lang="en-US"/>
            <a:t>Is it inclusive?</a:t>
          </a:r>
        </a:p>
      </dgm:t>
    </dgm:pt>
    <dgm:pt modelId="{59542000-E576-414A-B380-99861CD8C154}" type="parTrans" cxnId="{CD21E027-FAE0-4728-99A7-A4014342B0FC}">
      <dgm:prSet/>
      <dgm:spPr/>
      <dgm:t>
        <a:bodyPr/>
        <a:lstStyle/>
        <a:p>
          <a:endParaRPr lang="en-US"/>
        </a:p>
      </dgm:t>
    </dgm:pt>
    <dgm:pt modelId="{F3D83830-6C93-4716-B44B-D3C96030DCCC}" type="sibTrans" cxnId="{CD21E027-FAE0-4728-99A7-A4014342B0FC}">
      <dgm:prSet/>
      <dgm:spPr/>
      <dgm:t>
        <a:bodyPr/>
        <a:lstStyle/>
        <a:p>
          <a:endParaRPr lang="en-US"/>
        </a:p>
      </dgm:t>
    </dgm:pt>
    <dgm:pt modelId="{D2BBA86D-180B-4626-AC64-3225F825F76C}">
      <dgm:prSet/>
      <dgm:spPr/>
      <dgm:t>
        <a:bodyPr/>
        <a:lstStyle/>
        <a:p>
          <a:r>
            <a:rPr lang="en-US"/>
            <a:t>Is it ethically managed?</a:t>
          </a:r>
        </a:p>
      </dgm:t>
    </dgm:pt>
    <dgm:pt modelId="{890516CB-E5AB-4D9A-993F-0F33A3A84725}" type="parTrans" cxnId="{692506D4-A712-44B4-A032-C9CAF99C131E}">
      <dgm:prSet/>
      <dgm:spPr/>
      <dgm:t>
        <a:bodyPr/>
        <a:lstStyle/>
        <a:p>
          <a:endParaRPr lang="en-US"/>
        </a:p>
      </dgm:t>
    </dgm:pt>
    <dgm:pt modelId="{079A3DC5-F421-481A-AB2E-128B20626257}" type="sibTrans" cxnId="{692506D4-A712-44B4-A032-C9CAF99C131E}">
      <dgm:prSet/>
      <dgm:spPr/>
      <dgm:t>
        <a:bodyPr/>
        <a:lstStyle/>
        <a:p>
          <a:endParaRPr lang="en-US"/>
        </a:p>
      </dgm:t>
    </dgm:pt>
    <dgm:pt modelId="{7974F115-3683-4FD5-903B-D562F2770EAB}">
      <dgm:prSet/>
      <dgm:spPr/>
      <dgm:t>
        <a:bodyPr/>
        <a:lstStyle/>
        <a:p>
          <a:r>
            <a:rPr lang="en-US"/>
            <a:t>Educational judgement matters.</a:t>
          </a:r>
        </a:p>
      </dgm:t>
    </dgm:pt>
    <dgm:pt modelId="{A276E7B1-E6E1-4716-A283-56CFBB983744}" type="parTrans" cxnId="{7BE961D9-2C1D-420A-A69A-0A79EB3DF501}">
      <dgm:prSet/>
      <dgm:spPr/>
      <dgm:t>
        <a:bodyPr/>
        <a:lstStyle/>
        <a:p>
          <a:endParaRPr lang="en-US"/>
        </a:p>
      </dgm:t>
    </dgm:pt>
    <dgm:pt modelId="{6E8323CC-6670-4E2C-892B-8F0CDB08C686}" type="sibTrans" cxnId="{7BE961D9-2C1D-420A-A69A-0A79EB3DF501}">
      <dgm:prSet/>
      <dgm:spPr/>
      <dgm:t>
        <a:bodyPr/>
        <a:lstStyle/>
        <a:p>
          <a:endParaRPr lang="en-US"/>
        </a:p>
      </dgm:t>
    </dgm:pt>
    <dgm:pt modelId="{4C8661E7-1356-1848-840A-99AA13E76458}" type="pres">
      <dgm:prSet presAssocID="{D9B9EC1D-F3AE-4BA9-9F95-5F94D600455F}" presName="vert0" presStyleCnt="0">
        <dgm:presLayoutVars>
          <dgm:dir/>
          <dgm:animOne val="branch"/>
          <dgm:animLvl val="lvl"/>
        </dgm:presLayoutVars>
      </dgm:prSet>
      <dgm:spPr/>
    </dgm:pt>
    <dgm:pt modelId="{00EE1140-5194-7E4E-940D-66F99002A73D}" type="pres">
      <dgm:prSet presAssocID="{30A6E3DE-8760-43B2-9C2E-D00E1362B298}" presName="thickLine" presStyleLbl="alignNode1" presStyleIdx="0" presStyleCnt="5"/>
      <dgm:spPr/>
    </dgm:pt>
    <dgm:pt modelId="{9B2850AE-BFC3-D143-92B8-B2A72E9E09F8}" type="pres">
      <dgm:prSet presAssocID="{30A6E3DE-8760-43B2-9C2E-D00E1362B298}" presName="horz1" presStyleCnt="0"/>
      <dgm:spPr/>
    </dgm:pt>
    <dgm:pt modelId="{D2242FCD-3E0F-7043-9609-59A2122ACAF6}" type="pres">
      <dgm:prSet presAssocID="{30A6E3DE-8760-43B2-9C2E-D00E1362B298}" presName="tx1" presStyleLbl="revTx" presStyleIdx="0" presStyleCnt="5"/>
      <dgm:spPr/>
    </dgm:pt>
    <dgm:pt modelId="{A054C3B3-7E53-0A47-A29E-FAA78C0C2028}" type="pres">
      <dgm:prSet presAssocID="{30A6E3DE-8760-43B2-9C2E-D00E1362B298}" presName="vert1" presStyleCnt="0"/>
      <dgm:spPr/>
    </dgm:pt>
    <dgm:pt modelId="{9624B19D-1034-3A49-9E13-A8997CA4FC32}" type="pres">
      <dgm:prSet presAssocID="{1B19AA88-D358-4E9B-A013-749ABDE78A5F}" presName="thickLine" presStyleLbl="alignNode1" presStyleIdx="1" presStyleCnt="5"/>
      <dgm:spPr/>
    </dgm:pt>
    <dgm:pt modelId="{F3F9EC08-65BE-5F41-8756-32F092F5C385}" type="pres">
      <dgm:prSet presAssocID="{1B19AA88-D358-4E9B-A013-749ABDE78A5F}" presName="horz1" presStyleCnt="0"/>
      <dgm:spPr/>
    </dgm:pt>
    <dgm:pt modelId="{A0EDFA9A-8950-854B-8646-2A3F7DC90814}" type="pres">
      <dgm:prSet presAssocID="{1B19AA88-D358-4E9B-A013-749ABDE78A5F}" presName="tx1" presStyleLbl="revTx" presStyleIdx="1" presStyleCnt="5"/>
      <dgm:spPr/>
    </dgm:pt>
    <dgm:pt modelId="{A40F7A15-FD95-D441-9E7C-F414683F9A93}" type="pres">
      <dgm:prSet presAssocID="{1B19AA88-D358-4E9B-A013-749ABDE78A5F}" presName="vert1" presStyleCnt="0"/>
      <dgm:spPr/>
    </dgm:pt>
    <dgm:pt modelId="{1BCC2796-A9DF-FC46-A248-F652BF4AF27D}" type="pres">
      <dgm:prSet presAssocID="{83954482-350B-46C5-8DB9-EAA25A0D87F3}" presName="thickLine" presStyleLbl="alignNode1" presStyleIdx="2" presStyleCnt="5"/>
      <dgm:spPr/>
    </dgm:pt>
    <dgm:pt modelId="{3DBAE89F-0E5E-794D-90D9-B133AE4D0D8E}" type="pres">
      <dgm:prSet presAssocID="{83954482-350B-46C5-8DB9-EAA25A0D87F3}" presName="horz1" presStyleCnt="0"/>
      <dgm:spPr/>
    </dgm:pt>
    <dgm:pt modelId="{15C647EB-E3C7-0147-BB83-197842AC6794}" type="pres">
      <dgm:prSet presAssocID="{83954482-350B-46C5-8DB9-EAA25A0D87F3}" presName="tx1" presStyleLbl="revTx" presStyleIdx="2" presStyleCnt="5"/>
      <dgm:spPr/>
    </dgm:pt>
    <dgm:pt modelId="{79BAEE91-42A9-924D-AC81-D175930AD800}" type="pres">
      <dgm:prSet presAssocID="{83954482-350B-46C5-8DB9-EAA25A0D87F3}" presName="vert1" presStyleCnt="0"/>
      <dgm:spPr/>
    </dgm:pt>
    <dgm:pt modelId="{52E636B2-4B11-F340-8ABD-775A59B40F85}" type="pres">
      <dgm:prSet presAssocID="{D2BBA86D-180B-4626-AC64-3225F825F76C}" presName="thickLine" presStyleLbl="alignNode1" presStyleIdx="3" presStyleCnt="5"/>
      <dgm:spPr/>
    </dgm:pt>
    <dgm:pt modelId="{2A7FC892-2B0B-CB4B-A277-F40CDFB02462}" type="pres">
      <dgm:prSet presAssocID="{D2BBA86D-180B-4626-AC64-3225F825F76C}" presName="horz1" presStyleCnt="0"/>
      <dgm:spPr/>
    </dgm:pt>
    <dgm:pt modelId="{C237E476-80E5-CF4A-9FD0-32F063AF119F}" type="pres">
      <dgm:prSet presAssocID="{D2BBA86D-180B-4626-AC64-3225F825F76C}" presName="tx1" presStyleLbl="revTx" presStyleIdx="3" presStyleCnt="5"/>
      <dgm:spPr/>
    </dgm:pt>
    <dgm:pt modelId="{73568594-A51A-BC40-A130-B799EB072C91}" type="pres">
      <dgm:prSet presAssocID="{D2BBA86D-180B-4626-AC64-3225F825F76C}" presName="vert1" presStyleCnt="0"/>
      <dgm:spPr/>
    </dgm:pt>
    <dgm:pt modelId="{3BAA8679-7E4B-164B-A0D1-26346CCBF291}" type="pres">
      <dgm:prSet presAssocID="{7974F115-3683-4FD5-903B-D562F2770EAB}" presName="thickLine" presStyleLbl="alignNode1" presStyleIdx="4" presStyleCnt="5"/>
      <dgm:spPr/>
    </dgm:pt>
    <dgm:pt modelId="{B5DC3746-CCD2-1C47-B61A-BAD13167AC9F}" type="pres">
      <dgm:prSet presAssocID="{7974F115-3683-4FD5-903B-D562F2770EAB}" presName="horz1" presStyleCnt="0"/>
      <dgm:spPr/>
    </dgm:pt>
    <dgm:pt modelId="{5726E80D-84E5-424E-ACCB-0381F08BA168}" type="pres">
      <dgm:prSet presAssocID="{7974F115-3683-4FD5-903B-D562F2770EAB}" presName="tx1" presStyleLbl="revTx" presStyleIdx="4" presStyleCnt="5"/>
      <dgm:spPr/>
    </dgm:pt>
    <dgm:pt modelId="{FB3F6EE9-91A2-A34D-9D41-1E583E1A812F}" type="pres">
      <dgm:prSet presAssocID="{7974F115-3683-4FD5-903B-D562F2770EAB}" presName="vert1" presStyleCnt="0"/>
      <dgm:spPr/>
    </dgm:pt>
  </dgm:ptLst>
  <dgm:cxnLst>
    <dgm:cxn modelId="{CD21E027-FAE0-4728-99A7-A4014342B0FC}" srcId="{D9B9EC1D-F3AE-4BA9-9F95-5F94D600455F}" destId="{83954482-350B-46C5-8DB9-EAA25A0D87F3}" srcOrd="2" destOrd="0" parTransId="{59542000-E576-414A-B380-99861CD8C154}" sibTransId="{F3D83830-6C93-4716-B44B-D3C96030DCCC}"/>
    <dgm:cxn modelId="{CD64583E-E258-294A-AA9E-50C111604CCE}" type="presOf" srcId="{D9B9EC1D-F3AE-4BA9-9F95-5F94D600455F}" destId="{4C8661E7-1356-1848-840A-99AA13E76458}" srcOrd="0" destOrd="0" presId="urn:microsoft.com/office/officeart/2008/layout/LinedList"/>
    <dgm:cxn modelId="{C4E6376A-553A-1849-8732-C7B388B24DE1}" type="presOf" srcId="{30A6E3DE-8760-43B2-9C2E-D00E1362B298}" destId="{D2242FCD-3E0F-7043-9609-59A2122ACAF6}" srcOrd="0" destOrd="0" presId="urn:microsoft.com/office/officeart/2008/layout/LinedList"/>
    <dgm:cxn modelId="{D6053173-F014-447C-AE1E-741FBFF460EB}" srcId="{D9B9EC1D-F3AE-4BA9-9F95-5F94D600455F}" destId="{1B19AA88-D358-4E9B-A013-749ABDE78A5F}" srcOrd="1" destOrd="0" parTransId="{C74B92FB-A527-491F-A79D-3192A74710B8}" sibTransId="{8915E656-92B8-46C5-9BD0-CB08E2066F11}"/>
    <dgm:cxn modelId="{9C8E5C8A-F3E3-674C-ACE9-B8C1BDAEC69C}" type="presOf" srcId="{7974F115-3683-4FD5-903B-D562F2770EAB}" destId="{5726E80D-84E5-424E-ACCB-0381F08BA168}" srcOrd="0" destOrd="0" presId="urn:microsoft.com/office/officeart/2008/layout/LinedList"/>
    <dgm:cxn modelId="{A8055492-DEB3-F846-B7AC-44B162833A62}" type="presOf" srcId="{83954482-350B-46C5-8DB9-EAA25A0D87F3}" destId="{15C647EB-E3C7-0147-BB83-197842AC6794}" srcOrd="0" destOrd="0" presId="urn:microsoft.com/office/officeart/2008/layout/LinedList"/>
    <dgm:cxn modelId="{11BBBCA8-61F0-7740-BFD5-F82C9EE868CB}" type="presOf" srcId="{D2BBA86D-180B-4626-AC64-3225F825F76C}" destId="{C237E476-80E5-CF4A-9FD0-32F063AF119F}" srcOrd="0" destOrd="0" presId="urn:microsoft.com/office/officeart/2008/layout/LinedList"/>
    <dgm:cxn modelId="{B8CBACB2-6C19-47BF-AA34-BC8087607E7E}" srcId="{D9B9EC1D-F3AE-4BA9-9F95-5F94D600455F}" destId="{30A6E3DE-8760-43B2-9C2E-D00E1362B298}" srcOrd="0" destOrd="0" parTransId="{7D55A450-E8C5-41FB-A6B4-99FDDD95574D}" sibTransId="{FEA61749-421C-4465-8C9E-80FEF43C7C22}"/>
    <dgm:cxn modelId="{692506D4-A712-44B4-A032-C9CAF99C131E}" srcId="{D9B9EC1D-F3AE-4BA9-9F95-5F94D600455F}" destId="{D2BBA86D-180B-4626-AC64-3225F825F76C}" srcOrd="3" destOrd="0" parTransId="{890516CB-E5AB-4D9A-993F-0F33A3A84725}" sibTransId="{079A3DC5-F421-481A-AB2E-128B20626257}"/>
    <dgm:cxn modelId="{5C48F4D8-0B77-8A47-81F1-2C55A55FD22C}" type="presOf" srcId="{1B19AA88-D358-4E9B-A013-749ABDE78A5F}" destId="{A0EDFA9A-8950-854B-8646-2A3F7DC90814}" srcOrd="0" destOrd="0" presId="urn:microsoft.com/office/officeart/2008/layout/LinedList"/>
    <dgm:cxn modelId="{7BE961D9-2C1D-420A-A69A-0A79EB3DF501}" srcId="{D9B9EC1D-F3AE-4BA9-9F95-5F94D600455F}" destId="{7974F115-3683-4FD5-903B-D562F2770EAB}" srcOrd="4" destOrd="0" parTransId="{A276E7B1-E6E1-4716-A283-56CFBB983744}" sibTransId="{6E8323CC-6670-4E2C-892B-8F0CDB08C686}"/>
    <dgm:cxn modelId="{86D873DA-DD90-5D40-A439-8C8E7FED2DF7}" type="presParOf" srcId="{4C8661E7-1356-1848-840A-99AA13E76458}" destId="{00EE1140-5194-7E4E-940D-66F99002A73D}" srcOrd="0" destOrd="0" presId="urn:microsoft.com/office/officeart/2008/layout/LinedList"/>
    <dgm:cxn modelId="{2D0D0596-291B-CC45-998D-51CB616DB426}" type="presParOf" srcId="{4C8661E7-1356-1848-840A-99AA13E76458}" destId="{9B2850AE-BFC3-D143-92B8-B2A72E9E09F8}" srcOrd="1" destOrd="0" presId="urn:microsoft.com/office/officeart/2008/layout/LinedList"/>
    <dgm:cxn modelId="{7715A75B-A4E2-1C4C-9EA0-5AEB6011ED3F}" type="presParOf" srcId="{9B2850AE-BFC3-D143-92B8-B2A72E9E09F8}" destId="{D2242FCD-3E0F-7043-9609-59A2122ACAF6}" srcOrd="0" destOrd="0" presId="urn:microsoft.com/office/officeart/2008/layout/LinedList"/>
    <dgm:cxn modelId="{10AC0772-306D-E645-93DB-E0E017A1B0D4}" type="presParOf" srcId="{9B2850AE-BFC3-D143-92B8-B2A72E9E09F8}" destId="{A054C3B3-7E53-0A47-A29E-FAA78C0C2028}" srcOrd="1" destOrd="0" presId="urn:microsoft.com/office/officeart/2008/layout/LinedList"/>
    <dgm:cxn modelId="{5BEDD26D-A19B-9F4E-9756-796782291EE7}" type="presParOf" srcId="{4C8661E7-1356-1848-840A-99AA13E76458}" destId="{9624B19D-1034-3A49-9E13-A8997CA4FC32}" srcOrd="2" destOrd="0" presId="urn:microsoft.com/office/officeart/2008/layout/LinedList"/>
    <dgm:cxn modelId="{B193CE26-826D-E34A-8F86-15358A85C3D3}" type="presParOf" srcId="{4C8661E7-1356-1848-840A-99AA13E76458}" destId="{F3F9EC08-65BE-5F41-8756-32F092F5C385}" srcOrd="3" destOrd="0" presId="urn:microsoft.com/office/officeart/2008/layout/LinedList"/>
    <dgm:cxn modelId="{1AD79B16-9DF8-CD46-9695-1D9AEF007B33}" type="presParOf" srcId="{F3F9EC08-65BE-5F41-8756-32F092F5C385}" destId="{A0EDFA9A-8950-854B-8646-2A3F7DC90814}" srcOrd="0" destOrd="0" presId="urn:microsoft.com/office/officeart/2008/layout/LinedList"/>
    <dgm:cxn modelId="{FB58B6CF-C0F3-E845-8FD3-7F02AE01E4A8}" type="presParOf" srcId="{F3F9EC08-65BE-5F41-8756-32F092F5C385}" destId="{A40F7A15-FD95-D441-9E7C-F414683F9A93}" srcOrd="1" destOrd="0" presId="urn:microsoft.com/office/officeart/2008/layout/LinedList"/>
    <dgm:cxn modelId="{370D8DE9-E099-E14A-8798-C0E04C12CF17}" type="presParOf" srcId="{4C8661E7-1356-1848-840A-99AA13E76458}" destId="{1BCC2796-A9DF-FC46-A248-F652BF4AF27D}" srcOrd="4" destOrd="0" presId="urn:microsoft.com/office/officeart/2008/layout/LinedList"/>
    <dgm:cxn modelId="{64919945-301D-8147-9DF6-9F4F77EE0710}" type="presParOf" srcId="{4C8661E7-1356-1848-840A-99AA13E76458}" destId="{3DBAE89F-0E5E-794D-90D9-B133AE4D0D8E}" srcOrd="5" destOrd="0" presId="urn:microsoft.com/office/officeart/2008/layout/LinedList"/>
    <dgm:cxn modelId="{FF1A0534-89C8-F840-B41E-E08CB69AD991}" type="presParOf" srcId="{3DBAE89F-0E5E-794D-90D9-B133AE4D0D8E}" destId="{15C647EB-E3C7-0147-BB83-197842AC6794}" srcOrd="0" destOrd="0" presId="urn:microsoft.com/office/officeart/2008/layout/LinedList"/>
    <dgm:cxn modelId="{C90C2196-B034-9F4B-AD41-9E76BA691BCE}" type="presParOf" srcId="{3DBAE89F-0E5E-794D-90D9-B133AE4D0D8E}" destId="{79BAEE91-42A9-924D-AC81-D175930AD800}" srcOrd="1" destOrd="0" presId="urn:microsoft.com/office/officeart/2008/layout/LinedList"/>
    <dgm:cxn modelId="{9954A263-F9C4-C744-8EE8-C91522C50232}" type="presParOf" srcId="{4C8661E7-1356-1848-840A-99AA13E76458}" destId="{52E636B2-4B11-F340-8ABD-775A59B40F85}" srcOrd="6" destOrd="0" presId="urn:microsoft.com/office/officeart/2008/layout/LinedList"/>
    <dgm:cxn modelId="{293FDAFB-7821-FE4F-A84B-D5E0DFD31B55}" type="presParOf" srcId="{4C8661E7-1356-1848-840A-99AA13E76458}" destId="{2A7FC892-2B0B-CB4B-A277-F40CDFB02462}" srcOrd="7" destOrd="0" presId="urn:microsoft.com/office/officeart/2008/layout/LinedList"/>
    <dgm:cxn modelId="{1CCFA0CD-EB84-A94F-9A6E-D16F3A32B1E0}" type="presParOf" srcId="{2A7FC892-2B0B-CB4B-A277-F40CDFB02462}" destId="{C237E476-80E5-CF4A-9FD0-32F063AF119F}" srcOrd="0" destOrd="0" presId="urn:microsoft.com/office/officeart/2008/layout/LinedList"/>
    <dgm:cxn modelId="{BFC72F84-A453-7B4D-9EC7-962181A4F949}" type="presParOf" srcId="{2A7FC892-2B0B-CB4B-A277-F40CDFB02462}" destId="{73568594-A51A-BC40-A130-B799EB072C91}" srcOrd="1" destOrd="0" presId="urn:microsoft.com/office/officeart/2008/layout/LinedList"/>
    <dgm:cxn modelId="{AEEB91C9-DFD6-4344-94C3-D458D79B95B1}" type="presParOf" srcId="{4C8661E7-1356-1848-840A-99AA13E76458}" destId="{3BAA8679-7E4B-164B-A0D1-26346CCBF291}" srcOrd="8" destOrd="0" presId="urn:microsoft.com/office/officeart/2008/layout/LinedList"/>
    <dgm:cxn modelId="{DEA43398-7756-2345-B4EC-3F5B41FFDD6D}" type="presParOf" srcId="{4C8661E7-1356-1848-840A-99AA13E76458}" destId="{B5DC3746-CCD2-1C47-B61A-BAD13167AC9F}" srcOrd="9" destOrd="0" presId="urn:microsoft.com/office/officeart/2008/layout/LinedList"/>
    <dgm:cxn modelId="{1E7F6ADB-A9C1-BA46-920A-B6B36147D12A}" type="presParOf" srcId="{B5DC3746-CCD2-1C47-B61A-BAD13167AC9F}" destId="{5726E80D-84E5-424E-ACCB-0381F08BA168}" srcOrd="0" destOrd="0" presId="urn:microsoft.com/office/officeart/2008/layout/LinedList"/>
    <dgm:cxn modelId="{4654FD9D-97C3-064A-B6C0-7361350C983E}" type="presParOf" srcId="{B5DC3746-CCD2-1C47-B61A-BAD13167AC9F}" destId="{FB3F6EE9-91A2-A34D-9D41-1E583E1A812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58DDA8-9C80-451A-951C-B769F7E31F0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E0A10BE-7751-4043-8EA0-15532639966C}">
      <dgm:prSet/>
      <dgm:spPr/>
      <dgm:t>
        <a:bodyPr/>
        <a:lstStyle/>
        <a:p>
          <a:r>
            <a:rPr lang="en-US"/>
            <a:t>1. Are children safe?</a:t>
          </a:r>
        </a:p>
      </dgm:t>
    </dgm:pt>
    <dgm:pt modelId="{285BFFFF-7E48-4191-AAAD-580A8CFE0578}" type="parTrans" cxnId="{ECED36B7-8254-473A-A7AC-A1E24D86E3E2}">
      <dgm:prSet/>
      <dgm:spPr/>
      <dgm:t>
        <a:bodyPr/>
        <a:lstStyle/>
        <a:p>
          <a:endParaRPr lang="en-US"/>
        </a:p>
      </dgm:t>
    </dgm:pt>
    <dgm:pt modelId="{B84C838A-827D-494A-838B-20AA7BA29E23}" type="sibTrans" cxnId="{ECED36B7-8254-473A-A7AC-A1E24D86E3E2}">
      <dgm:prSet/>
      <dgm:spPr/>
      <dgm:t>
        <a:bodyPr/>
        <a:lstStyle/>
        <a:p>
          <a:endParaRPr lang="en-US"/>
        </a:p>
      </dgm:t>
    </dgm:pt>
    <dgm:pt modelId="{E4A081A2-0D7F-4A04-B7E8-63A8CE2DE380}">
      <dgm:prSet/>
      <dgm:spPr/>
      <dgm:t>
        <a:bodyPr/>
        <a:lstStyle/>
        <a:p>
          <a:r>
            <a:rPr lang="en-US"/>
            <a:t>2. Are children included?</a:t>
          </a:r>
        </a:p>
      </dgm:t>
    </dgm:pt>
    <dgm:pt modelId="{D9113657-53DD-4275-A32A-AA84D8EF4047}" type="parTrans" cxnId="{CFB7B1CA-2C7F-4D92-8F38-7179CDC7BB02}">
      <dgm:prSet/>
      <dgm:spPr/>
      <dgm:t>
        <a:bodyPr/>
        <a:lstStyle/>
        <a:p>
          <a:endParaRPr lang="en-US"/>
        </a:p>
      </dgm:t>
    </dgm:pt>
    <dgm:pt modelId="{C581D8E5-E29F-4C8A-B87A-8A1DA79D533B}" type="sibTrans" cxnId="{CFB7B1CA-2C7F-4D92-8F38-7179CDC7BB02}">
      <dgm:prSet/>
      <dgm:spPr/>
      <dgm:t>
        <a:bodyPr/>
        <a:lstStyle/>
        <a:p>
          <a:endParaRPr lang="en-US"/>
        </a:p>
      </dgm:t>
    </dgm:pt>
    <dgm:pt modelId="{FAA57E5C-1B7B-43C7-A23D-A0FD6E7E595F}">
      <dgm:prSet/>
      <dgm:spPr/>
      <dgm:t>
        <a:bodyPr/>
        <a:lstStyle/>
        <a:p>
          <a:r>
            <a:rPr lang="en-US"/>
            <a:t>3. Are children prepared?</a:t>
          </a:r>
        </a:p>
      </dgm:t>
    </dgm:pt>
    <dgm:pt modelId="{87EEE3CC-BF3E-46A3-9C36-11A324E362F4}" type="parTrans" cxnId="{558E612C-B651-4CAF-9F60-2DD43885098F}">
      <dgm:prSet/>
      <dgm:spPr/>
      <dgm:t>
        <a:bodyPr/>
        <a:lstStyle/>
        <a:p>
          <a:endParaRPr lang="en-US"/>
        </a:p>
      </dgm:t>
    </dgm:pt>
    <dgm:pt modelId="{499C40A3-3D28-4EDE-8B85-DDE6758E0B19}" type="sibTrans" cxnId="{558E612C-B651-4CAF-9F60-2DD43885098F}">
      <dgm:prSet/>
      <dgm:spPr/>
      <dgm:t>
        <a:bodyPr/>
        <a:lstStyle/>
        <a:p>
          <a:endParaRPr lang="en-US"/>
        </a:p>
      </dgm:t>
    </dgm:pt>
    <dgm:pt modelId="{11B0C27C-222C-6E4B-9E1E-B9F9070871C3}" type="pres">
      <dgm:prSet presAssocID="{9658DDA8-9C80-451A-951C-B769F7E31F0F}" presName="linear" presStyleCnt="0">
        <dgm:presLayoutVars>
          <dgm:animLvl val="lvl"/>
          <dgm:resizeHandles val="exact"/>
        </dgm:presLayoutVars>
      </dgm:prSet>
      <dgm:spPr/>
    </dgm:pt>
    <dgm:pt modelId="{EA171C4A-AA96-C845-9EA4-D12648484D53}" type="pres">
      <dgm:prSet presAssocID="{1E0A10BE-7751-4043-8EA0-15532639966C}" presName="parentText" presStyleLbl="node1" presStyleIdx="0" presStyleCnt="3">
        <dgm:presLayoutVars>
          <dgm:chMax val="0"/>
          <dgm:bulletEnabled val="1"/>
        </dgm:presLayoutVars>
      </dgm:prSet>
      <dgm:spPr/>
    </dgm:pt>
    <dgm:pt modelId="{6D88FEB9-2509-0142-8B0E-10CAFC79F066}" type="pres">
      <dgm:prSet presAssocID="{B84C838A-827D-494A-838B-20AA7BA29E23}" presName="spacer" presStyleCnt="0"/>
      <dgm:spPr/>
    </dgm:pt>
    <dgm:pt modelId="{089B3E46-70B5-E241-B501-C27A5C8DFBD8}" type="pres">
      <dgm:prSet presAssocID="{E4A081A2-0D7F-4A04-B7E8-63A8CE2DE380}" presName="parentText" presStyleLbl="node1" presStyleIdx="1" presStyleCnt="3">
        <dgm:presLayoutVars>
          <dgm:chMax val="0"/>
          <dgm:bulletEnabled val="1"/>
        </dgm:presLayoutVars>
      </dgm:prSet>
      <dgm:spPr/>
    </dgm:pt>
    <dgm:pt modelId="{65B27229-7910-BF4B-998D-626CBBFCB0C4}" type="pres">
      <dgm:prSet presAssocID="{C581D8E5-E29F-4C8A-B87A-8A1DA79D533B}" presName="spacer" presStyleCnt="0"/>
      <dgm:spPr/>
    </dgm:pt>
    <dgm:pt modelId="{1C63B762-CB8D-C34D-9BB5-296A04693D28}" type="pres">
      <dgm:prSet presAssocID="{FAA57E5C-1B7B-43C7-A23D-A0FD6E7E595F}" presName="parentText" presStyleLbl="node1" presStyleIdx="2" presStyleCnt="3">
        <dgm:presLayoutVars>
          <dgm:chMax val="0"/>
          <dgm:bulletEnabled val="1"/>
        </dgm:presLayoutVars>
      </dgm:prSet>
      <dgm:spPr/>
    </dgm:pt>
  </dgm:ptLst>
  <dgm:cxnLst>
    <dgm:cxn modelId="{411B4501-F27E-6746-BFE2-9705731C6817}" type="presOf" srcId="{FAA57E5C-1B7B-43C7-A23D-A0FD6E7E595F}" destId="{1C63B762-CB8D-C34D-9BB5-296A04693D28}" srcOrd="0" destOrd="0" presId="urn:microsoft.com/office/officeart/2005/8/layout/vList2"/>
    <dgm:cxn modelId="{66AF020D-166C-D34C-A7C6-46FFB71BE3DC}" type="presOf" srcId="{1E0A10BE-7751-4043-8EA0-15532639966C}" destId="{EA171C4A-AA96-C845-9EA4-D12648484D53}" srcOrd="0" destOrd="0" presId="urn:microsoft.com/office/officeart/2005/8/layout/vList2"/>
    <dgm:cxn modelId="{5365B119-8636-DA4A-A0DA-FE737DFC5C0F}" type="presOf" srcId="{9658DDA8-9C80-451A-951C-B769F7E31F0F}" destId="{11B0C27C-222C-6E4B-9E1E-B9F9070871C3}" srcOrd="0" destOrd="0" presId="urn:microsoft.com/office/officeart/2005/8/layout/vList2"/>
    <dgm:cxn modelId="{558E612C-B651-4CAF-9F60-2DD43885098F}" srcId="{9658DDA8-9C80-451A-951C-B769F7E31F0F}" destId="{FAA57E5C-1B7B-43C7-A23D-A0FD6E7E595F}" srcOrd="2" destOrd="0" parTransId="{87EEE3CC-BF3E-46A3-9C36-11A324E362F4}" sibTransId="{499C40A3-3D28-4EDE-8B85-DDE6758E0B19}"/>
    <dgm:cxn modelId="{ECED36B7-8254-473A-A7AC-A1E24D86E3E2}" srcId="{9658DDA8-9C80-451A-951C-B769F7E31F0F}" destId="{1E0A10BE-7751-4043-8EA0-15532639966C}" srcOrd="0" destOrd="0" parTransId="{285BFFFF-7E48-4191-AAAD-580A8CFE0578}" sibTransId="{B84C838A-827D-494A-838B-20AA7BA29E23}"/>
    <dgm:cxn modelId="{B42D2FC5-EB6B-B24D-82F9-6CD82837287D}" type="presOf" srcId="{E4A081A2-0D7F-4A04-B7E8-63A8CE2DE380}" destId="{089B3E46-70B5-E241-B501-C27A5C8DFBD8}" srcOrd="0" destOrd="0" presId="urn:microsoft.com/office/officeart/2005/8/layout/vList2"/>
    <dgm:cxn modelId="{CFB7B1CA-2C7F-4D92-8F38-7179CDC7BB02}" srcId="{9658DDA8-9C80-451A-951C-B769F7E31F0F}" destId="{E4A081A2-0D7F-4A04-B7E8-63A8CE2DE380}" srcOrd="1" destOrd="0" parTransId="{D9113657-53DD-4275-A32A-AA84D8EF4047}" sibTransId="{C581D8E5-E29F-4C8A-B87A-8A1DA79D533B}"/>
    <dgm:cxn modelId="{54DE4C87-723F-5E4E-B0BD-D77940BF7736}" type="presParOf" srcId="{11B0C27C-222C-6E4B-9E1E-B9F9070871C3}" destId="{EA171C4A-AA96-C845-9EA4-D12648484D53}" srcOrd="0" destOrd="0" presId="urn:microsoft.com/office/officeart/2005/8/layout/vList2"/>
    <dgm:cxn modelId="{F6C1D007-83D6-A24B-AEF1-0A8F2BA103A4}" type="presParOf" srcId="{11B0C27C-222C-6E4B-9E1E-B9F9070871C3}" destId="{6D88FEB9-2509-0142-8B0E-10CAFC79F066}" srcOrd="1" destOrd="0" presId="urn:microsoft.com/office/officeart/2005/8/layout/vList2"/>
    <dgm:cxn modelId="{DF4A5655-B7DC-6141-8C8B-C6DE1F4AF679}" type="presParOf" srcId="{11B0C27C-222C-6E4B-9E1E-B9F9070871C3}" destId="{089B3E46-70B5-E241-B501-C27A5C8DFBD8}" srcOrd="2" destOrd="0" presId="urn:microsoft.com/office/officeart/2005/8/layout/vList2"/>
    <dgm:cxn modelId="{BE8709C7-FEBD-F84D-8DD8-EAC185C1C646}" type="presParOf" srcId="{11B0C27C-222C-6E4B-9E1E-B9F9070871C3}" destId="{65B27229-7910-BF4B-998D-626CBBFCB0C4}" srcOrd="3" destOrd="0" presId="urn:microsoft.com/office/officeart/2005/8/layout/vList2"/>
    <dgm:cxn modelId="{0900C282-3D23-404B-BCAB-FA7555FDB685}" type="presParOf" srcId="{11B0C27C-222C-6E4B-9E1E-B9F9070871C3}" destId="{1C63B762-CB8D-C34D-9BB5-296A04693D2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7244F7-7E87-4A4E-A682-3E0802CFC0C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CB4E1FF-7538-4292-BC43-2C237DC1B3A6}">
      <dgm:prSet/>
      <dgm:spPr/>
      <dgm:t>
        <a:bodyPr/>
        <a:lstStyle/>
        <a:p>
          <a:r>
            <a:rPr lang="en-US" dirty="0"/>
            <a:t>1. AI-generated homework</a:t>
          </a:r>
          <a:r>
            <a:rPr lang="en-GB" dirty="0"/>
            <a:t> A Year 9 pupil submits a high-quality history homework assignment. When questioned, they explain they used ChatGPT to generate a first draft, then edited it to include examples from class. The teacher is unsure whether to praise the effort, question the authenticity of the work, or treat it as a learning opportunity.</a:t>
          </a:r>
          <a:endParaRPr lang="en-US" dirty="0"/>
        </a:p>
      </dgm:t>
    </dgm:pt>
    <dgm:pt modelId="{83BAB954-46A9-4861-B0C0-E5BDDE853C75}" type="parTrans" cxnId="{33E974C0-A559-4498-98D8-A63BF34401D9}">
      <dgm:prSet/>
      <dgm:spPr/>
      <dgm:t>
        <a:bodyPr/>
        <a:lstStyle/>
        <a:p>
          <a:endParaRPr lang="en-US"/>
        </a:p>
      </dgm:t>
    </dgm:pt>
    <dgm:pt modelId="{05207C46-FF61-422D-B57F-F2932EDCF541}" type="sibTrans" cxnId="{33E974C0-A559-4498-98D8-A63BF34401D9}">
      <dgm:prSet/>
      <dgm:spPr/>
      <dgm:t>
        <a:bodyPr/>
        <a:lstStyle/>
        <a:p>
          <a:endParaRPr lang="en-US"/>
        </a:p>
      </dgm:t>
    </dgm:pt>
    <dgm:pt modelId="{D0013222-3C87-4173-9612-435230165EE1}">
      <dgm:prSet/>
      <dgm:spPr/>
      <dgm:t>
        <a:bodyPr/>
        <a:lstStyle/>
        <a:p>
          <a:r>
            <a:rPr lang="en-US" dirty="0"/>
            <a:t>2. AI-written reports</a:t>
          </a:r>
          <a:r>
            <a:rPr lang="en-GB" dirty="0"/>
            <a:t> A primary school introduces an AI tool to help teachers draft end-of-year reports. Teachers save several hours of work, but some parents comment that the reports feel generic and don't fully reflect their child. Leaders argue that staff now have more time to focus on teaching and pastoral support.</a:t>
          </a:r>
          <a:endParaRPr lang="en-US" dirty="0"/>
        </a:p>
      </dgm:t>
    </dgm:pt>
    <dgm:pt modelId="{16AEADC6-2395-4EC6-B846-A06A750A0855}" type="parTrans" cxnId="{4E4009FE-B4D4-4D1C-A2AB-03B31E674991}">
      <dgm:prSet/>
      <dgm:spPr/>
      <dgm:t>
        <a:bodyPr/>
        <a:lstStyle/>
        <a:p>
          <a:endParaRPr lang="en-US"/>
        </a:p>
      </dgm:t>
    </dgm:pt>
    <dgm:pt modelId="{0F6D9A64-C31F-48AB-9D56-65135DC94BC1}" type="sibTrans" cxnId="{4E4009FE-B4D4-4D1C-A2AB-03B31E674991}">
      <dgm:prSet/>
      <dgm:spPr/>
      <dgm:t>
        <a:bodyPr/>
        <a:lstStyle/>
        <a:p>
          <a:endParaRPr lang="en-US"/>
        </a:p>
      </dgm:t>
    </dgm:pt>
    <dgm:pt modelId="{1F8E7CAC-58F2-4B98-AD9C-FCC6FF27BFBE}">
      <dgm:prSet/>
      <dgm:spPr/>
      <dgm:t>
        <a:bodyPr/>
        <a:lstStyle/>
        <a:p>
          <a:r>
            <a:rPr lang="en-US" dirty="0"/>
            <a:t>3. Deepfake image</a:t>
          </a:r>
          <a:r>
            <a:rPr lang="en-GB" dirty="0"/>
            <a:t> A pupil creates an AI-generated image of a teacher that spreads quickly around school. Although it is clearly fake, several pupils believe it is real before staff intervene. The school removes the image and sanctions those involved.</a:t>
          </a:r>
          <a:endParaRPr lang="en-US" dirty="0"/>
        </a:p>
      </dgm:t>
    </dgm:pt>
    <dgm:pt modelId="{864D683F-4668-46D7-B0A4-4AAD29684DF2}" type="parTrans" cxnId="{ECB07BFB-0520-4283-A4B9-E5C1101A3A1B}">
      <dgm:prSet/>
      <dgm:spPr/>
      <dgm:t>
        <a:bodyPr/>
        <a:lstStyle/>
        <a:p>
          <a:endParaRPr lang="en-US"/>
        </a:p>
      </dgm:t>
    </dgm:pt>
    <dgm:pt modelId="{8C59BB5F-BB76-4568-AED9-32FA072F1333}" type="sibTrans" cxnId="{ECB07BFB-0520-4283-A4B9-E5C1101A3A1B}">
      <dgm:prSet/>
      <dgm:spPr/>
      <dgm:t>
        <a:bodyPr/>
        <a:lstStyle/>
        <a:p>
          <a:endParaRPr lang="en-US"/>
        </a:p>
      </dgm:t>
    </dgm:pt>
    <dgm:pt modelId="{EF3E5406-5A2A-F84D-A39B-0118508C97E6}" type="pres">
      <dgm:prSet presAssocID="{737244F7-7E87-4A4E-A682-3E0802CFC0C6}" presName="vert0" presStyleCnt="0">
        <dgm:presLayoutVars>
          <dgm:dir/>
          <dgm:animOne val="branch"/>
          <dgm:animLvl val="lvl"/>
        </dgm:presLayoutVars>
      </dgm:prSet>
      <dgm:spPr/>
    </dgm:pt>
    <dgm:pt modelId="{941EDCA9-50FC-B446-9BC3-9590AF8F31FD}" type="pres">
      <dgm:prSet presAssocID="{CCB4E1FF-7538-4292-BC43-2C237DC1B3A6}" presName="thickLine" presStyleLbl="alignNode1" presStyleIdx="0" presStyleCnt="3"/>
      <dgm:spPr/>
    </dgm:pt>
    <dgm:pt modelId="{9E8AE526-8D1A-464A-89A2-D4EB680BB748}" type="pres">
      <dgm:prSet presAssocID="{CCB4E1FF-7538-4292-BC43-2C237DC1B3A6}" presName="horz1" presStyleCnt="0"/>
      <dgm:spPr/>
    </dgm:pt>
    <dgm:pt modelId="{E1B4E355-5A45-8A40-9E15-88958E255498}" type="pres">
      <dgm:prSet presAssocID="{CCB4E1FF-7538-4292-BC43-2C237DC1B3A6}" presName="tx1" presStyleLbl="revTx" presStyleIdx="0" presStyleCnt="3"/>
      <dgm:spPr/>
    </dgm:pt>
    <dgm:pt modelId="{EB3BC48E-090B-824B-97A9-E49084C1BE90}" type="pres">
      <dgm:prSet presAssocID="{CCB4E1FF-7538-4292-BC43-2C237DC1B3A6}" presName="vert1" presStyleCnt="0"/>
      <dgm:spPr/>
    </dgm:pt>
    <dgm:pt modelId="{34DB05E5-0E2C-9445-9D72-B52022F106B6}" type="pres">
      <dgm:prSet presAssocID="{D0013222-3C87-4173-9612-435230165EE1}" presName="thickLine" presStyleLbl="alignNode1" presStyleIdx="1" presStyleCnt="3"/>
      <dgm:spPr/>
    </dgm:pt>
    <dgm:pt modelId="{F80C57E6-CC2B-C440-BCF7-49522CBA09E3}" type="pres">
      <dgm:prSet presAssocID="{D0013222-3C87-4173-9612-435230165EE1}" presName="horz1" presStyleCnt="0"/>
      <dgm:spPr/>
    </dgm:pt>
    <dgm:pt modelId="{427FA00A-2B89-C44B-B732-2DD39AB25331}" type="pres">
      <dgm:prSet presAssocID="{D0013222-3C87-4173-9612-435230165EE1}" presName="tx1" presStyleLbl="revTx" presStyleIdx="1" presStyleCnt="3"/>
      <dgm:spPr/>
    </dgm:pt>
    <dgm:pt modelId="{54807FC3-9E87-C14C-BCF3-CAED581C8425}" type="pres">
      <dgm:prSet presAssocID="{D0013222-3C87-4173-9612-435230165EE1}" presName="vert1" presStyleCnt="0"/>
      <dgm:spPr/>
    </dgm:pt>
    <dgm:pt modelId="{F2187C0B-9797-934D-B00B-138C2A848F45}" type="pres">
      <dgm:prSet presAssocID="{1F8E7CAC-58F2-4B98-AD9C-FCC6FF27BFBE}" presName="thickLine" presStyleLbl="alignNode1" presStyleIdx="2" presStyleCnt="3"/>
      <dgm:spPr/>
    </dgm:pt>
    <dgm:pt modelId="{D628526A-33F3-B846-8243-9B7EF95EB0CF}" type="pres">
      <dgm:prSet presAssocID="{1F8E7CAC-58F2-4B98-AD9C-FCC6FF27BFBE}" presName="horz1" presStyleCnt="0"/>
      <dgm:spPr/>
    </dgm:pt>
    <dgm:pt modelId="{35E35836-6EE6-0B46-8C80-D56F1C292420}" type="pres">
      <dgm:prSet presAssocID="{1F8E7CAC-58F2-4B98-AD9C-FCC6FF27BFBE}" presName="tx1" presStyleLbl="revTx" presStyleIdx="2" presStyleCnt="3"/>
      <dgm:spPr/>
    </dgm:pt>
    <dgm:pt modelId="{9CFF5DA1-37EB-C846-A98F-D1C2642EFAFD}" type="pres">
      <dgm:prSet presAssocID="{1F8E7CAC-58F2-4B98-AD9C-FCC6FF27BFBE}" presName="vert1" presStyleCnt="0"/>
      <dgm:spPr/>
    </dgm:pt>
  </dgm:ptLst>
  <dgm:cxnLst>
    <dgm:cxn modelId="{44AA2707-C222-6A4E-A2F3-302527B8298A}" type="presOf" srcId="{737244F7-7E87-4A4E-A682-3E0802CFC0C6}" destId="{EF3E5406-5A2A-F84D-A39B-0118508C97E6}" srcOrd="0" destOrd="0" presId="urn:microsoft.com/office/officeart/2008/layout/LinedList"/>
    <dgm:cxn modelId="{85D17D24-12E4-7746-BA8D-76AE171164CF}" type="presOf" srcId="{D0013222-3C87-4173-9612-435230165EE1}" destId="{427FA00A-2B89-C44B-B732-2DD39AB25331}" srcOrd="0" destOrd="0" presId="urn:microsoft.com/office/officeart/2008/layout/LinedList"/>
    <dgm:cxn modelId="{5B7E7B2E-DE42-7241-A021-56C4924DFC8C}" type="presOf" srcId="{CCB4E1FF-7538-4292-BC43-2C237DC1B3A6}" destId="{E1B4E355-5A45-8A40-9E15-88958E255498}" srcOrd="0" destOrd="0" presId="urn:microsoft.com/office/officeart/2008/layout/LinedList"/>
    <dgm:cxn modelId="{70720E50-80B5-2542-A773-BD0B9E94AA50}" type="presOf" srcId="{1F8E7CAC-58F2-4B98-AD9C-FCC6FF27BFBE}" destId="{35E35836-6EE6-0B46-8C80-D56F1C292420}" srcOrd="0" destOrd="0" presId="urn:microsoft.com/office/officeart/2008/layout/LinedList"/>
    <dgm:cxn modelId="{33E974C0-A559-4498-98D8-A63BF34401D9}" srcId="{737244F7-7E87-4A4E-A682-3E0802CFC0C6}" destId="{CCB4E1FF-7538-4292-BC43-2C237DC1B3A6}" srcOrd="0" destOrd="0" parTransId="{83BAB954-46A9-4861-B0C0-E5BDDE853C75}" sibTransId="{05207C46-FF61-422D-B57F-F2932EDCF541}"/>
    <dgm:cxn modelId="{ECB07BFB-0520-4283-A4B9-E5C1101A3A1B}" srcId="{737244F7-7E87-4A4E-A682-3E0802CFC0C6}" destId="{1F8E7CAC-58F2-4B98-AD9C-FCC6FF27BFBE}" srcOrd="2" destOrd="0" parTransId="{864D683F-4668-46D7-B0A4-4AAD29684DF2}" sibTransId="{8C59BB5F-BB76-4568-AED9-32FA072F1333}"/>
    <dgm:cxn modelId="{4E4009FE-B4D4-4D1C-A2AB-03B31E674991}" srcId="{737244F7-7E87-4A4E-A682-3E0802CFC0C6}" destId="{D0013222-3C87-4173-9612-435230165EE1}" srcOrd="1" destOrd="0" parTransId="{16AEADC6-2395-4EC6-B846-A06A750A0855}" sibTransId="{0F6D9A64-C31F-48AB-9D56-65135DC94BC1}"/>
    <dgm:cxn modelId="{B9318069-7E8D-7241-97EC-0191E89AA0DE}" type="presParOf" srcId="{EF3E5406-5A2A-F84D-A39B-0118508C97E6}" destId="{941EDCA9-50FC-B446-9BC3-9590AF8F31FD}" srcOrd="0" destOrd="0" presId="urn:microsoft.com/office/officeart/2008/layout/LinedList"/>
    <dgm:cxn modelId="{5A07180D-C05C-BE44-ADA7-30495F9D6EF4}" type="presParOf" srcId="{EF3E5406-5A2A-F84D-A39B-0118508C97E6}" destId="{9E8AE526-8D1A-464A-89A2-D4EB680BB748}" srcOrd="1" destOrd="0" presId="urn:microsoft.com/office/officeart/2008/layout/LinedList"/>
    <dgm:cxn modelId="{0027E50F-D89E-1C4B-ADC0-8BD36AD78BFD}" type="presParOf" srcId="{9E8AE526-8D1A-464A-89A2-D4EB680BB748}" destId="{E1B4E355-5A45-8A40-9E15-88958E255498}" srcOrd="0" destOrd="0" presId="urn:microsoft.com/office/officeart/2008/layout/LinedList"/>
    <dgm:cxn modelId="{FA26BC93-9F0A-5549-B635-69A639CAF231}" type="presParOf" srcId="{9E8AE526-8D1A-464A-89A2-D4EB680BB748}" destId="{EB3BC48E-090B-824B-97A9-E49084C1BE90}" srcOrd="1" destOrd="0" presId="urn:microsoft.com/office/officeart/2008/layout/LinedList"/>
    <dgm:cxn modelId="{73C18630-5B4A-234D-8179-817C4C13B50F}" type="presParOf" srcId="{EF3E5406-5A2A-F84D-A39B-0118508C97E6}" destId="{34DB05E5-0E2C-9445-9D72-B52022F106B6}" srcOrd="2" destOrd="0" presId="urn:microsoft.com/office/officeart/2008/layout/LinedList"/>
    <dgm:cxn modelId="{F2CF05A8-DC6C-B847-9625-ABE69C4174C1}" type="presParOf" srcId="{EF3E5406-5A2A-F84D-A39B-0118508C97E6}" destId="{F80C57E6-CC2B-C440-BCF7-49522CBA09E3}" srcOrd="3" destOrd="0" presId="urn:microsoft.com/office/officeart/2008/layout/LinedList"/>
    <dgm:cxn modelId="{4035B931-5DD4-E445-8BFF-7D73DFB285ED}" type="presParOf" srcId="{F80C57E6-CC2B-C440-BCF7-49522CBA09E3}" destId="{427FA00A-2B89-C44B-B732-2DD39AB25331}" srcOrd="0" destOrd="0" presId="urn:microsoft.com/office/officeart/2008/layout/LinedList"/>
    <dgm:cxn modelId="{F1FB5D9C-A9B6-0441-BA58-A8DE57DD557A}" type="presParOf" srcId="{F80C57E6-CC2B-C440-BCF7-49522CBA09E3}" destId="{54807FC3-9E87-C14C-BCF3-CAED581C8425}" srcOrd="1" destOrd="0" presId="urn:microsoft.com/office/officeart/2008/layout/LinedList"/>
    <dgm:cxn modelId="{DB43EDBE-9EBD-274A-9180-2A8E31B9E5FC}" type="presParOf" srcId="{EF3E5406-5A2A-F84D-A39B-0118508C97E6}" destId="{F2187C0B-9797-934D-B00B-138C2A848F45}" srcOrd="4" destOrd="0" presId="urn:microsoft.com/office/officeart/2008/layout/LinedList"/>
    <dgm:cxn modelId="{AF931A18-97F4-C342-8787-1E8E7C780713}" type="presParOf" srcId="{EF3E5406-5A2A-F84D-A39B-0118508C97E6}" destId="{D628526A-33F3-B846-8243-9B7EF95EB0CF}" srcOrd="5" destOrd="0" presId="urn:microsoft.com/office/officeart/2008/layout/LinedList"/>
    <dgm:cxn modelId="{07B3515E-CEE4-364B-B314-CA41027B5753}" type="presParOf" srcId="{D628526A-33F3-B846-8243-9B7EF95EB0CF}" destId="{35E35836-6EE6-0B46-8C80-D56F1C292420}" srcOrd="0" destOrd="0" presId="urn:microsoft.com/office/officeart/2008/layout/LinedList"/>
    <dgm:cxn modelId="{D40632CA-3998-2348-9102-1051A173F5D4}" type="presParOf" srcId="{D628526A-33F3-B846-8243-9B7EF95EB0CF}" destId="{9CFF5DA1-37EB-C846-A98F-D1C2642EFAF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6B7412-EC29-4671-B72D-6F0AD733A9B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94BB335-E1DB-44D5-B8A9-12ADC51F2BFE}">
      <dgm:prSet/>
      <dgm:spPr/>
      <dgm:t>
        <a:bodyPr/>
        <a:lstStyle/>
        <a:p>
          <a:r>
            <a:rPr lang="en-US"/>
            <a:t>Achievement</a:t>
          </a:r>
        </a:p>
      </dgm:t>
    </dgm:pt>
    <dgm:pt modelId="{5518D3DD-50A0-426F-8A46-7B8F43A072FB}" type="parTrans" cxnId="{C47D50FD-CC53-4D98-A37E-349860384E92}">
      <dgm:prSet/>
      <dgm:spPr/>
      <dgm:t>
        <a:bodyPr/>
        <a:lstStyle/>
        <a:p>
          <a:endParaRPr lang="en-US"/>
        </a:p>
      </dgm:t>
    </dgm:pt>
    <dgm:pt modelId="{567E571F-6E71-4EE3-AA9C-0E31701E87B5}" type="sibTrans" cxnId="{C47D50FD-CC53-4D98-A37E-349860384E92}">
      <dgm:prSet/>
      <dgm:spPr/>
      <dgm:t>
        <a:bodyPr/>
        <a:lstStyle/>
        <a:p>
          <a:endParaRPr lang="en-US"/>
        </a:p>
      </dgm:t>
    </dgm:pt>
    <dgm:pt modelId="{B832D6B7-B1F7-4461-A044-B273BF683BB6}">
      <dgm:prSet/>
      <dgm:spPr/>
      <dgm:t>
        <a:bodyPr/>
        <a:lstStyle/>
        <a:p>
          <a:r>
            <a:rPr lang="en-US"/>
            <a:t>Inclusion</a:t>
          </a:r>
        </a:p>
      </dgm:t>
    </dgm:pt>
    <dgm:pt modelId="{2A8FB529-C773-4754-9473-7FE909DFAA9D}" type="parTrans" cxnId="{90971D07-4AFD-4828-979F-788A45C18C7A}">
      <dgm:prSet/>
      <dgm:spPr/>
      <dgm:t>
        <a:bodyPr/>
        <a:lstStyle/>
        <a:p>
          <a:endParaRPr lang="en-US"/>
        </a:p>
      </dgm:t>
    </dgm:pt>
    <dgm:pt modelId="{A17DE4C8-A357-4FBE-90B9-04C7B9E7BC54}" type="sibTrans" cxnId="{90971D07-4AFD-4828-979F-788A45C18C7A}">
      <dgm:prSet/>
      <dgm:spPr/>
      <dgm:t>
        <a:bodyPr/>
        <a:lstStyle/>
        <a:p>
          <a:endParaRPr lang="en-US"/>
        </a:p>
      </dgm:t>
    </dgm:pt>
    <dgm:pt modelId="{1BE32BE2-5F9D-47FB-B265-E308C10570BF}">
      <dgm:prSet/>
      <dgm:spPr/>
      <dgm:t>
        <a:bodyPr/>
        <a:lstStyle/>
        <a:p>
          <a:r>
            <a:rPr lang="en-US"/>
            <a:t>Personal Development &amp; Wellbeing</a:t>
          </a:r>
        </a:p>
      </dgm:t>
    </dgm:pt>
    <dgm:pt modelId="{BFC69449-8B60-4410-9DAC-D6A3C110D4CE}" type="parTrans" cxnId="{66C3A5D0-7F64-428A-8557-B3C475C4981A}">
      <dgm:prSet/>
      <dgm:spPr/>
      <dgm:t>
        <a:bodyPr/>
        <a:lstStyle/>
        <a:p>
          <a:endParaRPr lang="en-US"/>
        </a:p>
      </dgm:t>
    </dgm:pt>
    <dgm:pt modelId="{282BE457-605E-42D5-8E9F-3BBF92B96BEA}" type="sibTrans" cxnId="{66C3A5D0-7F64-428A-8557-B3C475C4981A}">
      <dgm:prSet/>
      <dgm:spPr/>
      <dgm:t>
        <a:bodyPr/>
        <a:lstStyle/>
        <a:p>
          <a:endParaRPr lang="en-US"/>
        </a:p>
      </dgm:t>
    </dgm:pt>
    <dgm:pt modelId="{CD540760-A46E-4E56-AA1F-015BBD1B6235}">
      <dgm:prSet/>
      <dgm:spPr/>
      <dgm:t>
        <a:bodyPr/>
        <a:lstStyle/>
        <a:p>
          <a:r>
            <a:rPr lang="en-US"/>
            <a:t>Attendance &amp; Behaviour</a:t>
          </a:r>
        </a:p>
      </dgm:t>
    </dgm:pt>
    <dgm:pt modelId="{D338E8DC-80CC-4C5D-B6E6-4F64D672D7DD}" type="parTrans" cxnId="{5781BFF8-7DDC-4300-8E15-68E1052CE979}">
      <dgm:prSet/>
      <dgm:spPr/>
      <dgm:t>
        <a:bodyPr/>
        <a:lstStyle/>
        <a:p>
          <a:endParaRPr lang="en-US"/>
        </a:p>
      </dgm:t>
    </dgm:pt>
    <dgm:pt modelId="{756F82AF-ECCE-4977-ABAE-00B3A8595849}" type="sibTrans" cxnId="{5781BFF8-7DDC-4300-8E15-68E1052CE979}">
      <dgm:prSet/>
      <dgm:spPr/>
      <dgm:t>
        <a:bodyPr/>
        <a:lstStyle/>
        <a:p>
          <a:endParaRPr lang="en-US"/>
        </a:p>
      </dgm:t>
    </dgm:pt>
    <dgm:pt modelId="{2665D903-74A3-4797-8A61-C1FFD95EF8AE}">
      <dgm:prSet/>
      <dgm:spPr/>
      <dgm:t>
        <a:bodyPr/>
        <a:lstStyle/>
        <a:p>
          <a:r>
            <a:rPr lang="en-US" dirty="0"/>
            <a:t>Leadership &amp; Governance</a:t>
          </a:r>
        </a:p>
      </dgm:t>
    </dgm:pt>
    <dgm:pt modelId="{2D1F986E-0CAD-4EF5-8F4B-C8E5EE1EDE26}" type="parTrans" cxnId="{FA87EB16-9229-4506-8642-78A76304E2F2}">
      <dgm:prSet/>
      <dgm:spPr/>
      <dgm:t>
        <a:bodyPr/>
        <a:lstStyle/>
        <a:p>
          <a:endParaRPr lang="en-US"/>
        </a:p>
      </dgm:t>
    </dgm:pt>
    <dgm:pt modelId="{60119EBF-393A-42C1-AA3B-0301E5859E06}" type="sibTrans" cxnId="{FA87EB16-9229-4506-8642-78A76304E2F2}">
      <dgm:prSet/>
      <dgm:spPr/>
      <dgm:t>
        <a:bodyPr/>
        <a:lstStyle/>
        <a:p>
          <a:endParaRPr lang="en-US"/>
        </a:p>
      </dgm:t>
    </dgm:pt>
    <dgm:pt modelId="{BEAB537D-E556-47F8-8443-9665A6D0439A}">
      <dgm:prSet/>
      <dgm:spPr/>
      <dgm:t>
        <a:bodyPr/>
        <a:lstStyle/>
        <a:p>
          <a:r>
            <a:rPr lang="en-US"/>
            <a:t>Safeguarding</a:t>
          </a:r>
        </a:p>
      </dgm:t>
    </dgm:pt>
    <dgm:pt modelId="{993FEB34-5BA0-44CD-B8D5-9157A77DAB51}" type="parTrans" cxnId="{4D96E625-3F47-4B00-AE79-AAA7E08D1309}">
      <dgm:prSet/>
      <dgm:spPr/>
      <dgm:t>
        <a:bodyPr/>
        <a:lstStyle/>
        <a:p>
          <a:endParaRPr lang="en-US"/>
        </a:p>
      </dgm:t>
    </dgm:pt>
    <dgm:pt modelId="{2E065C52-E505-47A5-8533-838A3E840D2F}" type="sibTrans" cxnId="{4D96E625-3F47-4B00-AE79-AAA7E08D1309}">
      <dgm:prSet/>
      <dgm:spPr/>
      <dgm:t>
        <a:bodyPr/>
        <a:lstStyle/>
        <a:p>
          <a:endParaRPr lang="en-US"/>
        </a:p>
      </dgm:t>
    </dgm:pt>
    <dgm:pt modelId="{F713DDCC-3FB5-4117-BF78-1F9DA26ECF87}">
      <dgm:prSet/>
      <dgm:spPr/>
      <dgm:t>
        <a:bodyPr/>
        <a:lstStyle/>
        <a:p>
          <a:r>
            <a:rPr lang="en-US"/>
            <a:t>Technology now sits inside everything.</a:t>
          </a:r>
        </a:p>
      </dgm:t>
    </dgm:pt>
    <dgm:pt modelId="{18C6C056-EE64-405A-ABA8-2FB6B9A3A8CA}" type="parTrans" cxnId="{E1D69049-2FDD-4545-B253-4F4AAB839F68}">
      <dgm:prSet/>
      <dgm:spPr/>
      <dgm:t>
        <a:bodyPr/>
        <a:lstStyle/>
        <a:p>
          <a:endParaRPr lang="en-US"/>
        </a:p>
      </dgm:t>
    </dgm:pt>
    <dgm:pt modelId="{4D5D7EDA-0E35-49C1-81F1-BE97A6F0E6A3}" type="sibTrans" cxnId="{E1D69049-2FDD-4545-B253-4F4AAB839F68}">
      <dgm:prSet/>
      <dgm:spPr/>
      <dgm:t>
        <a:bodyPr/>
        <a:lstStyle/>
        <a:p>
          <a:endParaRPr lang="en-US"/>
        </a:p>
      </dgm:t>
    </dgm:pt>
    <dgm:pt modelId="{D0C6292E-C8F4-E047-A844-8556BC047C03}" type="pres">
      <dgm:prSet presAssocID="{296B7412-EC29-4671-B72D-6F0AD733A9B5}" presName="linear" presStyleCnt="0">
        <dgm:presLayoutVars>
          <dgm:animLvl val="lvl"/>
          <dgm:resizeHandles val="exact"/>
        </dgm:presLayoutVars>
      </dgm:prSet>
      <dgm:spPr/>
    </dgm:pt>
    <dgm:pt modelId="{8E2707AB-69F8-F543-AE64-B0F1EFC616EE}" type="pres">
      <dgm:prSet presAssocID="{D94BB335-E1DB-44D5-B8A9-12ADC51F2BFE}" presName="parentText" presStyleLbl="node1" presStyleIdx="0" presStyleCnt="7">
        <dgm:presLayoutVars>
          <dgm:chMax val="0"/>
          <dgm:bulletEnabled val="1"/>
        </dgm:presLayoutVars>
      </dgm:prSet>
      <dgm:spPr/>
    </dgm:pt>
    <dgm:pt modelId="{3C43F942-94EC-374E-A35A-B30316DA782B}" type="pres">
      <dgm:prSet presAssocID="{567E571F-6E71-4EE3-AA9C-0E31701E87B5}" presName="spacer" presStyleCnt="0"/>
      <dgm:spPr/>
    </dgm:pt>
    <dgm:pt modelId="{6B8DDEBA-0ACF-5344-A168-3D279E20706A}" type="pres">
      <dgm:prSet presAssocID="{B832D6B7-B1F7-4461-A044-B273BF683BB6}" presName="parentText" presStyleLbl="node1" presStyleIdx="1" presStyleCnt="7">
        <dgm:presLayoutVars>
          <dgm:chMax val="0"/>
          <dgm:bulletEnabled val="1"/>
        </dgm:presLayoutVars>
      </dgm:prSet>
      <dgm:spPr/>
    </dgm:pt>
    <dgm:pt modelId="{C882426E-93A8-1F42-A43A-79E7D58B2A03}" type="pres">
      <dgm:prSet presAssocID="{A17DE4C8-A357-4FBE-90B9-04C7B9E7BC54}" presName="spacer" presStyleCnt="0"/>
      <dgm:spPr/>
    </dgm:pt>
    <dgm:pt modelId="{A75F4BBD-02D9-4542-86C4-31F04CB7853A}" type="pres">
      <dgm:prSet presAssocID="{1BE32BE2-5F9D-47FB-B265-E308C10570BF}" presName="parentText" presStyleLbl="node1" presStyleIdx="2" presStyleCnt="7">
        <dgm:presLayoutVars>
          <dgm:chMax val="0"/>
          <dgm:bulletEnabled val="1"/>
        </dgm:presLayoutVars>
      </dgm:prSet>
      <dgm:spPr/>
    </dgm:pt>
    <dgm:pt modelId="{248F239E-0E0D-864A-A2A2-028E07C71119}" type="pres">
      <dgm:prSet presAssocID="{282BE457-605E-42D5-8E9F-3BBF92B96BEA}" presName="spacer" presStyleCnt="0"/>
      <dgm:spPr/>
    </dgm:pt>
    <dgm:pt modelId="{CCEC7B6B-74C7-A14F-BD4A-8E51C278EAD1}" type="pres">
      <dgm:prSet presAssocID="{CD540760-A46E-4E56-AA1F-015BBD1B6235}" presName="parentText" presStyleLbl="node1" presStyleIdx="3" presStyleCnt="7">
        <dgm:presLayoutVars>
          <dgm:chMax val="0"/>
          <dgm:bulletEnabled val="1"/>
        </dgm:presLayoutVars>
      </dgm:prSet>
      <dgm:spPr/>
    </dgm:pt>
    <dgm:pt modelId="{0ABF13B4-E2BD-2D4B-9190-D3056FD563DC}" type="pres">
      <dgm:prSet presAssocID="{756F82AF-ECCE-4977-ABAE-00B3A8595849}" presName="spacer" presStyleCnt="0"/>
      <dgm:spPr/>
    </dgm:pt>
    <dgm:pt modelId="{42E4FA3C-698E-0240-BB35-0A077213A5EB}" type="pres">
      <dgm:prSet presAssocID="{2665D903-74A3-4797-8A61-C1FFD95EF8AE}" presName="parentText" presStyleLbl="node1" presStyleIdx="4" presStyleCnt="7">
        <dgm:presLayoutVars>
          <dgm:chMax val="0"/>
          <dgm:bulletEnabled val="1"/>
        </dgm:presLayoutVars>
      </dgm:prSet>
      <dgm:spPr/>
    </dgm:pt>
    <dgm:pt modelId="{27BD5C4C-250B-4E48-8E4E-C6E8934057DB}" type="pres">
      <dgm:prSet presAssocID="{60119EBF-393A-42C1-AA3B-0301E5859E06}" presName="spacer" presStyleCnt="0"/>
      <dgm:spPr/>
    </dgm:pt>
    <dgm:pt modelId="{F55A8330-5E1D-B44E-8390-917445FFBE1F}" type="pres">
      <dgm:prSet presAssocID="{BEAB537D-E556-47F8-8443-9665A6D0439A}" presName="parentText" presStyleLbl="node1" presStyleIdx="5" presStyleCnt="7">
        <dgm:presLayoutVars>
          <dgm:chMax val="0"/>
          <dgm:bulletEnabled val="1"/>
        </dgm:presLayoutVars>
      </dgm:prSet>
      <dgm:spPr/>
    </dgm:pt>
    <dgm:pt modelId="{2F08ED0E-18BA-EF4C-911A-F843BCAD4B81}" type="pres">
      <dgm:prSet presAssocID="{2E065C52-E505-47A5-8533-838A3E840D2F}" presName="spacer" presStyleCnt="0"/>
      <dgm:spPr/>
    </dgm:pt>
    <dgm:pt modelId="{99238188-3C55-6445-A57B-C636FD3885D9}" type="pres">
      <dgm:prSet presAssocID="{F713DDCC-3FB5-4117-BF78-1F9DA26ECF87}" presName="parentText" presStyleLbl="node1" presStyleIdx="6" presStyleCnt="7">
        <dgm:presLayoutVars>
          <dgm:chMax val="0"/>
          <dgm:bulletEnabled val="1"/>
        </dgm:presLayoutVars>
      </dgm:prSet>
      <dgm:spPr/>
    </dgm:pt>
  </dgm:ptLst>
  <dgm:cxnLst>
    <dgm:cxn modelId="{90971D07-4AFD-4828-979F-788A45C18C7A}" srcId="{296B7412-EC29-4671-B72D-6F0AD733A9B5}" destId="{B832D6B7-B1F7-4461-A044-B273BF683BB6}" srcOrd="1" destOrd="0" parTransId="{2A8FB529-C773-4754-9473-7FE909DFAA9D}" sibTransId="{A17DE4C8-A357-4FBE-90B9-04C7B9E7BC54}"/>
    <dgm:cxn modelId="{FA87EB16-9229-4506-8642-78A76304E2F2}" srcId="{296B7412-EC29-4671-B72D-6F0AD733A9B5}" destId="{2665D903-74A3-4797-8A61-C1FFD95EF8AE}" srcOrd="4" destOrd="0" parTransId="{2D1F986E-0CAD-4EF5-8F4B-C8E5EE1EDE26}" sibTransId="{60119EBF-393A-42C1-AA3B-0301E5859E06}"/>
    <dgm:cxn modelId="{4D96E625-3F47-4B00-AE79-AAA7E08D1309}" srcId="{296B7412-EC29-4671-B72D-6F0AD733A9B5}" destId="{BEAB537D-E556-47F8-8443-9665A6D0439A}" srcOrd="5" destOrd="0" parTransId="{993FEB34-5BA0-44CD-B8D5-9157A77DAB51}" sibTransId="{2E065C52-E505-47A5-8533-838A3E840D2F}"/>
    <dgm:cxn modelId="{E1D69049-2FDD-4545-B253-4F4AAB839F68}" srcId="{296B7412-EC29-4671-B72D-6F0AD733A9B5}" destId="{F713DDCC-3FB5-4117-BF78-1F9DA26ECF87}" srcOrd="6" destOrd="0" parTransId="{18C6C056-EE64-405A-ABA8-2FB6B9A3A8CA}" sibTransId="{4D5D7EDA-0E35-49C1-81F1-BE97A6F0E6A3}"/>
    <dgm:cxn modelId="{D8DC7067-7006-DF48-A0A9-2C4CF1E563D1}" type="presOf" srcId="{B832D6B7-B1F7-4461-A044-B273BF683BB6}" destId="{6B8DDEBA-0ACF-5344-A168-3D279E20706A}" srcOrd="0" destOrd="0" presId="urn:microsoft.com/office/officeart/2005/8/layout/vList2"/>
    <dgm:cxn modelId="{8EB2FE89-2333-8A46-B5E4-C6D68F6794A2}" type="presOf" srcId="{D94BB335-E1DB-44D5-B8A9-12ADC51F2BFE}" destId="{8E2707AB-69F8-F543-AE64-B0F1EFC616EE}" srcOrd="0" destOrd="0" presId="urn:microsoft.com/office/officeart/2005/8/layout/vList2"/>
    <dgm:cxn modelId="{20B5598D-966B-5642-BDC7-D9ED1E64F832}" type="presOf" srcId="{1BE32BE2-5F9D-47FB-B265-E308C10570BF}" destId="{A75F4BBD-02D9-4542-86C4-31F04CB7853A}" srcOrd="0" destOrd="0" presId="urn:microsoft.com/office/officeart/2005/8/layout/vList2"/>
    <dgm:cxn modelId="{5B6F59B4-6F26-D84B-8FC0-8664E1B24516}" type="presOf" srcId="{F713DDCC-3FB5-4117-BF78-1F9DA26ECF87}" destId="{99238188-3C55-6445-A57B-C636FD3885D9}" srcOrd="0" destOrd="0" presId="urn:microsoft.com/office/officeart/2005/8/layout/vList2"/>
    <dgm:cxn modelId="{66C3A5D0-7F64-428A-8557-B3C475C4981A}" srcId="{296B7412-EC29-4671-B72D-6F0AD733A9B5}" destId="{1BE32BE2-5F9D-47FB-B265-E308C10570BF}" srcOrd="2" destOrd="0" parTransId="{BFC69449-8B60-4410-9DAC-D6A3C110D4CE}" sibTransId="{282BE457-605E-42D5-8E9F-3BBF92B96BEA}"/>
    <dgm:cxn modelId="{7A794AD7-25C9-0947-BB4E-95AC29FF69C0}" type="presOf" srcId="{296B7412-EC29-4671-B72D-6F0AD733A9B5}" destId="{D0C6292E-C8F4-E047-A844-8556BC047C03}" srcOrd="0" destOrd="0" presId="urn:microsoft.com/office/officeart/2005/8/layout/vList2"/>
    <dgm:cxn modelId="{7F0663DF-1519-DC4B-B41A-FC29C94E10CF}" type="presOf" srcId="{BEAB537D-E556-47F8-8443-9665A6D0439A}" destId="{F55A8330-5E1D-B44E-8390-917445FFBE1F}" srcOrd="0" destOrd="0" presId="urn:microsoft.com/office/officeart/2005/8/layout/vList2"/>
    <dgm:cxn modelId="{CBC975DF-67C3-7B4A-82EE-25A541F0DEA0}" type="presOf" srcId="{CD540760-A46E-4E56-AA1F-015BBD1B6235}" destId="{CCEC7B6B-74C7-A14F-BD4A-8E51C278EAD1}" srcOrd="0" destOrd="0" presId="urn:microsoft.com/office/officeart/2005/8/layout/vList2"/>
    <dgm:cxn modelId="{5BED3EE2-55C5-2B41-B636-0E76F1169A12}" type="presOf" srcId="{2665D903-74A3-4797-8A61-C1FFD95EF8AE}" destId="{42E4FA3C-698E-0240-BB35-0A077213A5EB}" srcOrd="0" destOrd="0" presId="urn:microsoft.com/office/officeart/2005/8/layout/vList2"/>
    <dgm:cxn modelId="{5781BFF8-7DDC-4300-8E15-68E1052CE979}" srcId="{296B7412-EC29-4671-B72D-6F0AD733A9B5}" destId="{CD540760-A46E-4E56-AA1F-015BBD1B6235}" srcOrd="3" destOrd="0" parTransId="{D338E8DC-80CC-4C5D-B6E6-4F64D672D7DD}" sibTransId="{756F82AF-ECCE-4977-ABAE-00B3A8595849}"/>
    <dgm:cxn modelId="{C47D50FD-CC53-4D98-A37E-349860384E92}" srcId="{296B7412-EC29-4671-B72D-6F0AD733A9B5}" destId="{D94BB335-E1DB-44D5-B8A9-12ADC51F2BFE}" srcOrd="0" destOrd="0" parTransId="{5518D3DD-50A0-426F-8A46-7B8F43A072FB}" sibTransId="{567E571F-6E71-4EE3-AA9C-0E31701E87B5}"/>
    <dgm:cxn modelId="{5612C592-F277-824D-A7E6-6BD186D2BCF5}" type="presParOf" srcId="{D0C6292E-C8F4-E047-A844-8556BC047C03}" destId="{8E2707AB-69F8-F543-AE64-B0F1EFC616EE}" srcOrd="0" destOrd="0" presId="urn:microsoft.com/office/officeart/2005/8/layout/vList2"/>
    <dgm:cxn modelId="{06EE3202-7559-F649-A03E-776E88C8A2C2}" type="presParOf" srcId="{D0C6292E-C8F4-E047-A844-8556BC047C03}" destId="{3C43F942-94EC-374E-A35A-B30316DA782B}" srcOrd="1" destOrd="0" presId="urn:microsoft.com/office/officeart/2005/8/layout/vList2"/>
    <dgm:cxn modelId="{7978959A-6B81-974C-8996-014F84DEB9DC}" type="presParOf" srcId="{D0C6292E-C8F4-E047-A844-8556BC047C03}" destId="{6B8DDEBA-0ACF-5344-A168-3D279E20706A}" srcOrd="2" destOrd="0" presId="urn:microsoft.com/office/officeart/2005/8/layout/vList2"/>
    <dgm:cxn modelId="{EE595A2C-410A-8647-9A21-2B0F279016D4}" type="presParOf" srcId="{D0C6292E-C8F4-E047-A844-8556BC047C03}" destId="{C882426E-93A8-1F42-A43A-79E7D58B2A03}" srcOrd="3" destOrd="0" presId="urn:microsoft.com/office/officeart/2005/8/layout/vList2"/>
    <dgm:cxn modelId="{5E68AF06-9549-9940-BD78-DEABE7B9C3BB}" type="presParOf" srcId="{D0C6292E-C8F4-E047-A844-8556BC047C03}" destId="{A75F4BBD-02D9-4542-86C4-31F04CB7853A}" srcOrd="4" destOrd="0" presId="urn:microsoft.com/office/officeart/2005/8/layout/vList2"/>
    <dgm:cxn modelId="{A656E46A-634E-4A40-B7E8-EA6FD6698134}" type="presParOf" srcId="{D0C6292E-C8F4-E047-A844-8556BC047C03}" destId="{248F239E-0E0D-864A-A2A2-028E07C71119}" srcOrd="5" destOrd="0" presId="urn:microsoft.com/office/officeart/2005/8/layout/vList2"/>
    <dgm:cxn modelId="{99C5DD32-3AA9-B94A-90B6-D529E37F57B8}" type="presParOf" srcId="{D0C6292E-C8F4-E047-A844-8556BC047C03}" destId="{CCEC7B6B-74C7-A14F-BD4A-8E51C278EAD1}" srcOrd="6" destOrd="0" presId="urn:microsoft.com/office/officeart/2005/8/layout/vList2"/>
    <dgm:cxn modelId="{E02BA053-D850-8E40-8EC9-3EE96A67A143}" type="presParOf" srcId="{D0C6292E-C8F4-E047-A844-8556BC047C03}" destId="{0ABF13B4-E2BD-2D4B-9190-D3056FD563DC}" srcOrd="7" destOrd="0" presId="urn:microsoft.com/office/officeart/2005/8/layout/vList2"/>
    <dgm:cxn modelId="{D6ADDA3E-3679-2F49-A1B3-5B17EE947C0B}" type="presParOf" srcId="{D0C6292E-C8F4-E047-A844-8556BC047C03}" destId="{42E4FA3C-698E-0240-BB35-0A077213A5EB}" srcOrd="8" destOrd="0" presId="urn:microsoft.com/office/officeart/2005/8/layout/vList2"/>
    <dgm:cxn modelId="{F9FD0050-E724-9E4F-BB10-B6A3102FFBD7}" type="presParOf" srcId="{D0C6292E-C8F4-E047-A844-8556BC047C03}" destId="{27BD5C4C-250B-4E48-8E4E-C6E8934057DB}" srcOrd="9" destOrd="0" presId="urn:microsoft.com/office/officeart/2005/8/layout/vList2"/>
    <dgm:cxn modelId="{AC3BE66E-E376-FB46-99EB-B97D6207AEB6}" type="presParOf" srcId="{D0C6292E-C8F4-E047-A844-8556BC047C03}" destId="{F55A8330-5E1D-B44E-8390-917445FFBE1F}" srcOrd="10" destOrd="0" presId="urn:microsoft.com/office/officeart/2005/8/layout/vList2"/>
    <dgm:cxn modelId="{533FA00D-1753-2F45-AB73-3777AA3CCE4A}" type="presParOf" srcId="{D0C6292E-C8F4-E047-A844-8556BC047C03}" destId="{2F08ED0E-18BA-EF4C-911A-F843BCAD4B81}" srcOrd="11" destOrd="0" presId="urn:microsoft.com/office/officeart/2005/8/layout/vList2"/>
    <dgm:cxn modelId="{0353648A-4D03-B849-98EC-0054C80CE721}" type="presParOf" srcId="{D0C6292E-C8F4-E047-A844-8556BC047C03}" destId="{99238188-3C55-6445-A57B-C636FD3885D9}"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8B602D-7C93-42D7-AE0E-2BD9D068FD93}"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BA484CAE-A69E-4978-ADDF-9C2A5BDFD10E}">
      <dgm:prSet/>
      <dgm:spPr/>
      <dgm:t>
        <a:bodyPr/>
        <a:lstStyle/>
        <a:p>
          <a:r>
            <a:rPr lang="en-US" dirty="0"/>
            <a:t>Can See: attendance, </a:t>
          </a:r>
          <a:r>
            <a:rPr lang="en-US" dirty="0" err="1"/>
            <a:t>behaviour</a:t>
          </a:r>
          <a:r>
            <a:rPr lang="en-US" dirty="0"/>
            <a:t>, outcomes.</a:t>
          </a:r>
        </a:p>
      </dgm:t>
    </dgm:pt>
    <dgm:pt modelId="{B30DC4D1-FA47-4E52-9971-B5FBC1B043DB}" type="parTrans" cxnId="{9D62EEE5-B889-4029-9872-BC5C5C45E5B7}">
      <dgm:prSet/>
      <dgm:spPr/>
      <dgm:t>
        <a:bodyPr/>
        <a:lstStyle/>
        <a:p>
          <a:endParaRPr lang="en-US"/>
        </a:p>
      </dgm:t>
    </dgm:pt>
    <dgm:pt modelId="{3D6F85E7-BB9C-4F89-A373-1D27F9E41439}" type="sibTrans" cxnId="{9D62EEE5-B889-4029-9872-BC5C5C45E5B7}">
      <dgm:prSet/>
      <dgm:spPr/>
      <dgm:t>
        <a:bodyPr/>
        <a:lstStyle/>
        <a:p>
          <a:endParaRPr lang="en-US"/>
        </a:p>
      </dgm:t>
    </dgm:pt>
    <dgm:pt modelId="{349735F4-F466-4D66-B248-E77DEC2E9454}">
      <dgm:prSet/>
      <dgm:spPr/>
      <dgm:t>
        <a:bodyPr/>
        <a:lstStyle/>
        <a:p>
          <a:r>
            <a:rPr lang="en-US" dirty="0"/>
            <a:t>Can't easily see: student voice, digital identity, authorship, algorithmic influence.</a:t>
          </a:r>
        </a:p>
      </dgm:t>
    </dgm:pt>
    <dgm:pt modelId="{9DFC521C-5216-4EB4-BFD7-AB78E5DB49C4}" type="parTrans" cxnId="{C161FE6B-2905-4175-9865-10AC0DD3E5F5}">
      <dgm:prSet/>
      <dgm:spPr/>
      <dgm:t>
        <a:bodyPr/>
        <a:lstStyle/>
        <a:p>
          <a:endParaRPr lang="en-US"/>
        </a:p>
      </dgm:t>
    </dgm:pt>
    <dgm:pt modelId="{30F023E6-E540-4334-85B5-04716B1FAA12}" type="sibTrans" cxnId="{C161FE6B-2905-4175-9865-10AC0DD3E5F5}">
      <dgm:prSet/>
      <dgm:spPr/>
      <dgm:t>
        <a:bodyPr/>
        <a:lstStyle/>
        <a:p>
          <a:endParaRPr lang="en-US"/>
        </a:p>
      </dgm:t>
    </dgm:pt>
    <dgm:pt modelId="{7579E02B-1B25-AD43-A607-D54367C1AB81}" type="pres">
      <dgm:prSet presAssocID="{3E8B602D-7C93-42D7-AE0E-2BD9D068FD93}" presName="Name0" presStyleCnt="0">
        <dgm:presLayoutVars>
          <dgm:dir/>
          <dgm:animLvl val="lvl"/>
          <dgm:resizeHandles val="exact"/>
        </dgm:presLayoutVars>
      </dgm:prSet>
      <dgm:spPr/>
    </dgm:pt>
    <dgm:pt modelId="{FC444D89-224E-B94E-B4DC-BEF15B327CAA}" type="pres">
      <dgm:prSet presAssocID="{349735F4-F466-4D66-B248-E77DEC2E9454}" presName="boxAndChildren" presStyleCnt="0"/>
      <dgm:spPr/>
    </dgm:pt>
    <dgm:pt modelId="{1390E5D0-2CC5-454E-A6F2-3DCC34099B84}" type="pres">
      <dgm:prSet presAssocID="{349735F4-F466-4D66-B248-E77DEC2E9454}" presName="parentTextBox" presStyleLbl="node1" presStyleIdx="0" presStyleCnt="2"/>
      <dgm:spPr/>
    </dgm:pt>
    <dgm:pt modelId="{0DA4310E-E70B-CD4F-B353-BF1334646A50}" type="pres">
      <dgm:prSet presAssocID="{3D6F85E7-BB9C-4F89-A373-1D27F9E41439}" presName="sp" presStyleCnt="0"/>
      <dgm:spPr/>
    </dgm:pt>
    <dgm:pt modelId="{5B8FB38C-FCC0-074D-BAD4-76D4C3561A6B}" type="pres">
      <dgm:prSet presAssocID="{BA484CAE-A69E-4978-ADDF-9C2A5BDFD10E}" presName="arrowAndChildren" presStyleCnt="0"/>
      <dgm:spPr/>
    </dgm:pt>
    <dgm:pt modelId="{B609BB13-AC2F-9C43-9A79-0F0E32013733}" type="pres">
      <dgm:prSet presAssocID="{BA484CAE-A69E-4978-ADDF-9C2A5BDFD10E}" presName="parentTextArrow" presStyleLbl="node1" presStyleIdx="1" presStyleCnt="2"/>
      <dgm:spPr/>
    </dgm:pt>
  </dgm:ptLst>
  <dgm:cxnLst>
    <dgm:cxn modelId="{457F2814-FA45-F348-B29C-D79FBF2135F4}" type="presOf" srcId="{BA484CAE-A69E-4978-ADDF-9C2A5BDFD10E}" destId="{B609BB13-AC2F-9C43-9A79-0F0E32013733}" srcOrd="0" destOrd="0" presId="urn:microsoft.com/office/officeart/2005/8/layout/process4"/>
    <dgm:cxn modelId="{41362E52-A7AE-A84F-8E8B-F96E751B46FB}" type="presOf" srcId="{3E8B602D-7C93-42D7-AE0E-2BD9D068FD93}" destId="{7579E02B-1B25-AD43-A607-D54367C1AB81}" srcOrd="0" destOrd="0" presId="urn:microsoft.com/office/officeart/2005/8/layout/process4"/>
    <dgm:cxn modelId="{C161FE6B-2905-4175-9865-10AC0DD3E5F5}" srcId="{3E8B602D-7C93-42D7-AE0E-2BD9D068FD93}" destId="{349735F4-F466-4D66-B248-E77DEC2E9454}" srcOrd="1" destOrd="0" parTransId="{9DFC521C-5216-4EB4-BFD7-AB78E5DB49C4}" sibTransId="{30F023E6-E540-4334-85B5-04716B1FAA12}"/>
    <dgm:cxn modelId="{FA088CD5-664E-A841-99D2-B8EBA0C74160}" type="presOf" srcId="{349735F4-F466-4D66-B248-E77DEC2E9454}" destId="{1390E5D0-2CC5-454E-A6F2-3DCC34099B84}" srcOrd="0" destOrd="0" presId="urn:microsoft.com/office/officeart/2005/8/layout/process4"/>
    <dgm:cxn modelId="{9D62EEE5-B889-4029-9872-BC5C5C45E5B7}" srcId="{3E8B602D-7C93-42D7-AE0E-2BD9D068FD93}" destId="{BA484CAE-A69E-4978-ADDF-9C2A5BDFD10E}" srcOrd="0" destOrd="0" parTransId="{B30DC4D1-FA47-4E52-9971-B5FBC1B043DB}" sibTransId="{3D6F85E7-BB9C-4F89-A373-1D27F9E41439}"/>
    <dgm:cxn modelId="{3ACCA40A-546E-9041-A9A3-501E4D5743D9}" type="presParOf" srcId="{7579E02B-1B25-AD43-A607-D54367C1AB81}" destId="{FC444D89-224E-B94E-B4DC-BEF15B327CAA}" srcOrd="0" destOrd="0" presId="urn:microsoft.com/office/officeart/2005/8/layout/process4"/>
    <dgm:cxn modelId="{EF5228CC-22D4-3C48-BAA2-E96D8504A5DD}" type="presParOf" srcId="{FC444D89-224E-B94E-B4DC-BEF15B327CAA}" destId="{1390E5D0-2CC5-454E-A6F2-3DCC34099B84}" srcOrd="0" destOrd="0" presId="urn:microsoft.com/office/officeart/2005/8/layout/process4"/>
    <dgm:cxn modelId="{1DA424A2-6099-5448-B194-F69A9BA17F08}" type="presParOf" srcId="{7579E02B-1B25-AD43-A607-D54367C1AB81}" destId="{0DA4310E-E70B-CD4F-B353-BF1334646A50}" srcOrd="1" destOrd="0" presId="urn:microsoft.com/office/officeart/2005/8/layout/process4"/>
    <dgm:cxn modelId="{D2B6DF79-3ABD-3840-B67C-28A470FFCAE9}" type="presParOf" srcId="{7579E02B-1B25-AD43-A607-D54367C1AB81}" destId="{5B8FB38C-FCC0-074D-BAD4-76D4C3561A6B}" srcOrd="2" destOrd="0" presId="urn:microsoft.com/office/officeart/2005/8/layout/process4"/>
    <dgm:cxn modelId="{1371723B-C6D5-8943-A22C-89411A03F73F}" type="presParOf" srcId="{5B8FB38C-FCC0-074D-BAD4-76D4C3561A6B}" destId="{B609BB13-AC2F-9C43-9A79-0F0E3201373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B8D727-9179-40F8-BEF6-0D9EA3E2CD8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EF56756-42C9-4669-8A1B-EB4692711B14}">
      <dgm:prSet/>
      <dgm:spPr/>
      <dgm:t>
        <a:bodyPr/>
        <a:lstStyle/>
        <a:p>
          <a:r>
            <a:rPr lang="en-US" dirty="0"/>
            <a:t>Books, museums, theatre, academic language.</a:t>
          </a:r>
        </a:p>
      </dgm:t>
    </dgm:pt>
    <dgm:pt modelId="{3E6E8308-41AA-4D1E-9A20-3FB85C9ECF15}" type="parTrans" cxnId="{AC72E257-9742-4BF5-B057-DB3E8104E849}">
      <dgm:prSet/>
      <dgm:spPr/>
      <dgm:t>
        <a:bodyPr/>
        <a:lstStyle/>
        <a:p>
          <a:endParaRPr lang="en-US"/>
        </a:p>
      </dgm:t>
    </dgm:pt>
    <dgm:pt modelId="{7F5BA534-C216-4998-AEFE-01E01502D7E9}" type="sibTrans" cxnId="{AC72E257-9742-4BF5-B057-DB3E8104E849}">
      <dgm:prSet/>
      <dgm:spPr/>
      <dgm:t>
        <a:bodyPr/>
        <a:lstStyle/>
        <a:p>
          <a:endParaRPr lang="en-US"/>
        </a:p>
      </dgm:t>
    </dgm:pt>
    <dgm:pt modelId="{39257125-4071-4016-89C1-F39FC7C3E08F}">
      <dgm:prSet/>
      <dgm:spPr/>
      <dgm:t>
        <a:bodyPr/>
        <a:lstStyle/>
        <a:p>
          <a:r>
            <a:rPr lang="en-US" dirty="0"/>
            <a:t>Also, Algorithms, AI evaluation, information literacy, digital participation.</a:t>
          </a:r>
        </a:p>
      </dgm:t>
    </dgm:pt>
    <dgm:pt modelId="{BF2C7092-126F-4B8C-A436-CD33A3F30070}" type="parTrans" cxnId="{FB694BE0-2070-4F55-914D-A31D9BF0A8FE}">
      <dgm:prSet/>
      <dgm:spPr/>
      <dgm:t>
        <a:bodyPr/>
        <a:lstStyle/>
        <a:p>
          <a:endParaRPr lang="en-US"/>
        </a:p>
      </dgm:t>
    </dgm:pt>
    <dgm:pt modelId="{FBD4C685-1016-4B99-B39C-E8B1A6E26F65}" type="sibTrans" cxnId="{FB694BE0-2070-4F55-914D-A31D9BF0A8FE}">
      <dgm:prSet/>
      <dgm:spPr/>
      <dgm:t>
        <a:bodyPr/>
        <a:lstStyle/>
        <a:p>
          <a:endParaRPr lang="en-US"/>
        </a:p>
      </dgm:t>
    </dgm:pt>
    <dgm:pt modelId="{D3FDAFCA-6D87-884E-BF5A-02448E43B69E}" type="pres">
      <dgm:prSet presAssocID="{A9B8D727-9179-40F8-BEF6-0D9EA3E2CD8E}" presName="linear" presStyleCnt="0">
        <dgm:presLayoutVars>
          <dgm:animLvl val="lvl"/>
          <dgm:resizeHandles val="exact"/>
        </dgm:presLayoutVars>
      </dgm:prSet>
      <dgm:spPr/>
    </dgm:pt>
    <dgm:pt modelId="{63CB8B13-103E-F542-A57A-80C7071E53AD}" type="pres">
      <dgm:prSet presAssocID="{0EF56756-42C9-4669-8A1B-EB4692711B14}" presName="parentText" presStyleLbl="node1" presStyleIdx="0" presStyleCnt="2">
        <dgm:presLayoutVars>
          <dgm:chMax val="0"/>
          <dgm:bulletEnabled val="1"/>
        </dgm:presLayoutVars>
      </dgm:prSet>
      <dgm:spPr/>
    </dgm:pt>
    <dgm:pt modelId="{EC3FF2E8-2DA2-124D-B118-98C1F50E512D}" type="pres">
      <dgm:prSet presAssocID="{7F5BA534-C216-4998-AEFE-01E01502D7E9}" presName="spacer" presStyleCnt="0"/>
      <dgm:spPr/>
    </dgm:pt>
    <dgm:pt modelId="{B17FB5FF-F782-5B4B-8940-E5E86A52E5CD}" type="pres">
      <dgm:prSet presAssocID="{39257125-4071-4016-89C1-F39FC7C3E08F}" presName="parentText" presStyleLbl="node1" presStyleIdx="1" presStyleCnt="2">
        <dgm:presLayoutVars>
          <dgm:chMax val="0"/>
          <dgm:bulletEnabled val="1"/>
        </dgm:presLayoutVars>
      </dgm:prSet>
      <dgm:spPr/>
    </dgm:pt>
  </dgm:ptLst>
  <dgm:cxnLst>
    <dgm:cxn modelId="{AC72E257-9742-4BF5-B057-DB3E8104E849}" srcId="{A9B8D727-9179-40F8-BEF6-0D9EA3E2CD8E}" destId="{0EF56756-42C9-4669-8A1B-EB4692711B14}" srcOrd="0" destOrd="0" parTransId="{3E6E8308-41AA-4D1E-9A20-3FB85C9ECF15}" sibTransId="{7F5BA534-C216-4998-AEFE-01E01502D7E9}"/>
    <dgm:cxn modelId="{D9942B61-7874-4446-BEEF-8C4EA5397319}" type="presOf" srcId="{A9B8D727-9179-40F8-BEF6-0D9EA3E2CD8E}" destId="{D3FDAFCA-6D87-884E-BF5A-02448E43B69E}" srcOrd="0" destOrd="0" presId="urn:microsoft.com/office/officeart/2005/8/layout/vList2"/>
    <dgm:cxn modelId="{A2460CB4-9247-5A41-830D-B578CFF53A9E}" type="presOf" srcId="{39257125-4071-4016-89C1-F39FC7C3E08F}" destId="{B17FB5FF-F782-5B4B-8940-E5E86A52E5CD}" srcOrd="0" destOrd="0" presId="urn:microsoft.com/office/officeart/2005/8/layout/vList2"/>
    <dgm:cxn modelId="{FB694BE0-2070-4F55-914D-A31D9BF0A8FE}" srcId="{A9B8D727-9179-40F8-BEF6-0D9EA3E2CD8E}" destId="{39257125-4071-4016-89C1-F39FC7C3E08F}" srcOrd="1" destOrd="0" parTransId="{BF2C7092-126F-4B8C-A436-CD33A3F30070}" sibTransId="{FBD4C685-1016-4B99-B39C-E8B1A6E26F65}"/>
    <dgm:cxn modelId="{9312DBE0-6AB5-4A4F-B06A-CE28A3061743}" type="presOf" srcId="{0EF56756-42C9-4669-8A1B-EB4692711B14}" destId="{63CB8B13-103E-F542-A57A-80C7071E53AD}" srcOrd="0" destOrd="0" presId="urn:microsoft.com/office/officeart/2005/8/layout/vList2"/>
    <dgm:cxn modelId="{2B74048C-B5DD-BB4A-94C3-37BD78B04451}" type="presParOf" srcId="{D3FDAFCA-6D87-884E-BF5A-02448E43B69E}" destId="{63CB8B13-103E-F542-A57A-80C7071E53AD}" srcOrd="0" destOrd="0" presId="urn:microsoft.com/office/officeart/2005/8/layout/vList2"/>
    <dgm:cxn modelId="{866B5B3C-4457-144F-B511-1DF5FCEB0DAB}" type="presParOf" srcId="{D3FDAFCA-6D87-884E-BF5A-02448E43B69E}" destId="{EC3FF2E8-2DA2-124D-B118-98C1F50E512D}" srcOrd="1" destOrd="0" presId="urn:microsoft.com/office/officeart/2005/8/layout/vList2"/>
    <dgm:cxn modelId="{F3C6BC76-4ED9-6B4F-8D0D-ACB018D6786B}" type="presParOf" srcId="{D3FDAFCA-6D87-884E-BF5A-02448E43B69E}" destId="{B17FB5FF-F782-5B4B-8940-E5E86A52E5C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3763DC-073D-4532-B29F-9BF3D6D3D03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33E4DB8-5E00-4D29-9635-509BABD3CFA3}">
      <dgm:prSet/>
      <dgm:spPr/>
      <dgm:t>
        <a:bodyPr/>
        <a:lstStyle/>
        <a:p>
          <a:r>
            <a:rPr lang="en-US"/>
            <a:t>Can pupils challenge AI outputs?</a:t>
          </a:r>
        </a:p>
      </dgm:t>
    </dgm:pt>
    <dgm:pt modelId="{00111ECF-BC6C-4E33-B3B3-F2041C732802}" type="parTrans" cxnId="{ADF41911-009D-4755-BBC3-AF9B183A7C38}">
      <dgm:prSet/>
      <dgm:spPr/>
      <dgm:t>
        <a:bodyPr/>
        <a:lstStyle/>
        <a:p>
          <a:endParaRPr lang="en-US"/>
        </a:p>
      </dgm:t>
    </dgm:pt>
    <dgm:pt modelId="{B37BA9FD-7186-40EE-9719-B69E9D80F867}" type="sibTrans" cxnId="{ADF41911-009D-4755-BBC3-AF9B183A7C38}">
      <dgm:prSet/>
      <dgm:spPr/>
      <dgm:t>
        <a:bodyPr/>
        <a:lstStyle/>
        <a:p>
          <a:endParaRPr lang="en-US"/>
        </a:p>
      </dgm:t>
    </dgm:pt>
    <dgm:pt modelId="{3E050DE3-8EC9-4CAC-B0B0-888A95F2E4EF}">
      <dgm:prSet/>
      <dgm:spPr/>
      <dgm:t>
        <a:bodyPr/>
        <a:lstStyle/>
        <a:p>
          <a:r>
            <a:rPr lang="en-US"/>
            <a:t>Spot misinformation?</a:t>
          </a:r>
        </a:p>
      </dgm:t>
    </dgm:pt>
    <dgm:pt modelId="{E845F7A1-F07B-4F1E-B8C1-8F7956A99823}" type="parTrans" cxnId="{150A3BD5-8566-43A4-B250-C497372477EF}">
      <dgm:prSet/>
      <dgm:spPr/>
      <dgm:t>
        <a:bodyPr/>
        <a:lstStyle/>
        <a:p>
          <a:endParaRPr lang="en-US"/>
        </a:p>
      </dgm:t>
    </dgm:pt>
    <dgm:pt modelId="{6AEC9CD2-233A-4165-AC4A-85E923F69C46}" type="sibTrans" cxnId="{150A3BD5-8566-43A4-B250-C497372477EF}">
      <dgm:prSet/>
      <dgm:spPr/>
      <dgm:t>
        <a:bodyPr/>
        <a:lstStyle/>
        <a:p>
          <a:endParaRPr lang="en-US"/>
        </a:p>
      </dgm:t>
    </dgm:pt>
    <dgm:pt modelId="{72FC35A3-524F-4E7C-AB42-723B2956A425}">
      <dgm:prSet/>
      <dgm:spPr/>
      <dgm:t>
        <a:bodyPr/>
        <a:lstStyle/>
        <a:p>
          <a:r>
            <a:rPr lang="en-US"/>
            <a:t>Understand bias?</a:t>
          </a:r>
        </a:p>
      </dgm:t>
    </dgm:pt>
    <dgm:pt modelId="{ABF145E8-3F52-4923-9B4F-79FDBC929576}" type="parTrans" cxnId="{90E296FB-6617-4A53-8000-0D07B7A342D8}">
      <dgm:prSet/>
      <dgm:spPr/>
      <dgm:t>
        <a:bodyPr/>
        <a:lstStyle/>
        <a:p>
          <a:endParaRPr lang="en-US"/>
        </a:p>
      </dgm:t>
    </dgm:pt>
    <dgm:pt modelId="{043E8B52-D8B5-4B2C-A7D0-BFD5B0F4F63E}" type="sibTrans" cxnId="{90E296FB-6617-4A53-8000-0D07B7A342D8}">
      <dgm:prSet/>
      <dgm:spPr/>
      <dgm:t>
        <a:bodyPr/>
        <a:lstStyle/>
        <a:p>
          <a:endParaRPr lang="en-US"/>
        </a:p>
      </dgm:t>
    </dgm:pt>
    <dgm:pt modelId="{481AC525-AAC8-423D-8136-416D3C891D6E}">
      <dgm:prSet/>
      <dgm:spPr/>
      <dgm:t>
        <a:bodyPr/>
        <a:lstStyle/>
        <a:p>
          <a:r>
            <a:rPr lang="en-US"/>
            <a:t>Protect data?</a:t>
          </a:r>
        </a:p>
      </dgm:t>
    </dgm:pt>
    <dgm:pt modelId="{40761CD4-633E-4A35-B58C-96C9C09FB8B2}" type="parTrans" cxnId="{FA479E9E-4500-4013-BFFE-465467C6B998}">
      <dgm:prSet/>
      <dgm:spPr/>
      <dgm:t>
        <a:bodyPr/>
        <a:lstStyle/>
        <a:p>
          <a:endParaRPr lang="en-US"/>
        </a:p>
      </dgm:t>
    </dgm:pt>
    <dgm:pt modelId="{DD451409-9897-4091-9EEC-514D126BEAB2}" type="sibTrans" cxnId="{FA479E9E-4500-4013-BFFE-465467C6B998}">
      <dgm:prSet/>
      <dgm:spPr/>
      <dgm:t>
        <a:bodyPr/>
        <a:lstStyle/>
        <a:p>
          <a:endParaRPr lang="en-US"/>
        </a:p>
      </dgm:t>
    </dgm:pt>
    <dgm:pt modelId="{7C981EB9-6C6C-BF43-B83D-2815ABD51FE3}" type="pres">
      <dgm:prSet presAssocID="{363763DC-073D-4532-B29F-9BF3D6D3D035}" presName="vert0" presStyleCnt="0">
        <dgm:presLayoutVars>
          <dgm:dir/>
          <dgm:animOne val="branch"/>
          <dgm:animLvl val="lvl"/>
        </dgm:presLayoutVars>
      </dgm:prSet>
      <dgm:spPr/>
    </dgm:pt>
    <dgm:pt modelId="{C731371A-19CE-9344-A4F3-7BEEC35B65ED}" type="pres">
      <dgm:prSet presAssocID="{D33E4DB8-5E00-4D29-9635-509BABD3CFA3}" presName="thickLine" presStyleLbl="alignNode1" presStyleIdx="0" presStyleCnt="4"/>
      <dgm:spPr/>
    </dgm:pt>
    <dgm:pt modelId="{710A2F20-18C6-644F-BD5D-F9061FBE3843}" type="pres">
      <dgm:prSet presAssocID="{D33E4DB8-5E00-4D29-9635-509BABD3CFA3}" presName="horz1" presStyleCnt="0"/>
      <dgm:spPr/>
    </dgm:pt>
    <dgm:pt modelId="{7EF23271-9047-7A4B-B55D-39ABF635A69A}" type="pres">
      <dgm:prSet presAssocID="{D33E4DB8-5E00-4D29-9635-509BABD3CFA3}" presName="tx1" presStyleLbl="revTx" presStyleIdx="0" presStyleCnt="4"/>
      <dgm:spPr/>
    </dgm:pt>
    <dgm:pt modelId="{5412B6C1-A899-D740-8C72-BC19E36303F2}" type="pres">
      <dgm:prSet presAssocID="{D33E4DB8-5E00-4D29-9635-509BABD3CFA3}" presName="vert1" presStyleCnt="0"/>
      <dgm:spPr/>
    </dgm:pt>
    <dgm:pt modelId="{267CDBF3-B0EA-A848-994D-9E198A02A910}" type="pres">
      <dgm:prSet presAssocID="{3E050DE3-8EC9-4CAC-B0B0-888A95F2E4EF}" presName="thickLine" presStyleLbl="alignNode1" presStyleIdx="1" presStyleCnt="4"/>
      <dgm:spPr/>
    </dgm:pt>
    <dgm:pt modelId="{F836F3A8-E807-1548-B6F6-DCABA46C8527}" type="pres">
      <dgm:prSet presAssocID="{3E050DE3-8EC9-4CAC-B0B0-888A95F2E4EF}" presName="horz1" presStyleCnt="0"/>
      <dgm:spPr/>
    </dgm:pt>
    <dgm:pt modelId="{D4F55A38-195F-CC42-AC28-00682FE0B8CB}" type="pres">
      <dgm:prSet presAssocID="{3E050DE3-8EC9-4CAC-B0B0-888A95F2E4EF}" presName="tx1" presStyleLbl="revTx" presStyleIdx="1" presStyleCnt="4"/>
      <dgm:spPr/>
    </dgm:pt>
    <dgm:pt modelId="{F45A0125-1C9C-DF42-B03A-075B5F4D53D4}" type="pres">
      <dgm:prSet presAssocID="{3E050DE3-8EC9-4CAC-B0B0-888A95F2E4EF}" presName="vert1" presStyleCnt="0"/>
      <dgm:spPr/>
    </dgm:pt>
    <dgm:pt modelId="{6A4C01F0-4E86-4F4C-9569-CB5A58681155}" type="pres">
      <dgm:prSet presAssocID="{72FC35A3-524F-4E7C-AB42-723B2956A425}" presName="thickLine" presStyleLbl="alignNode1" presStyleIdx="2" presStyleCnt="4"/>
      <dgm:spPr/>
    </dgm:pt>
    <dgm:pt modelId="{6982F8F8-4ADB-EC42-9429-C71AAEC33FC8}" type="pres">
      <dgm:prSet presAssocID="{72FC35A3-524F-4E7C-AB42-723B2956A425}" presName="horz1" presStyleCnt="0"/>
      <dgm:spPr/>
    </dgm:pt>
    <dgm:pt modelId="{73DE2932-0CBD-604E-9821-7427FED18967}" type="pres">
      <dgm:prSet presAssocID="{72FC35A3-524F-4E7C-AB42-723B2956A425}" presName="tx1" presStyleLbl="revTx" presStyleIdx="2" presStyleCnt="4"/>
      <dgm:spPr/>
    </dgm:pt>
    <dgm:pt modelId="{B93976CF-3C74-BB4E-B104-F5C50375D760}" type="pres">
      <dgm:prSet presAssocID="{72FC35A3-524F-4E7C-AB42-723B2956A425}" presName="vert1" presStyleCnt="0"/>
      <dgm:spPr/>
    </dgm:pt>
    <dgm:pt modelId="{CF43220C-07EB-F942-9C65-3FB7C9337096}" type="pres">
      <dgm:prSet presAssocID="{481AC525-AAC8-423D-8136-416D3C891D6E}" presName="thickLine" presStyleLbl="alignNode1" presStyleIdx="3" presStyleCnt="4"/>
      <dgm:spPr/>
    </dgm:pt>
    <dgm:pt modelId="{ABDEED94-C4F8-4C4B-8D62-6074E769E5C4}" type="pres">
      <dgm:prSet presAssocID="{481AC525-AAC8-423D-8136-416D3C891D6E}" presName="horz1" presStyleCnt="0"/>
      <dgm:spPr/>
    </dgm:pt>
    <dgm:pt modelId="{592C05BC-95B8-FF4B-8365-A46E21B6DC62}" type="pres">
      <dgm:prSet presAssocID="{481AC525-AAC8-423D-8136-416D3C891D6E}" presName="tx1" presStyleLbl="revTx" presStyleIdx="3" presStyleCnt="4"/>
      <dgm:spPr/>
    </dgm:pt>
    <dgm:pt modelId="{DE17AEBC-07B8-3E41-9249-6DBF6F21AABE}" type="pres">
      <dgm:prSet presAssocID="{481AC525-AAC8-423D-8136-416D3C891D6E}" presName="vert1" presStyleCnt="0"/>
      <dgm:spPr/>
    </dgm:pt>
  </dgm:ptLst>
  <dgm:cxnLst>
    <dgm:cxn modelId="{ADF41911-009D-4755-BBC3-AF9B183A7C38}" srcId="{363763DC-073D-4532-B29F-9BF3D6D3D035}" destId="{D33E4DB8-5E00-4D29-9635-509BABD3CFA3}" srcOrd="0" destOrd="0" parTransId="{00111ECF-BC6C-4E33-B3B3-F2041C732802}" sibTransId="{B37BA9FD-7186-40EE-9719-B69E9D80F867}"/>
    <dgm:cxn modelId="{ECA5DD82-8916-474F-9C7C-20FFC6BCE102}" type="presOf" srcId="{72FC35A3-524F-4E7C-AB42-723B2956A425}" destId="{73DE2932-0CBD-604E-9821-7427FED18967}" srcOrd="0" destOrd="0" presId="urn:microsoft.com/office/officeart/2008/layout/LinedList"/>
    <dgm:cxn modelId="{140FAD83-DB90-3A40-9858-E57BC0BE4327}" type="presOf" srcId="{481AC525-AAC8-423D-8136-416D3C891D6E}" destId="{592C05BC-95B8-FF4B-8365-A46E21B6DC62}" srcOrd="0" destOrd="0" presId="urn:microsoft.com/office/officeart/2008/layout/LinedList"/>
    <dgm:cxn modelId="{7F46ED8F-11A4-894E-B97D-BA305BE4CCD7}" type="presOf" srcId="{3E050DE3-8EC9-4CAC-B0B0-888A95F2E4EF}" destId="{D4F55A38-195F-CC42-AC28-00682FE0B8CB}" srcOrd="0" destOrd="0" presId="urn:microsoft.com/office/officeart/2008/layout/LinedList"/>
    <dgm:cxn modelId="{FA479E9E-4500-4013-BFFE-465467C6B998}" srcId="{363763DC-073D-4532-B29F-9BF3D6D3D035}" destId="{481AC525-AAC8-423D-8136-416D3C891D6E}" srcOrd="3" destOrd="0" parTransId="{40761CD4-633E-4A35-B58C-96C9C09FB8B2}" sibTransId="{DD451409-9897-4091-9EEC-514D126BEAB2}"/>
    <dgm:cxn modelId="{E29733C6-0513-7B47-A3C0-E240EEA09389}" type="presOf" srcId="{D33E4DB8-5E00-4D29-9635-509BABD3CFA3}" destId="{7EF23271-9047-7A4B-B55D-39ABF635A69A}" srcOrd="0" destOrd="0" presId="urn:microsoft.com/office/officeart/2008/layout/LinedList"/>
    <dgm:cxn modelId="{150A3BD5-8566-43A4-B250-C497372477EF}" srcId="{363763DC-073D-4532-B29F-9BF3D6D3D035}" destId="{3E050DE3-8EC9-4CAC-B0B0-888A95F2E4EF}" srcOrd="1" destOrd="0" parTransId="{E845F7A1-F07B-4F1E-B8C1-8F7956A99823}" sibTransId="{6AEC9CD2-233A-4165-AC4A-85E923F69C46}"/>
    <dgm:cxn modelId="{5A067EDE-49F5-F44E-AEFB-8881756D2DE1}" type="presOf" srcId="{363763DC-073D-4532-B29F-9BF3D6D3D035}" destId="{7C981EB9-6C6C-BF43-B83D-2815ABD51FE3}" srcOrd="0" destOrd="0" presId="urn:microsoft.com/office/officeart/2008/layout/LinedList"/>
    <dgm:cxn modelId="{90E296FB-6617-4A53-8000-0D07B7A342D8}" srcId="{363763DC-073D-4532-B29F-9BF3D6D3D035}" destId="{72FC35A3-524F-4E7C-AB42-723B2956A425}" srcOrd="2" destOrd="0" parTransId="{ABF145E8-3F52-4923-9B4F-79FDBC929576}" sibTransId="{043E8B52-D8B5-4B2C-A7D0-BFD5B0F4F63E}"/>
    <dgm:cxn modelId="{37891FCF-8A04-ED4E-8EEF-93069DD1FCEE}" type="presParOf" srcId="{7C981EB9-6C6C-BF43-B83D-2815ABD51FE3}" destId="{C731371A-19CE-9344-A4F3-7BEEC35B65ED}" srcOrd="0" destOrd="0" presId="urn:microsoft.com/office/officeart/2008/layout/LinedList"/>
    <dgm:cxn modelId="{F6AE3C6E-5E67-744C-B13B-6B4848B3FA73}" type="presParOf" srcId="{7C981EB9-6C6C-BF43-B83D-2815ABD51FE3}" destId="{710A2F20-18C6-644F-BD5D-F9061FBE3843}" srcOrd="1" destOrd="0" presId="urn:microsoft.com/office/officeart/2008/layout/LinedList"/>
    <dgm:cxn modelId="{B4C4E3D8-C9E0-5541-BECA-59A597E2CC1F}" type="presParOf" srcId="{710A2F20-18C6-644F-BD5D-F9061FBE3843}" destId="{7EF23271-9047-7A4B-B55D-39ABF635A69A}" srcOrd="0" destOrd="0" presId="urn:microsoft.com/office/officeart/2008/layout/LinedList"/>
    <dgm:cxn modelId="{600DD6C7-65AE-5243-82BF-5E9CDE56109B}" type="presParOf" srcId="{710A2F20-18C6-644F-BD5D-F9061FBE3843}" destId="{5412B6C1-A899-D740-8C72-BC19E36303F2}" srcOrd="1" destOrd="0" presId="urn:microsoft.com/office/officeart/2008/layout/LinedList"/>
    <dgm:cxn modelId="{E4FF1D87-6367-944B-840C-E6FB8572135E}" type="presParOf" srcId="{7C981EB9-6C6C-BF43-B83D-2815ABD51FE3}" destId="{267CDBF3-B0EA-A848-994D-9E198A02A910}" srcOrd="2" destOrd="0" presId="urn:microsoft.com/office/officeart/2008/layout/LinedList"/>
    <dgm:cxn modelId="{02C3FE85-5AE4-A24E-97E8-FCF6A4483F49}" type="presParOf" srcId="{7C981EB9-6C6C-BF43-B83D-2815ABD51FE3}" destId="{F836F3A8-E807-1548-B6F6-DCABA46C8527}" srcOrd="3" destOrd="0" presId="urn:microsoft.com/office/officeart/2008/layout/LinedList"/>
    <dgm:cxn modelId="{0F297B41-A279-9941-B948-939B6025CF1F}" type="presParOf" srcId="{F836F3A8-E807-1548-B6F6-DCABA46C8527}" destId="{D4F55A38-195F-CC42-AC28-00682FE0B8CB}" srcOrd="0" destOrd="0" presId="urn:microsoft.com/office/officeart/2008/layout/LinedList"/>
    <dgm:cxn modelId="{6120A140-4A36-094A-8A19-B81412BFC340}" type="presParOf" srcId="{F836F3A8-E807-1548-B6F6-DCABA46C8527}" destId="{F45A0125-1C9C-DF42-B03A-075B5F4D53D4}" srcOrd="1" destOrd="0" presId="urn:microsoft.com/office/officeart/2008/layout/LinedList"/>
    <dgm:cxn modelId="{5EB2D056-E0E7-B148-AAD4-15A4CB608BBA}" type="presParOf" srcId="{7C981EB9-6C6C-BF43-B83D-2815ABD51FE3}" destId="{6A4C01F0-4E86-4F4C-9569-CB5A58681155}" srcOrd="4" destOrd="0" presId="urn:microsoft.com/office/officeart/2008/layout/LinedList"/>
    <dgm:cxn modelId="{4F641827-51B0-8F4B-85A9-03A49352B797}" type="presParOf" srcId="{7C981EB9-6C6C-BF43-B83D-2815ABD51FE3}" destId="{6982F8F8-4ADB-EC42-9429-C71AAEC33FC8}" srcOrd="5" destOrd="0" presId="urn:microsoft.com/office/officeart/2008/layout/LinedList"/>
    <dgm:cxn modelId="{68B5C2B2-FC68-9345-8AF3-02323184E9ED}" type="presParOf" srcId="{6982F8F8-4ADB-EC42-9429-C71AAEC33FC8}" destId="{73DE2932-0CBD-604E-9821-7427FED18967}" srcOrd="0" destOrd="0" presId="urn:microsoft.com/office/officeart/2008/layout/LinedList"/>
    <dgm:cxn modelId="{9BF2C30F-B946-2641-955C-3BC2E92FD33F}" type="presParOf" srcId="{6982F8F8-4ADB-EC42-9429-C71AAEC33FC8}" destId="{B93976CF-3C74-BB4E-B104-F5C50375D760}" srcOrd="1" destOrd="0" presId="urn:microsoft.com/office/officeart/2008/layout/LinedList"/>
    <dgm:cxn modelId="{6B3F6146-4223-7544-9B0A-E4F7CB1ED80A}" type="presParOf" srcId="{7C981EB9-6C6C-BF43-B83D-2815ABD51FE3}" destId="{CF43220C-07EB-F942-9C65-3FB7C9337096}" srcOrd="6" destOrd="0" presId="urn:microsoft.com/office/officeart/2008/layout/LinedList"/>
    <dgm:cxn modelId="{120F9AFC-9F56-784D-8F3E-A0CF6370EB96}" type="presParOf" srcId="{7C981EB9-6C6C-BF43-B83D-2815ABD51FE3}" destId="{ABDEED94-C4F8-4C4B-8D62-6074E769E5C4}" srcOrd="7" destOrd="0" presId="urn:microsoft.com/office/officeart/2008/layout/LinedList"/>
    <dgm:cxn modelId="{C90E949C-2062-2A41-B4F2-04FAD0E2634A}" type="presParOf" srcId="{ABDEED94-C4F8-4C4B-8D62-6074E769E5C4}" destId="{592C05BC-95B8-FF4B-8365-A46E21B6DC62}" srcOrd="0" destOrd="0" presId="urn:microsoft.com/office/officeart/2008/layout/LinedList"/>
    <dgm:cxn modelId="{DFF2D365-CD62-C047-A8F3-367E6D066DBF}" type="presParOf" srcId="{ABDEED94-C4F8-4C4B-8D62-6074E769E5C4}" destId="{DE17AEBC-07B8-3E41-9249-6DBF6F21AAB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FC293-EA14-D04B-BD98-B68658ECE729}">
      <dsp:nvSpPr>
        <dsp:cNvPr id="0" name=""/>
        <dsp:cNvSpPr/>
      </dsp:nvSpPr>
      <dsp:spPr>
        <a:xfrm>
          <a:off x="0" y="1864"/>
          <a:ext cx="538581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7F0E433-5850-6341-8D9C-DB7CF0AF91FD}">
      <dsp:nvSpPr>
        <dsp:cNvPr id="0" name=""/>
        <dsp:cNvSpPr/>
      </dsp:nvSpPr>
      <dsp:spPr>
        <a:xfrm>
          <a:off x="0" y="1864"/>
          <a:ext cx="5385816" cy="1271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AI appears surprisingly rarely in reports.</a:t>
          </a:r>
        </a:p>
      </dsp:txBody>
      <dsp:txXfrm>
        <a:off x="0" y="1864"/>
        <a:ext cx="5385816" cy="1271404"/>
      </dsp:txXfrm>
    </dsp:sp>
    <dsp:sp modelId="{E897F491-CC3D-1A45-A0A3-4762E7DD1B0C}">
      <dsp:nvSpPr>
        <dsp:cNvPr id="0" name=""/>
        <dsp:cNvSpPr/>
      </dsp:nvSpPr>
      <dsp:spPr>
        <a:xfrm>
          <a:off x="0" y="1273268"/>
          <a:ext cx="5385816" cy="0"/>
        </a:xfrm>
        <a:prstGeom prst="line">
          <a:avLst/>
        </a:prstGeom>
        <a:gradFill rotWithShape="0">
          <a:gsLst>
            <a:gs pos="0">
              <a:schemeClr val="accent2">
                <a:hueOff val="-520665"/>
                <a:satOff val="-10816"/>
                <a:lumOff val="-2941"/>
                <a:alphaOff val="0"/>
                <a:satMod val="103000"/>
                <a:lumMod val="102000"/>
                <a:tint val="94000"/>
              </a:schemeClr>
            </a:gs>
            <a:gs pos="50000">
              <a:schemeClr val="accent2">
                <a:hueOff val="-520665"/>
                <a:satOff val="-10816"/>
                <a:lumOff val="-2941"/>
                <a:alphaOff val="0"/>
                <a:satMod val="110000"/>
                <a:lumMod val="100000"/>
                <a:shade val="100000"/>
              </a:schemeClr>
            </a:gs>
            <a:gs pos="100000">
              <a:schemeClr val="accent2">
                <a:hueOff val="-520665"/>
                <a:satOff val="-10816"/>
                <a:lumOff val="-2941"/>
                <a:alphaOff val="0"/>
                <a:lumMod val="99000"/>
                <a:satMod val="120000"/>
                <a:shade val="78000"/>
              </a:schemeClr>
            </a:gs>
          </a:gsLst>
          <a:lin ang="5400000" scaled="0"/>
        </a:gradFill>
        <a:ln w="6350" cap="flat" cmpd="sng" algn="ctr">
          <a:solidFill>
            <a:schemeClr val="accent2">
              <a:hueOff val="-520665"/>
              <a:satOff val="-10816"/>
              <a:lumOff val="-294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D2B06CC-273C-8042-877C-F3819DD723DE}">
      <dsp:nvSpPr>
        <dsp:cNvPr id="0" name=""/>
        <dsp:cNvSpPr/>
      </dsp:nvSpPr>
      <dsp:spPr>
        <a:xfrm>
          <a:off x="0" y="1273268"/>
          <a:ext cx="5385816" cy="1271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Most references relate to online safety.</a:t>
          </a:r>
        </a:p>
      </dsp:txBody>
      <dsp:txXfrm>
        <a:off x="0" y="1273268"/>
        <a:ext cx="5385816" cy="1271404"/>
      </dsp:txXfrm>
    </dsp:sp>
    <dsp:sp modelId="{097F119A-5AAB-6445-9402-EEB54E776387}">
      <dsp:nvSpPr>
        <dsp:cNvPr id="0" name=""/>
        <dsp:cNvSpPr/>
      </dsp:nvSpPr>
      <dsp:spPr>
        <a:xfrm>
          <a:off x="0" y="2544673"/>
          <a:ext cx="5385816" cy="0"/>
        </a:xfrm>
        <a:prstGeom prst="line">
          <a:avLst/>
        </a:prstGeom>
        <a:gradFill rotWithShape="0">
          <a:gsLst>
            <a:gs pos="0">
              <a:schemeClr val="accent2">
                <a:hueOff val="-1041329"/>
                <a:satOff val="-21631"/>
                <a:lumOff val="-5882"/>
                <a:alphaOff val="0"/>
                <a:satMod val="103000"/>
                <a:lumMod val="102000"/>
                <a:tint val="94000"/>
              </a:schemeClr>
            </a:gs>
            <a:gs pos="50000">
              <a:schemeClr val="accent2">
                <a:hueOff val="-1041329"/>
                <a:satOff val="-21631"/>
                <a:lumOff val="-5882"/>
                <a:alphaOff val="0"/>
                <a:satMod val="110000"/>
                <a:lumMod val="100000"/>
                <a:shade val="100000"/>
              </a:schemeClr>
            </a:gs>
            <a:gs pos="100000">
              <a:schemeClr val="accent2">
                <a:hueOff val="-1041329"/>
                <a:satOff val="-21631"/>
                <a:lumOff val="-5882"/>
                <a:alphaOff val="0"/>
                <a:lumMod val="99000"/>
                <a:satMod val="120000"/>
                <a:shade val="78000"/>
              </a:schemeClr>
            </a:gs>
          </a:gsLst>
          <a:lin ang="5400000" scaled="0"/>
        </a:gradFill>
        <a:ln w="6350" cap="flat" cmpd="sng" algn="ctr">
          <a:solidFill>
            <a:schemeClr val="accent2">
              <a:hueOff val="-1041329"/>
              <a:satOff val="-21631"/>
              <a:lumOff val="-588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FF20917-1316-384E-B25D-151047FE0921}">
      <dsp:nvSpPr>
        <dsp:cNvPr id="0" name=""/>
        <dsp:cNvSpPr/>
      </dsp:nvSpPr>
      <dsp:spPr>
        <a:xfrm>
          <a:off x="0" y="2544673"/>
          <a:ext cx="5385816" cy="1271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Little discussion of leadership, governance or strategy.</a:t>
          </a:r>
        </a:p>
      </dsp:txBody>
      <dsp:txXfrm>
        <a:off x="0" y="2544673"/>
        <a:ext cx="5385816" cy="12714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B1AA4-4974-0B49-90F0-7CB9ADD03B90}">
      <dsp:nvSpPr>
        <dsp:cNvPr id="0" name=""/>
        <dsp:cNvSpPr/>
      </dsp:nvSpPr>
      <dsp:spPr>
        <a:xfrm>
          <a:off x="0" y="0"/>
          <a:ext cx="1033535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939084-B621-4747-A284-C5270D5FBA61}">
      <dsp:nvSpPr>
        <dsp:cNvPr id="0" name=""/>
        <dsp:cNvSpPr/>
      </dsp:nvSpPr>
      <dsp:spPr>
        <a:xfrm>
          <a:off x="0" y="0"/>
          <a:ext cx="10335350" cy="2033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dirty="0"/>
            <a:t>If Education is to help young people participate in, question and change the world, then… </a:t>
          </a:r>
          <a:endParaRPr lang="en-US" sz="4100" kern="1200" dirty="0"/>
        </a:p>
      </dsp:txBody>
      <dsp:txXfrm>
        <a:off x="0" y="0"/>
        <a:ext cx="10335350" cy="2033215"/>
      </dsp:txXfrm>
    </dsp:sp>
    <dsp:sp modelId="{2392E5E5-4985-494D-A57C-F42619AC41C2}">
      <dsp:nvSpPr>
        <dsp:cNvPr id="0" name=""/>
        <dsp:cNvSpPr/>
      </dsp:nvSpPr>
      <dsp:spPr>
        <a:xfrm>
          <a:off x="0" y="2033215"/>
          <a:ext cx="10335350" cy="0"/>
        </a:xfrm>
        <a:prstGeom prst="line">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34C3C2-1475-904B-AEA1-F275819DB84D}">
      <dsp:nvSpPr>
        <dsp:cNvPr id="0" name=""/>
        <dsp:cNvSpPr/>
      </dsp:nvSpPr>
      <dsp:spPr>
        <a:xfrm>
          <a:off x="0" y="2033215"/>
          <a:ext cx="10335350" cy="2033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dirty="0"/>
            <a:t>How clearly is that purpose articulated in your school when it comes to its use of technology ? </a:t>
          </a:r>
          <a:endParaRPr lang="en-US" sz="4100" kern="1200" dirty="0"/>
        </a:p>
      </dsp:txBody>
      <dsp:txXfrm>
        <a:off x="0" y="2033215"/>
        <a:ext cx="10335350" cy="20332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20D65-69D6-8B4B-9B21-B9C60A5CA277}">
      <dsp:nvSpPr>
        <dsp:cNvPr id="0" name=""/>
        <dsp:cNvSpPr/>
      </dsp:nvSpPr>
      <dsp:spPr>
        <a:xfrm>
          <a:off x="0" y="3348"/>
          <a:ext cx="7207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C00B76-4F7D-4245-B955-4A2C4F94F0EA}">
      <dsp:nvSpPr>
        <dsp:cNvPr id="0" name=""/>
        <dsp:cNvSpPr/>
      </dsp:nvSpPr>
      <dsp:spPr>
        <a:xfrm>
          <a:off x="0" y="3348"/>
          <a:ext cx="7207624" cy="2283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AI simply changes the conditions under which children now learn, develop relationships, form identities and participate in the world.</a:t>
          </a:r>
          <a:endParaRPr lang="en-US" sz="3200" kern="1200"/>
        </a:p>
      </dsp:txBody>
      <dsp:txXfrm>
        <a:off x="0" y="3348"/>
        <a:ext cx="7207624" cy="2283763"/>
      </dsp:txXfrm>
    </dsp:sp>
    <dsp:sp modelId="{02163AF8-78EC-B746-A25A-DBD607F45187}">
      <dsp:nvSpPr>
        <dsp:cNvPr id="0" name=""/>
        <dsp:cNvSpPr/>
      </dsp:nvSpPr>
      <dsp:spPr>
        <a:xfrm>
          <a:off x="0" y="2287112"/>
          <a:ext cx="7207624" cy="0"/>
        </a:xfrm>
        <a:prstGeom prst="line">
          <a:avLst/>
        </a:prstGeom>
        <a:solidFill>
          <a:schemeClr val="accent2">
            <a:hueOff val="-520665"/>
            <a:satOff val="-10816"/>
            <a:lumOff val="-2941"/>
            <a:alphaOff val="0"/>
          </a:schemeClr>
        </a:solidFill>
        <a:ln w="12700" cap="flat" cmpd="sng" algn="ctr">
          <a:solidFill>
            <a:schemeClr val="accent2">
              <a:hueOff val="-520665"/>
              <a:satOff val="-10816"/>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A2BBF4-E7BD-EC46-BA78-FFFBE144AE83}">
      <dsp:nvSpPr>
        <dsp:cNvPr id="0" name=""/>
        <dsp:cNvSpPr/>
      </dsp:nvSpPr>
      <dsp:spPr>
        <a:xfrm>
          <a:off x="0" y="2287112"/>
          <a:ext cx="7207624" cy="2283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dirty="0"/>
            <a:t>The challenge for schools is not keeping up with technology.</a:t>
          </a:r>
          <a:endParaRPr lang="en-US" sz="3200" kern="1200" dirty="0"/>
        </a:p>
      </dsp:txBody>
      <dsp:txXfrm>
        <a:off x="0" y="2287112"/>
        <a:ext cx="7207624" cy="2283763"/>
      </dsp:txXfrm>
    </dsp:sp>
    <dsp:sp modelId="{F0DB7985-D7AE-644F-B51A-55C7FE3AA46B}">
      <dsp:nvSpPr>
        <dsp:cNvPr id="0" name=""/>
        <dsp:cNvSpPr/>
      </dsp:nvSpPr>
      <dsp:spPr>
        <a:xfrm>
          <a:off x="0" y="4570876"/>
          <a:ext cx="7207624" cy="0"/>
        </a:xfrm>
        <a:prstGeom prst="line">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7FB238-559F-8243-8B95-9AC731D303FA}">
      <dsp:nvSpPr>
        <dsp:cNvPr id="0" name=""/>
        <dsp:cNvSpPr/>
      </dsp:nvSpPr>
      <dsp:spPr>
        <a:xfrm>
          <a:off x="0" y="4570876"/>
          <a:ext cx="7207624" cy="2283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It is making sure that, as technology changes, we do not lose sight of the educational experiences that matter most.</a:t>
          </a:r>
          <a:endParaRPr lang="en-US" sz="3200" kern="1200"/>
        </a:p>
      </dsp:txBody>
      <dsp:txXfrm>
        <a:off x="0" y="4570876"/>
        <a:ext cx="7207624" cy="22837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F4234-324B-D847-9E41-5404F05499C3}">
      <dsp:nvSpPr>
        <dsp:cNvPr id="0" name=""/>
        <dsp:cNvSpPr/>
      </dsp:nvSpPr>
      <dsp:spPr>
        <a:xfrm>
          <a:off x="0" y="0"/>
          <a:ext cx="8911113" cy="10029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1. Understanding Capabilities and Limitations Schools must recognise that AI systems are not guaranteed to be accurate and currently lack reasoning and contextual awareness. Educators should be aware that outputs, such as lesson plans or student feedback, are "statistically informed guesses" rather than verified facts. </a:t>
          </a:r>
          <a:r>
            <a:rPr lang="en-GB" sz="1200" i="0" kern="1200"/>
            <a:t>Avoid over-reliance on AI for professional advice or critical educational judgments.</a:t>
          </a:r>
          <a:endParaRPr lang="en-US" sz="1200" kern="1200"/>
        </a:p>
      </dsp:txBody>
      <dsp:txXfrm>
        <a:off x="29376" y="29376"/>
        <a:ext cx="7711469" cy="944230"/>
      </dsp:txXfrm>
    </dsp:sp>
    <dsp:sp modelId="{0F1404C3-26AC-FA4B-99A6-82F04EF59EF8}">
      <dsp:nvSpPr>
        <dsp:cNvPr id="0" name=""/>
        <dsp:cNvSpPr/>
      </dsp:nvSpPr>
      <dsp:spPr>
        <a:xfrm>
          <a:off x="665440" y="1142285"/>
          <a:ext cx="8911113" cy="10029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2. Safeguarding and Data Protection Schools handle sensitive personal data, making compliance with UK GDPR and the Data Protection Act 2018 paramount. Before implementing a new AI tool, schools should conduct a Data Protection Impact Assessment (DPIA) to identify risks to students' privacy. </a:t>
          </a:r>
          <a:r>
            <a:rPr lang="en-GB" sz="1200" i="0" kern="1200"/>
            <a:t>Be extremely cautious with biometric data (like facial recognition), which is considered a "special category" of data requiring enhanced protection and additional safeguards.</a:t>
          </a:r>
          <a:endParaRPr lang="en-US" sz="1200" kern="1200"/>
        </a:p>
      </dsp:txBody>
      <dsp:txXfrm>
        <a:off x="694816" y="1171661"/>
        <a:ext cx="7534982" cy="944230"/>
      </dsp:txXfrm>
    </dsp:sp>
    <dsp:sp modelId="{6D72E736-7B0D-F544-A173-99B6D275E6B4}">
      <dsp:nvSpPr>
        <dsp:cNvPr id="0" name=""/>
        <dsp:cNvSpPr/>
      </dsp:nvSpPr>
      <dsp:spPr>
        <a:xfrm>
          <a:off x="1330880" y="2284571"/>
          <a:ext cx="8911113" cy="10029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3. Ethical Use and Bias Mitigation AI models are trained on data that may contain historical or social biases, which can lead to unfair or derogatory representations of specific groups. In a school, this could manifest as biased grading suggestions or discriminatory filtering of educational resources. </a:t>
          </a:r>
          <a:r>
            <a:rPr lang="en-GB" sz="1200" i="0" kern="1200"/>
            <a:t>Conduct regular user research with a diverse sample of students and staff to identify if any groups are being unintentionally excluded or negatively impacted.</a:t>
          </a:r>
          <a:endParaRPr lang="en-US" sz="1200" kern="1200"/>
        </a:p>
      </dsp:txBody>
      <dsp:txXfrm>
        <a:off x="1360256" y="2313947"/>
        <a:ext cx="7534982" cy="944230"/>
      </dsp:txXfrm>
    </dsp:sp>
    <dsp:sp modelId="{6E48B975-2E20-C848-902D-87C2622B028B}">
      <dsp:nvSpPr>
        <dsp:cNvPr id="0" name=""/>
        <dsp:cNvSpPr/>
      </dsp:nvSpPr>
      <dsp:spPr>
        <a:xfrm>
          <a:off x="1996320" y="3426856"/>
          <a:ext cx="8911113" cy="10029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4. Meaningful Human Control Decisions that significantly impact a student’s future—such as admissions, grading, or disciplinary actions—should never be fully automated. Humans (teachers and administrators) must remain in the loop to validate outputs and intervene if the AI makes an error. </a:t>
          </a:r>
          <a:r>
            <a:rPr lang="en-GB" sz="1200" i="0" kern="1200"/>
            <a:t>Implement "human-in-the-loop" processes for any high-risk applications to ensure clinical or educational safety.</a:t>
          </a:r>
          <a:endParaRPr lang="en-US" sz="1200" kern="1200"/>
        </a:p>
      </dsp:txBody>
      <dsp:txXfrm>
        <a:off x="2025696" y="3456232"/>
        <a:ext cx="7534982" cy="944230"/>
      </dsp:txXfrm>
    </dsp:sp>
    <dsp:sp modelId="{A16FCEFB-3449-144C-B67F-CC589E8B5479}">
      <dsp:nvSpPr>
        <dsp:cNvPr id="0" name=""/>
        <dsp:cNvSpPr/>
      </dsp:nvSpPr>
      <dsp:spPr>
        <a:xfrm>
          <a:off x="2661761" y="4569142"/>
          <a:ext cx="8911113" cy="10029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5. Security and Cyber Resilience Schools are targets for cyber-attacks, and AI can exacerbate risks like phishing or data leakage. Staff must be trained not to enter sensitive student information (official-sensitive) into public, unverified AI tools. </a:t>
          </a:r>
          <a:r>
            <a:rPr lang="en-GB" sz="1200" i="0" kern="1200"/>
            <a:t>Educate the school community on "prompt injection" (hacking a tool to make it behave unexpectedly). </a:t>
          </a:r>
          <a:endParaRPr lang="en-US" sz="1200" kern="1200"/>
        </a:p>
      </dsp:txBody>
      <dsp:txXfrm>
        <a:off x="2691137" y="4598518"/>
        <a:ext cx="7534982" cy="944230"/>
      </dsp:txXfrm>
    </dsp:sp>
    <dsp:sp modelId="{4831F80D-CD0B-5C41-B032-14D8CC6FADC4}">
      <dsp:nvSpPr>
        <dsp:cNvPr id="0" name=""/>
        <dsp:cNvSpPr/>
      </dsp:nvSpPr>
      <dsp:spPr>
        <a:xfrm>
          <a:off x="8259175" y="732734"/>
          <a:ext cx="651938" cy="65193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405861" y="732734"/>
        <a:ext cx="358566" cy="490583"/>
      </dsp:txXfrm>
    </dsp:sp>
    <dsp:sp modelId="{7F04D9AC-E3A3-2147-9939-58404BA1596F}">
      <dsp:nvSpPr>
        <dsp:cNvPr id="0" name=""/>
        <dsp:cNvSpPr/>
      </dsp:nvSpPr>
      <dsp:spPr>
        <a:xfrm>
          <a:off x="8924615" y="1875020"/>
          <a:ext cx="651938" cy="65193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9071301" y="1875020"/>
        <a:ext cx="358566" cy="490583"/>
      </dsp:txXfrm>
    </dsp:sp>
    <dsp:sp modelId="{55689546-AF7F-D24D-BD7E-6A35E2A2D514}">
      <dsp:nvSpPr>
        <dsp:cNvPr id="0" name=""/>
        <dsp:cNvSpPr/>
      </dsp:nvSpPr>
      <dsp:spPr>
        <a:xfrm>
          <a:off x="9590055" y="3000589"/>
          <a:ext cx="651938" cy="65193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9736741" y="3000589"/>
        <a:ext cx="358566" cy="490583"/>
      </dsp:txXfrm>
    </dsp:sp>
    <dsp:sp modelId="{01EED78E-959A-3047-BB40-5B37216A6580}">
      <dsp:nvSpPr>
        <dsp:cNvPr id="0" name=""/>
        <dsp:cNvSpPr/>
      </dsp:nvSpPr>
      <dsp:spPr>
        <a:xfrm>
          <a:off x="10255496" y="4154019"/>
          <a:ext cx="651938" cy="65193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10402182" y="4154019"/>
        <a:ext cx="358566" cy="49058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18105-BAD3-FC43-BE44-DFEE2DA54C4F}">
      <dsp:nvSpPr>
        <dsp:cNvPr id="0" name=""/>
        <dsp:cNvSpPr/>
      </dsp:nvSpPr>
      <dsp:spPr>
        <a:xfrm>
          <a:off x="0" y="0"/>
          <a:ext cx="8933115" cy="1126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6. Transparency and Accountability Schools should be open with parents and students about where and how AI is being used. If a chatbot is used to answer student queries, it must be clearly labelled so users know they are interacting with an automated system. </a:t>
          </a:r>
          <a:r>
            <a:rPr lang="en-GB" sz="1300" i="0" kern="1200"/>
            <a:t>Establish a clear Senior Responsible Owner (SRO), such as a Headteacher or IT Lead, who is ultimately accountable for the school's use of AI.</a:t>
          </a:r>
          <a:endParaRPr lang="en-US" sz="1300" kern="1200"/>
        </a:p>
      </dsp:txBody>
      <dsp:txXfrm>
        <a:off x="32992" y="32992"/>
        <a:ext cx="7585821" cy="1060442"/>
      </dsp:txXfrm>
    </dsp:sp>
    <dsp:sp modelId="{D6FC5345-7C06-3144-9122-D76A90D593C0}">
      <dsp:nvSpPr>
        <dsp:cNvPr id="0" name=""/>
        <dsp:cNvSpPr/>
      </dsp:nvSpPr>
      <dsp:spPr>
        <a:xfrm>
          <a:off x="667083" y="1282874"/>
          <a:ext cx="8933115" cy="1126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7. Governance and Continuous Monitoring AI tools can "drift" or become less accurate over time as data environments change. Schools should maintain an AI systems inventory to keep track of every tool in use, its purpose, and its associated risks.</a:t>
          </a:r>
          <a:r>
            <a:rPr lang="en-GB" sz="1300" i="0" kern="1200"/>
            <a:t>Set up an AI review process or committee to evaluate tools regularly against the school’s ethical values and educational goals.</a:t>
          </a:r>
          <a:endParaRPr lang="en-US" sz="1300" kern="1200"/>
        </a:p>
      </dsp:txBody>
      <dsp:txXfrm>
        <a:off x="700075" y="1315866"/>
        <a:ext cx="7467871" cy="1060442"/>
      </dsp:txXfrm>
    </dsp:sp>
    <dsp:sp modelId="{DD0559D9-7F11-4242-94C4-4AB505402F99}">
      <dsp:nvSpPr>
        <dsp:cNvPr id="0" name=""/>
        <dsp:cNvSpPr/>
      </dsp:nvSpPr>
      <dsp:spPr>
        <a:xfrm>
          <a:off x="1334166" y="2565749"/>
          <a:ext cx="8933115" cy="1126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8. Skills and Training Building an "AI-ready" culture requires upskilling staff. Teachers need the skills to use AI tools effectively and safely, while leaders need to understand the strategic and ethical implications for the school. </a:t>
          </a:r>
          <a:r>
            <a:rPr lang="en-GB" sz="1300" i="0" kern="1200"/>
            <a:t>Provide "sandboxes" or safe spaces where staff can experiment with AI technology without risking student data.</a:t>
          </a:r>
          <a:endParaRPr lang="en-US" sz="1300" kern="1200"/>
        </a:p>
      </dsp:txBody>
      <dsp:txXfrm>
        <a:off x="1367158" y="2598741"/>
        <a:ext cx="7467871" cy="1060442"/>
      </dsp:txXfrm>
    </dsp:sp>
    <dsp:sp modelId="{A3D031C1-7392-9A41-B6CB-30DC10CE0577}">
      <dsp:nvSpPr>
        <dsp:cNvPr id="0" name=""/>
        <dsp:cNvSpPr/>
      </dsp:nvSpPr>
      <dsp:spPr>
        <a:xfrm>
          <a:off x="2001249" y="3848623"/>
          <a:ext cx="8933115" cy="1126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9. Choosing the Right Tool AI is not a "silver bullet" and may not be the best solution for every educational problem. Schools should evaluate whether a task is better solved through traditional technologies or human intervention.</a:t>
          </a:r>
          <a:r>
            <a:rPr lang="en-GB" sz="1300" i="0" kern="1200"/>
            <a:t>Start with a clear problem statement (e.g., "reducing teacher admin time") rather than starting with the technology itself.</a:t>
          </a:r>
          <a:endParaRPr lang="en-US" sz="1300" kern="1200"/>
        </a:p>
      </dsp:txBody>
      <dsp:txXfrm>
        <a:off x="2034241" y="3881615"/>
        <a:ext cx="7467871" cy="1060442"/>
      </dsp:txXfrm>
    </dsp:sp>
    <dsp:sp modelId="{C2F8FB5B-0090-414F-887C-2B333B78C5C6}">
      <dsp:nvSpPr>
        <dsp:cNvPr id="0" name=""/>
        <dsp:cNvSpPr/>
      </dsp:nvSpPr>
      <dsp:spPr>
        <a:xfrm>
          <a:off x="2668333" y="5131498"/>
          <a:ext cx="8933115" cy="1126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10. Commercial and Vendor Management When buying AI tools, schools should work with commercial experts to ensure contracts include protections for intellectual property and data privacy. </a:t>
          </a:r>
          <a:r>
            <a:rPr lang="en-GB" sz="1300" i="0" kern="1200"/>
            <a:t>Check if model providers use sustainable practices, as AI training and deployment can have significant environmental impacts.</a:t>
          </a:r>
          <a:endParaRPr lang="en-US" sz="1300" kern="1200"/>
        </a:p>
      </dsp:txBody>
      <dsp:txXfrm>
        <a:off x="2701325" y="5164490"/>
        <a:ext cx="7467871" cy="1060442"/>
      </dsp:txXfrm>
    </dsp:sp>
    <dsp:sp modelId="{B9BCC91B-C425-9E4D-9F14-3AD373458B41}">
      <dsp:nvSpPr>
        <dsp:cNvPr id="0" name=""/>
        <dsp:cNvSpPr/>
      </dsp:nvSpPr>
      <dsp:spPr>
        <a:xfrm>
          <a:off x="8200938" y="822917"/>
          <a:ext cx="732177" cy="73217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365678" y="822917"/>
        <a:ext cx="402697" cy="550963"/>
      </dsp:txXfrm>
    </dsp:sp>
    <dsp:sp modelId="{D4EF7593-8D18-3646-A15A-13086E7DCA2B}">
      <dsp:nvSpPr>
        <dsp:cNvPr id="0" name=""/>
        <dsp:cNvSpPr/>
      </dsp:nvSpPr>
      <dsp:spPr>
        <a:xfrm>
          <a:off x="8868021" y="2105791"/>
          <a:ext cx="732177" cy="73217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032761" y="2105791"/>
        <a:ext cx="402697" cy="550963"/>
      </dsp:txXfrm>
    </dsp:sp>
    <dsp:sp modelId="{A66E7322-3757-864A-B5F2-F223BDAB01E3}">
      <dsp:nvSpPr>
        <dsp:cNvPr id="0" name=""/>
        <dsp:cNvSpPr/>
      </dsp:nvSpPr>
      <dsp:spPr>
        <a:xfrm>
          <a:off x="9535105" y="3369892"/>
          <a:ext cx="732177" cy="73217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699845" y="3369892"/>
        <a:ext cx="402697" cy="550963"/>
      </dsp:txXfrm>
    </dsp:sp>
    <dsp:sp modelId="{3381A87D-BC6F-C44F-A0C0-88EB9CE428EF}">
      <dsp:nvSpPr>
        <dsp:cNvPr id="0" name=""/>
        <dsp:cNvSpPr/>
      </dsp:nvSpPr>
      <dsp:spPr>
        <a:xfrm>
          <a:off x="10202188" y="4665283"/>
          <a:ext cx="732177" cy="73217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10366928" y="4665283"/>
        <a:ext cx="402697" cy="55096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440E1-9C4F-8B46-A4CF-881D271ACB62}">
      <dsp:nvSpPr>
        <dsp:cNvPr id="0" name=""/>
        <dsp:cNvSpPr/>
      </dsp:nvSpPr>
      <dsp:spPr>
        <a:xfrm>
          <a:off x="0" y="0"/>
          <a:ext cx="6949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A56342-9C85-B44B-8B28-C6F93EE48097}">
      <dsp:nvSpPr>
        <dsp:cNvPr id="0" name=""/>
        <dsp:cNvSpPr/>
      </dsp:nvSpPr>
      <dsp:spPr>
        <a:xfrm>
          <a:off x="0" y="0"/>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a:t>1. Never paste identifiable pupil information into public AI tools.</a:t>
          </a:r>
          <a:r>
            <a:rPr lang="en-GB" sz="1900" kern="1200"/>
            <a:t> Pupil names, SEND information, behaviour records, assessment data, medical information, parent details, attendance records </a:t>
          </a:r>
          <a:endParaRPr lang="en-US" sz="1900" kern="1200"/>
        </a:p>
      </dsp:txBody>
      <dsp:txXfrm>
        <a:off x="0" y="0"/>
        <a:ext cx="6949440" cy="1446659"/>
      </dsp:txXfrm>
    </dsp:sp>
    <dsp:sp modelId="{AF8FF79C-11A8-6043-AB6F-33FCDBBE743E}">
      <dsp:nvSpPr>
        <dsp:cNvPr id="0" name=""/>
        <dsp:cNvSpPr/>
      </dsp:nvSpPr>
      <dsp:spPr>
        <a:xfrm>
          <a:off x="0" y="1446659"/>
          <a:ext cx="6949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AB2C61-6749-244C-BA8F-C42F3BD291AF}">
      <dsp:nvSpPr>
        <dsp:cNvPr id="0" name=""/>
        <dsp:cNvSpPr/>
      </dsp:nvSpPr>
      <dsp:spPr>
        <a:xfrm>
          <a:off x="0" y="1446659"/>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dirty="0"/>
            <a:t>2. Never upload safeguarding records. </a:t>
          </a:r>
          <a:r>
            <a:rPr lang="en-GB" sz="1900" kern="1200" dirty="0"/>
            <a:t>Never upload CPOMS records, </a:t>
          </a:r>
          <a:r>
            <a:rPr lang="en-GB" sz="1900" kern="1200" dirty="0" err="1"/>
            <a:t>MyConcern</a:t>
          </a:r>
          <a:r>
            <a:rPr lang="en-GB" sz="1900" kern="1200" dirty="0"/>
            <a:t> records, Child Protection information, disclosures, safeguarding referrals. AI should never analyse safeguarding records.</a:t>
          </a:r>
          <a:endParaRPr lang="en-US" sz="1900" kern="1200" dirty="0"/>
        </a:p>
      </dsp:txBody>
      <dsp:txXfrm>
        <a:off x="0" y="1446659"/>
        <a:ext cx="6949440" cy="1446659"/>
      </dsp:txXfrm>
    </dsp:sp>
    <dsp:sp modelId="{13BCC299-FB5A-F44A-98F8-D31CE3E21A95}">
      <dsp:nvSpPr>
        <dsp:cNvPr id="0" name=""/>
        <dsp:cNvSpPr/>
      </dsp:nvSpPr>
      <dsp:spPr>
        <a:xfrm>
          <a:off x="0" y="2893318"/>
          <a:ext cx="694944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A8CECE-4292-DF4C-9B5C-D700810464D6}">
      <dsp:nvSpPr>
        <dsp:cNvPr id="0" name=""/>
        <dsp:cNvSpPr/>
      </dsp:nvSpPr>
      <dsp:spPr>
        <a:xfrm>
          <a:off x="0" y="2893318"/>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dirty="0"/>
            <a:t>3. Never allow AI to make safeguarding decisions. </a:t>
          </a:r>
          <a:r>
            <a:rPr lang="en-GB" sz="1900" kern="1200" dirty="0"/>
            <a:t>AI must never decide whether abuse has occurred , whether to make a referral, the level of risk, whether concerns should be escalated. Professional judgement always comes first.</a:t>
          </a:r>
          <a:endParaRPr lang="en-US" sz="1900" kern="1200" dirty="0"/>
        </a:p>
      </dsp:txBody>
      <dsp:txXfrm>
        <a:off x="0" y="2893318"/>
        <a:ext cx="6949440" cy="1446659"/>
      </dsp:txXfrm>
    </dsp:sp>
    <dsp:sp modelId="{2770976C-0186-204E-84DF-B78F8B887D3E}">
      <dsp:nvSpPr>
        <dsp:cNvPr id="0" name=""/>
        <dsp:cNvSpPr/>
      </dsp:nvSpPr>
      <dsp:spPr>
        <a:xfrm>
          <a:off x="0" y="4339977"/>
          <a:ext cx="69494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38CD4D-AD8E-E343-841E-1B691B6B0465}">
      <dsp:nvSpPr>
        <dsp:cNvPr id="0" name=""/>
        <dsp:cNvSpPr/>
      </dsp:nvSpPr>
      <dsp:spPr>
        <a:xfrm>
          <a:off x="0" y="4339977"/>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dirty="0"/>
            <a:t>4. Never use AI as your final assessor. </a:t>
          </a:r>
          <a:r>
            <a:rPr lang="en-GB" sz="1900" kern="1200" dirty="0"/>
            <a:t>AI may support drafting feedback, identifying patterns, suggesting improvements. Teachers remain responsible for assessment, grades, feedback, moderation, professional judgement. </a:t>
          </a:r>
          <a:endParaRPr lang="en-US" sz="1900" kern="1200" dirty="0"/>
        </a:p>
      </dsp:txBody>
      <dsp:txXfrm>
        <a:off x="0" y="4339977"/>
        <a:ext cx="6949440" cy="144665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CC299-FB5A-F44A-98F8-D31CE3E21A95}">
      <dsp:nvSpPr>
        <dsp:cNvPr id="0" name=""/>
        <dsp:cNvSpPr/>
      </dsp:nvSpPr>
      <dsp:spPr>
        <a:xfrm>
          <a:off x="0" y="0"/>
          <a:ext cx="6949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A8CECE-4292-DF4C-9B5C-D700810464D6}">
      <dsp:nvSpPr>
        <dsp:cNvPr id="0" name=""/>
        <dsp:cNvSpPr/>
      </dsp:nvSpPr>
      <dsp:spPr>
        <a:xfrm>
          <a:off x="0" y="0"/>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dirty="0"/>
            <a:t>7. Never use unapproved AI tools </a:t>
          </a:r>
          <a:r>
            <a:rPr lang="en-GB" sz="2200" kern="1200" dirty="0"/>
            <a:t>Only use AI systems that your school has: risk assessed, considered for GDPR and cybersecurity </a:t>
          </a:r>
          <a:endParaRPr lang="en-US" sz="2200" kern="1200" dirty="0"/>
        </a:p>
      </dsp:txBody>
      <dsp:txXfrm>
        <a:off x="0" y="0"/>
        <a:ext cx="6949440" cy="1446659"/>
      </dsp:txXfrm>
    </dsp:sp>
    <dsp:sp modelId="{2770976C-0186-204E-84DF-B78F8B887D3E}">
      <dsp:nvSpPr>
        <dsp:cNvPr id="0" name=""/>
        <dsp:cNvSpPr/>
      </dsp:nvSpPr>
      <dsp:spPr>
        <a:xfrm>
          <a:off x="0" y="1446659"/>
          <a:ext cx="6949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38CD4D-AD8E-E343-841E-1B691B6B0465}">
      <dsp:nvSpPr>
        <dsp:cNvPr id="0" name=""/>
        <dsp:cNvSpPr/>
      </dsp:nvSpPr>
      <dsp:spPr>
        <a:xfrm>
          <a:off x="0" y="1446659"/>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dirty="0"/>
            <a:t>8. Never upload copyrighted resources without permission. </a:t>
          </a:r>
          <a:r>
            <a:rPr lang="en-GB" sz="2200" kern="1200" dirty="0"/>
            <a:t>Do not upload textbooks, published worksheets, commercial resources, examination papers, Copyright law still applies.</a:t>
          </a:r>
          <a:endParaRPr lang="en-US" sz="2200" kern="1200" dirty="0"/>
        </a:p>
      </dsp:txBody>
      <dsp:txXfrm>
        <a:off x="0" y="1446659"/>
        <a:ext cx="6949440" cy="1446659"/>
      </dsp:txXfrm>
    </dsp:sp>
    <dsp:sp modelId="{CFA8AAC1-3830-FF47-903A-EA48AE6C8FB1}">
      <dsp:nvSpPr>
        <dsp:cNvPr id="0" name=""/>
        <dsp:cNvSpPr/>
      </dsp:nvSpPr>
      <dsp:spPr>
        <a:xfrm>
          <a:off x="0" y="2893318"/>
          <a:ext cx="694944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DF2EE1-9020-3B46-9B40-EE2A0A0B3131}">
      <dsp:nvSpPr>
        <dsp:cNvPr id="0" name=""/>
        <dsp:cNvSpPr/>
      </dsp:nvSpPr>
      <dsp:spPr>
        <a:xfrm>
          <a:off x="0" y="2893318"/>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dirty="0"/>
            <a:t>9. Never ignore bias. </a:t>
          </a:r>
          <a:r>
            <a:rPr lang="en-GB" sz="2200" kern="1200" dirty="0"/>
            <a:t>Always review AI outputs for stereotypes, Discrimination, Inaccuracies, inappropriate language </a:t>
          </a:r>
        </a:p>
      </dsp:txBody>
      <dsp:txXfrm>
        <a:off x="0" y="2893318"/>
        <a:ext cx="6949440" cy="1446659"/>
      </dsp:txXfrm>
    </dsp:sp>
    <dsp:sp modelId="{8A1C2D58-75E9-534F-AF2A-FC157820711E}">
      <dsp:nvSpPr>
        <dsp:cNvPr id="0" name=""/>
        <dsp:cNvSpPr/>
      </dsp:nvSpPr>
      <dsp:spPr>
        <a:xfrm>
          <a:off x="0" y="4339977"/>
          <a:ext cx="69494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671E4C-8BAB-D949-9242-BCDFF88CDA82}">
      <dsp:nvSpPr>
        <dsp:cNvPr id="0" name=""/>
        <dsp:cNvSpPr/>
      </dsp:nvSpPr>
      <dsp:spPr>
        <a:xfrm>
          <a:off x="0" y="4339977"/>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dirty="0"/>
            <a:t>10. Never hide significant AI use. </a:t>
          </a:r>
          <a:r>
            <a:rPr lang="en-GB" sz="2200" kern="1200" dirty="0"/>
            <a:t>Schools should have clear policies about, Transparency, Governance, appropriate staff use, responsible use with pupils</a:t>
          </a:r>
        </a:p>
      </dsp:txBody>
      <dsp:txXfrm>
        <a:off x="0" y="4339977"/>
        <a:ext cx="6949440" cy="1446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707AB-69F8-F543-AE64-B0F1EFC616EE}">
      <dsp:nvSpPr>
        <dsp:cNvPr id="0" name=""/>
        <dsp:cNvSpPr/>
      </dsp:nvSpPr>
      <dsp:spPr>
        <a:xfrm>
          <a:off x="0" y="360358"/>
          <a:ext cx="6949440"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Achievement</a:t>
          </a:r>
        </a:p>
      </dsp:txBody>
      <dsp:txXfrm>
        <a:off x="37467" y="397825"/>
        <a:ext cx="6874506" cy="692586"/>
      </dsp:txXfrm>
    </dsp:sp>
    <dsp:sp modelId="{6B8DDEBA-0ACF-5344-A168-3D279E20706A}">
      <dsp:nvSpPr>
        <dsp:cNvPr id="0" name=""/>
        <dsp:cNvSpPr/>
      </dsp:nvSpPr>
      <dsp:spPr>
        <a:xfrm>
          <a:off x="0" y="1220038"/>
          <a:ext cx="6949440" cy="767520"/>
        </a:xfrm>
        <a:prstGeom prst="roundRect">
          <a:avLst/>
        </a:prstGeom>
        <a:solidFill>
          <a:schemeClr val="accent2">
            <a:hueOff val="-208266"/>
            <a:satOff val="-4326"/>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Inclusion</a:t>
          </a:r>
        </a:p>
      </dsp:txBody>
      <dsp:txXfrm>
        <a:off x="37467" y="1257505"/>
        <a:ext cx="6874506" cy="692586"/>
      </dsp:txXfrm>
    </dsp:sp>
    <dsp:sp modelId="{A75F4BBD-02D9-4542-86C4-31F04CB7853A}">
      <dsp:nvSpPr>
        <dsp:cNvPr id="0" name=""/>
        <dsp:cNvSpPr/>
      </dsp:nvSpPr>
      <dsp:spPr>
        <a:xfrm>
          <a:off x="0" y="2079718"/>
          <a:ext cx="6949440" cy="767520"/>
        </a:xfrm>
        <a:prstGeom prst="roundRect">
          <a:avLst/>
        </a:prstGeom>
        <a:solidFill>
          <a:schemeClr val="accent2">
            <a:hueOff val="-416532"/>
            <a:satOff val="-8652"/>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Personal Development &amp; Wellbeing</a:t>
          </a:r>
        </a:p>
      </dsp:txBody>
      <dsp:txXfrm>
        <a:off x="37467" y="2117185"/>
        <a:ext cx="6874506" cy="692586"/>
      </dsp:txXfrm>
    </dsp:sp>
    <dsp:sp modelId="{CCEC7B6B-74C7-A14F-BD4A-8E51C278EAD1}">
      <dsp:nvSpPr>
        <dsp:cNvPr id="0" name=""/>
        <dsp:cNvSpPr/>
      </dsp:nvSpPr>
      <dsp:spPr>
        <a:xfrm>
          <a:off x="0" y="2939399"/>
          <a:ext cx="6949440" cy="767520"/>
        </a:xfrm>
        <a:prstGeom prst="roundRect">
          <a:avLst/>
        </a:prstGeom>
        <a:solidFill>
          <a:schemeClr val="accent2">
            <a:hueOff val="-624797"/>
            <a:satOff val="-1297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Attendance &amp; Behaviour</a:t>
          </a:r>
        </a:p>
      </dsp:txBody>
      <dsp:txXfrm>
        <a:off x="37467" y="2976866"/>
        <a:ext cx="6874506" cy="692586"/>
      </dsp:txXfrm>
    </dsp:sp>
    <dsp:sp modelId="{42E4FA3C-698E-0240-BB35-0A077213A5EB}">
      <dsp:nvSpPr>
        <dsp:cNvPr id="0" name=""/>
        <dsp:cNvSpPr/>
      </dsp:nvSpPr>
      <dsp:spPr>
        <a:xfrm>
          <a:off x="0" y="3799079"/>
          <a:ext cx="6949440" cy="767520"/>
        </a:xfrm>
        <a:prstGeom prst="roundRect">
          <a:avLst/>
        </a:prstGeom>
        <a:solidFill>
          <a:schemeClr val="accent2">
            <a:hueOff val="-833063"/>
            <a:satOff val="-17305"/>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Leadership &amp; Governance</a:t>
          </a:r>
        </a:p>
      </dsp:txBody>
      <dsp:txXfrm>
        <a:off x="37467" y="3836546"/>
        <a:ext cx="6874506" cy="692586"/>
      </dsp:txXfrm>
    </dsp:sp>
    <dsp:sp modelId="{F55A8330-5E1D-B44E-8390-917445FFBE1F}">
      <dsp:nvSpPr>
        <dsp:cNvPr id="0" name=""/>
        <dsp:cNvSpPr/>
      </dsp:nvSpPr>
      <dsp:spPr>
        <a:xfrm>
          <a:off x="0" y="4658759"/>
          <a:ext cx="6949440" cy="767520"/>
        </a:xfrm>
        <a:prstGeom prst="roundRect">
          <a:avLst/>
        </a:prstGeom>
        <a:solidFill>
          <a:schemeClr val="accent2">
            <a:hueOff val="-1041329"/>
            <a:satOff val="-2163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Safeguarding</a:t>
          </a:r>
        </a:p>
      </dsp:txBody>
      <dsp:txXfrm>
        <a:off x="37467" y="4696226"/>
        <a:ext cx="6874506"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E1140-5194-7E4E-940D-66F99002A73D}">
      <dsp:nvSpPr>
        <dsp:cNvPr id="0" name=""/>
        <dsp:cNvSpPr/>
      </dsp:nvSpPr>
      <dsp:spPr>
        <a:xfrm>
          <a:off x="0" y="706"/>
          <a:ext cx="6949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242FCD-3E0F-7043-9609-59A2122ACAF6}">
      <dsp:nvSpPr>
        <dsp:cNvPr id="0" name=""/>
        <dsp:cNvSpPr/>
      </dsp:nvSpPr>
      <dsp:spPr>
        <a:xfrm>
          <a:off x="0" y="706"/>
          <a:ext cx="6949440" cy="115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Does it improve outcomes?</a:t>
          </a:r>
        </a:p>
      </dsp:txBody>
      <dsp:txXfrm>
        <a:off x="0" y="706"/>
        <a:ext cx="6949440" cy="1157045"/>
      </dsp:txXfrm>
    </dsp:sp>
    <dsp:sp modelId="{9624B19D-1034-3A49-9E13-A8997CA4FC32}">
      <dsp:nvSpPr>
        <dsp:cNvPr id="0" name=""/>
        <dsp:cNvSpPr/>
      </dsp:nvSpPr>
      <dsp:spPr>
        <a:xfrm>
          <a:off x="0" y="1157751"/>
          <a:ext cx="6949440" cy="0"/>
        </a:xfrm>
        <a:prstGeom prst="line">
          <a:avLst/>
        </a:prstGeom>
        <a:solidFill>
          <a:schemeClr val="accent2">
            <a:hueOff val="-260332"/>
            <a:satOff val="-5408"/>
            <a:lumOff val="-1471"/>
            <a:alphaOff val="0"/>
          </a:schemeClr>
        </a:solidFill>
        <a:ln w="12700" cap="flat" cmpd="sng" algn="ctr">
          <a:solidFill>
            <a:schemeClr val="accent2">
              <a:hueOff val="-260332"/>
              <a:satOff val="-5408"/>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DFA9A-8950-854B-8646-2A3F7DC90814}">
      <dsp:nvSpPr>
        <dsp:cNvPr id="0" name=""/>
        <dsp:cNvSpPr/>
      </dsp:nvSpPr>
      <dsp:spPr>
        <a:xfrm>
          <a:off x="0" y="1157751"/>
          <a:ext cx="6949440" cy="115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Is it safe?</a:t>
          </a:r>
        </a:p>
      </dsp:txBody>
      <dsp:txXfrm>
        <a:off x="0" y="1157751"/>
        <a:ext cx="6949440" cy="1157045"/>
      </dsp:txXfrm>
    </dsp:sp>
    <dsp:sp modelId="{1BCC2796-A9DF-FC46-A248-F652BF4AF27D}">
      <dsp:nvSpPr>
        <dsp:cNvPr id="0" name=""/>
        <dsp:cNvSpPr/>
      </dsp:nvSpPr>
      <dsp:spPr>
        <a:xfrm>
          <a:off x="0" y="2314796"/>
          <a:ext cx="6949440" cy="0"/>
        </a:xfrm>
        <a:prstGeom prst="line">
          <a:avLst/>
        </a:prstGeom>
        <a:solidFill>
          <a:schemeClr val="accent2">
            <a:hueOff val="-520665"/>
            <a:satOff val="-10816"/>
            <a:lumOff val="-2941"/>
            <a:alphaOff val="0"/>
          </a:schemeClr>
        </a:solidFill>
        <a:ln w="12700" cap="flat" cmpd="sng" algn="ctr">
          <a:solidFill>
            <a:schemeClr val="accent2">
              <a:hueOff val="-520665"/>
              <a:satOff val="-10816"/>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C647EB-E3C7-0147-BB83-197842AC6794}">
      <dsp:nvSpPr>
        <dsp:cNvPr id="0" name=""/>
        <dsp:cNvSpPr/>
      </dsp:nvSpPr>
      <dsp:spPr>
        <a:xfrm>
          <a:off x="0" y="2314796"/>
          <a:ext cx="6949440" cy="115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Is it inclusive?</a:t>
          </a:r>
        </a:p>
      </dsp:txBody>
      <dsp:txXfrm>
        <a:off x="0" y="2314796"/>
        <a:ext cx="6949440" cy="1157045"/>
      </dsp:txXfrm>
    </dsp:sp>
    <dsp:sp modelId="{52E636B2-4B11-F340-8ABD-775A59B40F85}">
      <dsp:nvSpPr>
        <dsp:cNvPr id="0" name=""/>
        <dsp:cNvSpPr/>
      </dsp:nvSpPr>
      <dsp:spPr>
        <a:xfrm>
          <a:off x="0" y="3471841"/>
          <a:ext cx="6949440" cy="0"/>
        </a:xfrm>
        <a:prstGeom prst="line">
          <a:avLst/>
        </a:prstGeom>
        <a:solidFill>
          <a:schemeClr val="accent2">
            <a:hueOff val="-780997"/>
            <a:satOff val="-16223"/>
            <a:lumOff val="-4412"/>
            <a:alphaOff val="0"/>
          </a:schemeClr>
        </a:solidFill>
        <a:ln w="12700" cap="flat" cmpd="sng" algn="ctr">
          <a:solidFill>
            <a:schemeClr val="accent2">
              <a:hueOff val="-780997"/>
              <a:satOff val="-16223"/>
              <a:lumOff val="-4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37E476-80E5-CF4A-9FD0-32F063AF119F}">
      <dsp:nvSpPr>
        <dsp:cNvPr id="0" name=""/>
        <dsp:cNvSpPr/>
      </dsp:nvSpPr>
      <dsp:spPr>
        <a:xfrm>
          <a:off x="0" y="3471841"/>
          <a:ext cx="6949440" cy="115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Is it ethically managed?</a:t>
          </a:r>
        </a:p>
      </dsp:txBody>
      <dsp:txXfrm>
        <a:off x="0" y="3471841"/>
        <a:ext cx="6949440" cy="1157045"/>
      </dsp:txXfrm>
    </dsp:sp>
    <dsp:sp modelId="{3BAA8679-7E4B-164B-A0D1-26346CCBF291}">
      <dsp:nvSpPr>
        <dsp:cNvPr id="0" name=""/>
        <dsp:cNvSpPr/>
      </dsp:nvSpPr>
      <dsp:spPr>
        <a:xfrm>
          <a:off x="0" y="4628886"/>
          <a:ext cx="6949440" cy="0"/>
        </a:xfrm>
        <a:prstGeom prst="line">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26E80D-84E5-424E-ACCB-0381F08BA168}">
      <dsp:nvSpPr>
        <dsp:cNvPr id="0" name=""/>
        <dsp:cNvSpPr/>
      </dsp:nvSpPr>
      <dsp:spPr>
        <a:xfrm>
          <a:off x="0" y="4628886"/>
          <a:ext cx="6949440" cy="115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Educational judgement matters.</a:t>
          </a:r>
        </a:p>
      </dsp:txBody>
      <dsp:txXfrm>
        <a:off x="0" y="4628886"/>
        <a:ext cx="6949440" cy="11570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71C4A-AA96-C845-9EA4-D12648484D53}">
      <dsp:nvSpPr>
        <dsp:cNvPr id="0" name=""/>
        <dsp:cNvSpPr/>
      </dsp:nvSpPr>
      <dsp:spPr>
        <a:xfrm>
          <a:off x="0" y="19803"/>
          <a:ext cx="6949440" cy="182735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1. Are children safe?</a:t>
          </a:r>
        </a:p>
      </dsp:txBody>
      <dsp:txXfrm>
        <a:off x="89204" y="109007"/>
        <a:ext cx="6771032" cy="1648949"/>
      </dsp:txXfrm>
    </dsp:sp>
    <dsp:sp modelId="{089B3E46-70B5-E241-B501-C27A5C8DFBD8}">
      <dsp:nvSpPr>
        <dsp:cNvPr id="0" name=""/>
        <dsp:cNvSpPr/>
      </dsp:nvSpPr>
      <dsp:spPr>
        <a:xfrm>
          <a:off x="0" y="1979640"/>
          <a:ext cx="6949440" cy="1827357"/>
        </a:xfrm>
        <a:prstGeom prst="roundRect">
          <a:avLst/>
        </a:prstGeom>
        <a:solidFill>
          <a:schemeClr val="accent2">
            <a:hueOff val="-520665"/>
            <a:satOff val="-10816"/>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2. Are children included?</a:t>
          </a:r>
        </a:p>
      </dsp:txBody>
      <dsp:txXfrm>
        <a:off x="89204" y="2068844"/>
        <a:ext cx="6771032" cy="1648949"/>
      </dsp:txXfrm>
    </dsp:sp>
    <dsp:sp modelId="{1C63B762-CB8D-C34D-9BB5-296A04693D28}">
      <dsp:nvSpPr>
        <dsp:cNvPr id="0" name=""/>
        <dsp:cNvSpPr/>
      </dsp:nvSpPr>
      <dsp:spPr>
        <a:xfrm>
          <a:off x="0" y="3939477"/>
          <a:ext cx="6949440" cy="1827357"/>
        </a:xfrm>
        <a:prstGeom prst="roundRect">
          <a:avLst/>
        </a:prstGeom>
        <a:solidFill>
          <a:schemeClr val="accent2">
            <a:hueOff val="-1041329"/>
            <a:satOff val="-2163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3. Are children prepared?</a:t>
          </a:r>
        </a:p>
      </dsp:txBody>
      <dsp:txXfrm>
        <a:off x="89204" y="4028681"/>
        <a:ext cx="6771032" cy="16489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EDCA9-50FC-B446-9BC3-9590AF8F31FD}">
      <dsp:nvSpPr>
        <dsp:cNvPr id="0" name=""/>
        <dsp:cNvSpPr/>
      </dsp:nvSpPr>
      <dsp:spPr>
        <a:xfrm>
          <a:off x="0" y="2825"/>
          <a:ext cx="6949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B4E355-5A45-8A40-9E15-88958E255498}">
      <dsp:nvSpPr>
        <dsp:cNvPr id="0" name=""/>
        <dsp:cNvSpPr/>
      </dsp:nvSpPr>
      <dsp:spPr>
        <a:xfrm>
          <a:off x="0" y="2825"/>
          <a:ext cx="6949440" cy="19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1. AI-generated homework</a:t>
          </a:r>
          <a:r>
            <a:rPr lang="en-GB" sz="1900" kern="1200" dirty="0"/>
            <a:t> A Year 9 pupil submits a high-quality history homework assignment. When questioned, they explain they used ChatGPT to generate a first draft, then edited it to include examples from class. The teacher is unsure whether to praise the effort, question the authenticity of the work, or treat it as a learning opportunity.</a:t>
          </a:r>
          <a:endParaRPr lang="en-US" sz="1900" kern="1200" dirty="0"/>
        </a:p>
      </dsp:txBody>
      <dsp:txXfrm>
        <a:off x="0" y="2825"/>
        <a:ext cx="6949440" cy="1926995"/>
      </dsp:txXfrm>
    </dsp:sp>
    <dsp:sp modelId="{34DB05E5-0E2C-9445-9D72-B52022F106B6}">
      <dsp:nvSpPr>
        <dsp:cNvPr id="0" name=""/>
        <dsp:cNvSpPr/>
      </dsp:nvSpPr>
      <dsp:spPr>
        <a:xfrm>
          <a:off x="0" y="1929821"/>
          <a:ext cx="6949440" cy="0"/>
        </a:xfrm>
        <a:prstGeom prst="line">
          <a:avLst/>
        </a:prstGeom>
        <a:solidFill>
          <a:schemeClr val="accent2">
            <a:hueOff val="-520665"/>
            <a:satOff val="-10816"/>
            <a:lumOff val="-2941"/>
            <a:alphaOff val="0"/>
          </a:schemeClr>
        </a:solidFill>
        <a:ln w="12700" cap="flat" cmpd="sng" algn="ctr">
          <a:solidFill>
            <a:schemeClr val="accent2">
              <a:hueOff val="-520665"/>
              <a:satOff val="-10816"/>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7FA00A-2B89-C44B-B732-2DD39AB25331}">
      <dsp:nvSpPr>
        <dsp:cNvPr id="0" name=""/>
        <dsp:cNvSpPr/>
      </dsp:nvSpPr>
      <dsp:spPr>
        <a:xfrm>
          <a:off x="0" y="1929821"/>
          <a:ext cx="6949440" cy="19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2. AI-written reports</a:t>
          </a:r>
          <a:r>
            <a:rPr lang="en-GB" sz="1900" kern="1200" dirty="0"/>
            <a:t> A primary school introduces an AI tool to help teachers draft end-of-year reports. Teachers save several hours of work, but some parents comment that the reports feel generic and don't fully reflect their child. Leaders argue that staff now have more time to focus on teaching and pastoral support.</a:t>
          </a:r>
          <a:endParaRPr lang="en-US" sz="1900" kern="1200" dirty="0"/>
        </a:p>
      </dsp:txBody>
      <dsp:txXfrm>
        <a:off x="0" y="1929821"/>
        <a:ext cx="6949440" cy="1926995"/>
      </dsp:txXfrm>
    </dsp:sp>
    <dsp:sp modelId="{F2187C0B-9797-934D-B00B-138C2A848F45}">
      <dsp:nvSpPr>
        <dsp:cNvPr id="0" name=""/>
        <dsp:cNvSpPr/>
      </dsp:nvSpPr>
      <dsp:spPr>
        <a:xfrm>
          <a:off x="0" y="3856816"/>
          <a:ext cx="6949440" cy="0"/>
        </a:xfrm>
        <a:prstGeom prst="line">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E35836-6EE6-0B46-8C80-D56F1C292420}">
      <dsp:nvSpPr>
        <dsp:cNvPr id="0" name=""/>
        <dsp:cNvSpPr/>
      </dsp:nvSpPr>
      <dsp:spPr>
        <a:xfrm>
          <a:off x="0" y="3856816"/>
          <a:ext cx="6949440" cy="19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3. Deepfake image</a:t>
          </a:r>
          <a:r>
            <a:rPr lang="en-GB" sz="1900" kern="1200" dirty="0"/>
            <a:t> A pupil creates an AI-generated image of a teacher that spreads quickly around school. Although it is clearly fake, several pupils believe it is real before staff intervene. The school removes the image and sanctions those involved.</a:t>
          </a:r>
          <a:endParaRPr lang="en-US" sz="1900" kern="1200" dirty="0"/>
        </a:p>
      </dsp:txBody>
      <dsp:txXfrm>
        <a:off x="0" y="3856816"/>
        <a:ext cx="6949440" cy="19269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707AB-69F8-F543-AE64-B0F1EFC616EE}">
      <dsp:nvSpPr>
        <dsp:cNvPr id="0" name=""/>
        <dsp:cNvSpPr/>
      </dsp:nvSpPr>
      <dsp:spPr>
        <a:xfrm>
          <a:off x="0" y="208281"/>
          <a:ext cx="6949440" cy="6955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Achievement</a:t>
          </a:r>
        </a:p>
      </dsp:txBody>
      <dsp:txXfrm>
        <a:off x="33955" y="242236"/>
        <a:ext cx="6881530" cy="627655"/>
      </dsp:txXfrm>
    </dsp:sp>
    <dsp:sp modelId="{6B8DDEBA-0ACF-5344-A168-3D279E20706A}">
      <dsp:nvSpPr>
        <dsp:cNvPr id="0" name=""/>
        <dsp:cNvSpPr/>
      </dsp:nvSpPr>
      <dsp:spPr>
        <a:xfrm>
          <a:off x="0" y="987366"/>
          <a:ext cx="6949440" cy="695565"/>
        </a:xfrm>
        <a:prstGeom prst="roundRect">
          <a:avLst/>
        </a:prstGeom>
        <a:solidFill>
          <a:schemeClr val="accent2">
            <a:hueOff val="-173555"/>
            <a:satOff val="-3605"/>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Inclusion</a:t>
          </a:r>
        </a:p>
      </dsp:txBody>
      <dsp:txXfrm>
        <a:off x="33955" y="1021321"/>
        <a:ext cx="6881530" cy="627655"/>
      </dsp:txXfrm>
    </dsp:sp>
    <dsp:sp modelId="{A75F4BBD-02D9-4542-86C4-31F04CB7853A}">
      <dsp:nvSpPr>
        <dsp:cNvPr id="0" name=""/>
        <dsp:cNvSpPr/>
      </dsp:nvSpPr>
      <dsp:spPr>
        <a:xfrm>
          <a:off x="0" y="1766451"/>
          <a:ext cx="6949440" cy="695565"/>
        </a:xfrm>
        <a:prstGeom prst="roundRect">
          <a:avLst/>
        </a:prstGeom>
        <a:solidFill>
          <a:schemeClr val="accent2">
            <a:hueOff val="-347110"/>
            <a:satOff val="-721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Personal Development &amp; Wellbeing</a:t>
          </a:r>
        </a:p>
      </dsp:txBody>
      <dsp:txXfrm>
        <a:off x="33955" y="1800406"/>
        <a:ext cx="6881530" cy="627655"/>
      </dsp:txXfrm>
    </dsp:sp>
    <dsp:sp modelId="{CCEC7B6B-74C7-A14F-BD4A-8E51C278EAD1}">
      <dsp:nvSpPr>
        <dsp:cNvPr id="0" name=""/>
        <dsp:cNvSpPr/>
      </dsp:nvSpPr>
      <dsp:spPr>
        <a:xfrm>
          <a:off x="0" y="2545536"/>
          <a:ext cx="6949440" cy="695565"/>
        </a:xfrm>
        <a:prstGeom prst="roundRect">
          <a:avLst/>
        </a:prstGeom>
        <a:solidFill>
          <a:schemeClr val="accent2">
            <a:hueOff val="-520665"/>
            <a:satOff val="-10816"/>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Attendance &amp; Behaviour</a:t>
          </a:r>
        </a:p>
      </dsp:txBody>
      <dsp:txXfrm>
        <a:off x="33955" y="2579491"/>
        <a:ext cx="6881530" cy="627655"/>
      </dsp:txXfrm>
    </dsp:sp>
    <dsp:sp modelId="{42E4FA3C-698E-0240-BB35-0A077213A5EB}">
      <dsp:nvSpPr>
        <dsp:cNvPr id="0" name=""/>
        <dsp:cNvSpPr/>
      </dsp:nvSpPr>
      <dsp:spPr>
        <a:xfrm>
          <a:off x="0" y="3324621"/>
          <a:ext cx="6949440" cy="695565"/>
        </a:xfrm>
        <a:prstGeom prst="roundRect">
          <a:avLst/>
        </a:prstGeom>
        <a:solidFill>
          <a:schemeClr val="accent2">
            <a:hueOff val="-694219"/>
            <a:satOff val="-14421"/>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Leadership &amp; Governance</a:t>
          </a:r>
        </a:p>
      </dsp:txBody>
      <dsp:txXfrm>
        <a:off x="33955" y="3358576"/>
        <a:ext cx="6881530" cy="627655"/>
      </dsp:txXfrm>
    </dsp:sp>
    <dsp:sp modelId="{F55A8330-5E1D-B44E-8390-917445FFBE1F}">
      <dsp:nvSpPr>
        <dsp:cNvPr id="0" name=""/>
        <dsp:cNvSpPr/>
      </dsp:nvSpPr>
      <dsp:spPr>
        <a:xfrm>
          <a:off x="0" y="4103706"/>
          <a:ext cx="6949440" cy="695565"/>
        </a:xfrm>
        <a:prstGeom prst="roundRect">
          <a:avLst/>
        </a:prstGeom>
        <a:solidFill>
          <a:schemeClr val="accent2">
            <a:hueOff val="-867774"/>
            <a:satOff val="-18026"/>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Safeguarding</a:t>
          </a:r>
        </a:p>
      </dsp:txBody>
      <dsp:txXfrm>
        <a:off x="33955" y="4137661"/>
        <a:ext cx="6881530" cy="627655"/>
      </dsp:txXfrm>
    </dsp:sp>
    <dsp:sp modelId="{99238188-3C55-6445-A57B-C636FD3885D9}">
      <dsp:nvSpPr>
        <dsp:cNvPr id="0" name=""/>
        <dsp:cNvSpPr/>
      </dsp:nvSpPr>
      <dsp:spPr>
        <a:xfrm>
          <a:off x="0" y="4882791"/>
          <a:ext cx="6949440" cy="695565"/>
        </a:xfrm>
        <a:prstGeom prst="roundRect">
          <a:avLst/>
        </a:prstGeom>
        <a:solidFill>
          <a:schemeClr val="accent2">
            <a:hueOff val="-1041329"/>
            <a:satOff val="-2163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Technology now sits inside everything.</a:t>
          </a:r>
        </a:p>
      </dsp:txBody>
      <dsp:txXfrm>
        <a:off x="33955" y="4916746"/>
        <a:ext cx="6881530" cy="6276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0E5D0-2CC5-454E-A6F2-3DCC34099B84}">
      <dsp:nvSpPr>
        <dsp:cNvPr id="0" name=""/>
        <dsp:cNvSpPr/>
      </dsp:nvSpPr>
      <dsp:spPr>
        <a:xfrm>
          <a:off x="0" y="3492542"/>
          <a:ext cx="6949440" cy="229148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Can't easily see: student voice, digital identity, authorship, algorithmic influence.</a:t>
          </a:r>
        </a:p>
      </dsp:txBody>
      <dsp:txXfrm>
        <a:off x="0" y="3492542"/>
        <a:ext cx="6949440" cy="2291486"/>
      </dsp:txXfrm>
    </dsp:sp>
    <dsp:sp modelId="{B609BB13-AC2F-9C43-9A79-0F0E32013733}">
      <dsp:nvSpPr>
        <dsp:cNvPr id="0" name=""/>
        <dsp:cNvSpPr/>
      </dsp:nvSpPr>
      <dsp:spPr>
        <a:xfrm rot="10800000">
          <a:off x="0" y="2609"/>
          <a:ext cx="6949440" cy="3524305"/>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Can See: attendance, </a:t>
          </a:r>
          <a:r>
            <a:rPr lang="en-US" sz="3500" kern="1200" dirty="0" err="1"/>
            <a:t>behaviour</a:t>
          </a:r>
          <a:r>
            <a:rPr lang="en-US" sz="3500" kern="1200" dirty="0"/>
            <a:t>, outcomes.</a:t>
          </a:r>
        </a:p>
      </dsp:txBody>
      <dsp:txXfrm rot="10800000">
        <a:off x="0" y="2609"/>
        <a:ext cx="6949440" cy="22899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B8B13-103E-F542-A57A-80C7071E53AD}">
      <dsp:nvSpPr>
        <dsp:cNvPr id="0" name=""/>
        <dsp:cNvSpPr/>
      </dsp:nvSpPr>
      <dsp:spPr>
        <a:xfrm>
          <a:off x="0" y="1393"/>
          <a:ext cx="6949440" cy="28343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Books, museums, theatre, academic language.</a:t>
          </a:r>
        </a:p>
      </dsp:txBody>
      <dsp:txXfrm>
        <a:off x="138360" y="139753"/>
        <a:ext cx="6672720" cy="2557605"/>
      </dsp:txXfrm>
    </dsp:sp>
    <dsp:sp modelId="{B17FB5FF-F782-5B4B-8940-E5E86A52E5CD}">
      <dsp:nvSpPr>
        <dsp:cNvPr id="0" name=""/>
        <dsp:cNvSpPr/>
      </dsp:nvSpPr>
      <dsp:spPr>
        <a:xfrm>
          <a:off x="0" y="2950919"/>
          <a:ext cx="6949440" cy="2834325"/>
        </a:xfrm>
        <a:prstGeom prst="roundRect">
          <a:avLst/>
        </a:prstGeom>
        <a:solidFill>
          <a:schemeClr val="accent2">
            <a:hueOff val="-1041329"/>
            <a:satOff val="-2163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Also, Algorithms, AI evaluation, information literacy, digital participation.</a:t>
          </a:r>
        </a:p>
      </dsp:txBody>
      <dsp:txXfrm>
        <a:off x="138360" y="3089279"/>
        <a:ext cx="6672720" cy="25576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1371A-19CE-9344-A4F3-7BEEC35B65ED}">
      <dsp:nvSpPr>
        <dsp:cNvPr id="0" name=""/>
        <dsp:cNvSpPr/>
      </dsp:nvSpPr>
      <dsp:spPr>
        <a:xfrm>
          <a:off x="0" y="0"/>
          <a:ext cx="6949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F23271-9047-7A4B-B55D-39ABF635A69A}">
      <dsp:nvSpPr>
        <dsp:cNvPr id="0" name=""/>
        <dsp:cNvSpPr/>
      </dsp:nvSpPr>
      <dsp:spPr>
        <a:xfrm>
          <a:off x="0" y="0"/>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Can pupils challenge AI outputs?</a:t>
          </a:r>
        </a:p>
      </dsp:txBody>
      <dsp:txXfrm>
        <a:off x="0" y="0"/>
        <a:ext cx="6949440" cy="1446659"/>
      </dsp:txXfrm>
    </dsp:sp>
    <dsp:sp modelId="{267CDBF3-B0EA-A848-994D-9E198A02A910}">
      <dsp:nvSpPr>
        <dsp:cNvPr id="0" name=""/>
        <dsp:cNvSpPr/>
      </dsp:nvSpPr>
      <dsp:spPr>
        <a:xfrm>
          <a:off x="0" y="1446659"/>
          <a:ext cx="6949440" cy="0"/>
        </a:xfrm>
        <a:prstGeom prst="line">
          <a:avLst/>
        </a:prstGeom>
        <a:solidFill>
          <a:schemeClr val="accent2">
            <a:hueOff val="-347110"/>
            <a:satOff val="-7210"/>
            <a:lumOff val="-1961"/>
            <a:alphaOff val="0"/>
          </a:schemeClr>
        </a:solidFill>
        <a:ln w="12700" cap="flat" cmpd="sng" algn="ctr">
          <a:solidFill>
            <a:schemeClr val="accent2">
              <a:hueOff val="-347110"/>
              <a:satOff val="-7210"/>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F55A38-195F-CC42-AC28-00682FE0B8CB}">
      <dsp:nvSpPr>
        <dsp:cNvPr id="0" name=""/>
        <dsp:cNvSpPr/>
      </dsp:nvSpPr>
      <dsp:spPr>
        <a:xfrm>
          <a:off x="0" y="1446659"/>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Spot misinformation?</a:t>
          </a:r>
        </a:p>
      </dsp:txBody>
      <dsp:txXfrm>
        <a:off x="0" y="1446659"/>
        <a:ext cx="6949440" cy="1446659"/>
      </dsp:txXfrm>
    </dsp:sp>
    <dsp:sp modelId="{6A4C01F0-4E86-4F4C-9569-CB5A58681155}">
      <dsp:nvSpPr>
        <dsp:cNvPr id="0" name=""/>
        <dsp:cNvSpPr/>
      </dsp:nvSpPr>
      <dsp:spPr>
        <a:xfrm>
          <a:off x="0" y="2893318"/>
          <a:ext cx="6949440" cy="0"/>
        </a:xfrm>
        <a:prstGeom prst="line">
          <a:avLst/>
        </a:prstGeom>
        <a:solidFill>
          <a:schemeClr val="accent2">
            <a:hueOff val="-694219"/>
            <a:satOff val="-14421"/>
            <a:lumOff val="-3921"/>
            <a:alphaOff val="0"/>
          </a:schemeClr>
        </a:solidFill>
        <a:ln w="12700" cap="flat" cmpd="sng" algn="ctr">
          <a:solidFill>
            <a:schemeClr val="accent2">
              <a:hueOff val="-694219"/>
              <a:satOff val="-14421"/>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DE2932-0CBD-604E-9821-7427FED18967}">
      <dsp:nvSpPr>
        <dsp:cNvPr id="0" name=""/>
        <dsp:cNvSpPr/>
      </dsp:nvSpPr>
      <dsp:spPr>
        <a:xfrm>
          <a:off x="0" y="2893318"/>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Understand bias?</a:t>
          </a:r>
        </a:p>
      </dsp:txBody>
      <dsp:txXfrm>
        <a:off x="0" y="2893318"/>
        <a:ext cx="6949440" cy="1446659"/>
      </dsp:txXfrm>
    </dsp:sp>
    <dsp:sp modelId="{CF43220C-07EB-F942-9C65-3FB7C9337096}">
      <dsp:nvSpPr>
        <dsp:cNvPr id="0" name=""/>
        <dsp:cNvSpPr/>
      </dsp:nvSpPr>
      <dsp:spPr>
        <a:xfrm>
          <a:off x="0" y="4339978"/>
          <a:ext cx="6949440" cy="0"/>
        </a:xfrm>
        <a:prstGeom prst="line">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2C05BC-95B8-FF4B-8365-A46E21B6DC62}">
      <dsp:nvSpPr>
        <dsp:cNvPr id="0" name=""/>
        <dsp:cNvSpPr/>
      </dsp:nvSpPr>
      <dsp:spPr>
        <a:xfrm>
          <a:off x="0" y="4339978"/>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Protect data?</a:t>
          </a:r>
        </a:p>
      </dsp:txBody>
      <dsp:txXfrm>
        <a:off x="0" y="4339978"/>
        <a:ext cx="6949440" cy="144665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18871-A9BB-6144-9F63-2BCBED9C6568}" type="datetimeFigureOut">
              <a:rPr lang="en-US" smtClean="0"/>
              <a:t>6/26/26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6E5EC-7722-3246-B271-A0EDA9E3ADA6}" type="slidenum">
              <a:rPr lang="en-US" smtClean="0"/>
              <a:t>‹#›</a:t>
            </a:fld>
            <a:endParaRPr lang="en-US"/>
          </a:p>
        </p:txBody>
      </p:sp>
    </p:spTree>
    <p:extLst>
      <p:ext uri="{BB962C8B-B14F-4D97-AF65-F5344CB8AC3E}">
        <p14:creationId xmlns:p14="http://schemas.microsoft.com/office/powerpoint/2010/main" val="394954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pp.riffbot.ai/v/2810/386"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not really a talk about technology. It's about what kind of adults we're preparing children to become in a world shaped by AI.</a:t>
            </a:r>
          </a:p>
          <a:p>
            <a:endParaRPr lang="en-US" dirty="0"/>
          </a:p>
        </p:txBody>
      </p:sp>
      <p:sp>
        <p:nvSpPr>
          <p:cNvPr id="4" name="Slide Number Placeholder 3"/>
          <p:cNvSpPr>
            <a:spLocks noGrp="1"/>
          </p:cNvSpPr>
          <p:nvPr>
            <p:ph type="sldNum" sz="quarter" idx="5"/>
          </p:nvPr>
        </p:nvSpPr>
        <p:spPr/>
        <p:txBody>
          <a:bodyPr/>
          <a:lstStyle/>
          <a:p>
            <a:fld id="{8CF6E5EC-7722-3246-B271-A0EDA9E3ADA6}" type="slidenum">
              <a:rPr lang="en-US" smtClean="0"/>
              <a:t>1</a:t>
            </a:fld>
            <a:endParaRPr lang="en-US"/>
          </a:p>
        </p:txBody>
      </p:sp>
    </p:spTree>
    <p:extLst>
      <p:ext uri="{BB962C8B-B14F-4D97-AF65-F5344CB8AC3E}">
        <p14:creationId xmlns:p14="http://schemas.microsoft.com/office/powerpoint/2010/main" val="156715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Technology now sits inside everything rather than it being considered a discrete element of school … it doesn’t have its own section. It would be like having an interactive whiteboards specific aspect of an </a:t>
            </a:r>
            <a:r>
              <a:rPr lang="en-GB" dirty="0" err="1"/>
              <a:t>ofsted</a:t>
            </a:r>
            <a:r>
              <a:rPr lang="en-GB" dirty="0"/>
              <a:t> inspection. </a:t>
            </a:r>
            <a:endParaRPr lang="en-US" dirty="0"/>
          </a:p>
        </p:txBody>
      </p:sp>
      <p:sp>
        <p:nvSpPr>
          <p:cNvPr id="4" name="Slide Number Placeholder 3"/>
          <p:cNvSpPr>
            <a:spLocks noGrp="1"/>
          </p:cNvSpPr>
          <p:nvPr>
            <p:ph type="sldNum" sz="quarter" idx="5"/>
          </p:nvPr>
        </p:nvSpPr>
        <p:spPr/>
        <p:txBody>
          <a:bodyPr/>
          <a:lstStyle/>
          <a:p>
            <a:fld id="{8CF6E5EC-7722-3246-B271-A0EDA9E3ADA6}" type="slidenum">
              <a:rPr lang="en-US" smtClean="0"/>
              <a:t>5</a:t>
            </a:fld>
            <a:endParaRPr lang="en-US"/>
          </a:p>
        </p:txBody>
      </p:sp>
    </p:spTree>
    <p:extLst>
      <p:ext uri="{BB962C8B-B14F-4D97-AF65-F5344CB8AC3E}">
        <p14:creationId xmlns:p14="http://schemas.microsoft.com/office/powerpoint/2010/main" val="276287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76F68-1E30-FCA7-300E-4829D60DBC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CCA72-3555-F249-2C69-6133D4AAAA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C39233-DA2C-FCC8-6BDE-6334C5BFA490}"/>
              </a:ext>
            </a:extLst>
          </p:cNvPr>
          <p:cNvSpPr>
            <a:spLocks noGrp="1"/>
          </p:cNvSpPr>
          <p:nvPr>
            <p:ph type="body" idx="1"/>
          </p:nvPr>
        </p:nvSpPr>
        <p:spPr/>
        <p:txBody>
          <a:bodyPr/>
          <a:lstStyle/>
          <a:p>
            <a:r>
              <a:rPr lang="en-GB" dirty="0"/>
              <a:t>Technology now sits inside everything rather than it being considered a discrete element of school … it doesn’t have its own section. It would be like having an interactive whiteboards specific aspect of an </a:t>
            </a:r>
            <a:r>
              <a:rPr lang="en-GB" dirty="0" err="1"/>
              <a:t>ofsted</a:t>
            </a:r>
            <a:r>
              <a:rPr lang="en-GB" dirty="0"/>
              <a:t> inspection. </a:t>
            </a:r>
            <a:endParaRPr lang="en-US" dirty="0"/>
          </a:p>
        </p:txBody>
      </p:sp>
      <p:sp>
        <p:nvSpPr>
          <p:cNvPr id="4" name="Slide Number Placeholder 3">
            <a:extLst>
              <a:ext uri="{FF2B5EF4-FFF2-40B4-BE49-F238E27FC236}">
                <a16:creationId xmlns:a16="http://schemas.microsoft.com/office/drawing/2014/main" id="{43DFD4FD-9658-41AF-54CA-CE02F4A91A0D}"/>
              </a:ext>
            </a:extLst>
          </p:cNvPr>
          <p:cNvSpPr>
            <a:spLocks noGrp="1"/>
          </p:cNvSpPr>
          <p:nvPr>
            <p:ph type="sldNum" sz="quarter" idx="5"/>
          </p:nvPr>
        </p:nvSpPr>
        <p:spPr/>
        <p:txBody>
          <a:bodyPr/>
          <a:lstStyle/>
          <a:p>
            <a:fld id="{8CF6E5EC-7722-3246-B271-A0EDA9E3ADA6}" type="slidenum">
              <a:rPr lang="en-US" smtClean="0"/>
              <a:t>10</a:t>
            </a:fld>
            <a:endParaRPr lang="en-US"/>
          </a:p>
        </p:txBody>
      </p:sp>
    </p:spTree>
    <p:extLst>
      <p:ext uri="{BB962C8B-B14F-4D97-AF65-F5344CB8AC3E}">
        <p14:creationId xmlns:p14="http://schemas.microsoft.com/office/powerpoint/2010/main" val="127730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Digital cultural capital is no longer about knowing how to use technology. It is about knowing how to understand, question and sometimes resist it.</a:t>
            </a:r>
          </a:p>
          <a:p>
            <a:r>
              <a:rPr lang="en-GB" i="1" dirty="0"/>
              <a:t>How are invisible systems shaping children's experiences?</a:t>
            </a:r>
            <a:endParaRPr lang="en-GB" dirty="0"/>
          </a:p>
          <a:p>
            <a:r>
              <a:rPr lang="en-GB" dirty="0"/>
              <a:t>Children increasingly experience the world through algorithms.</a:t>
            </a:r>
          </a:p>
          <a:p>
            <a:r>
              <a:rPr lang="en-GB" dirty="0"/>
              <a:t>Algorithms determine:</a:t>
            </a:r>
          </a:p>
          <a:p>
            <a:pPr>
              <a:buFont typeface="Arial" panose="020B0604020202020204" pitchFamily="34" charset="0"/>
              <a:buChar char="•"/>
            </a:pPr>
            <a:r>
              <a:rPr lang="en-GB" dirty="0"/>
              <a:t>what information appears </a:t>
            </a:r>
          </a:p>
          <a:p>
            <a:pPr>
              <a:buFont typeface="Arial" panose="020B0604020202020204" pitchFamily="34" charset="0"/>
              <a:buChar char="•"/>
            </a:pPr>
            <a:r>
              <a:rPr lang="en-GB" dirty="0"/>
              <a:t>what news is seen </a:t>
            </a:r>
          </a:p>
          <a:p>
            <a:pPr>
              <a:buFont typeface="Arial" panose="020B0604020202020204" pitchFamily="34" charset="0"/>
              <a:buChar char="•"/>
            </a:pPr>
            <a:r>
              <a:rPr lang="en-GB" dirty="0"/>
              <a:t>which videos are recommended </a:t>
            </a:r>
          </a:p>
          <a:p>
            <a:pPr>
              <a:buFont typeface="Arial" panose="020B0604020202020204" pitchFamily="34" charset="0"/>
              <a:buChar char="•"/>
            </a:pPr>
            <a:r>
              <a:rPr lang="en-GB" dirty="0"/>
              <a:t>what AI suggests </a:t>
            </a:r>
          </a:p>
          <a:p>
            <a:pPr>
              <a:buFont typeface="Arial" panose="020B0604020202020204" pitchFamily="34" charset="0"/>
              <a:buChar char="•"/>
            </a:pPr>
            <a:r>
              <a:rPr lang="en-GB" dirty="0"/>
              <a:t>which answers seem most plausible </a:t>
            </a:r>
          </a:p>
          <a:p>
            <a:r>
              <a:rPr lang="en-GB" dirty="0"/>
              <a:t>The danger isn't simply misinformation.</a:t>
            </a:r>
          </a:p>
          <a:p>
            <a:r>
              <a:rPr lang="en-GB" dirty="0"/>
              <a:t>It's becoming unaware that these systems are shaping our choices.</a:t>
            </a:r>
          </a:p>
          <a:p>
            <a:r>
              <a:rPr lang="en-GB" dirty="0"/>
              <a:t>Critical digital literacy therefore becomes less about spotting fake news and more about recognising that technologies actively mediate experience.</a:t>
            </a:r>
          </a:p>
          <a:p>
            <a:r>
              <a:rPr lang="en-GB" b="1" dirty="0"/>
              <a:t>Ofsted link</a:t>
            </a:r>
            <a:endParaRPr lang="en-GB" dirty="0"/>
          </a:p>
          <a:p>
            <a:pPr>
              <a:buFont typeface="Arial" panose="020B0604020202020204" pitchFamily="34" charset="0"/>
              <a:buChar char="•"/>
            </a:pPr>
            <a:r>
              <a:rPr lang="en-GB" dirty="0"/>
              <a:t>Safeguarding </a:t>
            </a:r>
          </a:p>
          <a:p>
            <a:pPr>
              <a:buFont typeface="Arial" panose="020B0604020202020204" pitchFamily="34" charset="0"/>
              <a:buChar char="•"/>
            </a:pPr>
            <a:r>
              <a:rPr lang="en-GB" dirty="0"/>
              <a:t>Inclusion </a:t>
            </a:r>
          </a:p>
          <a:p>
            <a:pPr>
              <a:buFont typeface="Arial" panose="020B0604020202020204" pitchFamily="34" charset="0"/>
              <a:buChar char="•"/>
            </a:pPr>
            <a:r>
              <a:rPr lang="en-GB" dirty="0"/>
              <a:t>Personal Development </a:t>
            </a:r>
          </a:p>
          <a:p>
            <a:pPr>
              <a:buFont typeface="Arial" panose="020B0604020202020204" pitchFamily="34" charset="0"/>
              <a:buChar char="•"/>
            </a:pPr>
            <a:r>
              <a:rPr lang="en-GB" dirty="0"/>
              <a:t>Critical thinking </a:t>
            </a:r>
          </a:p>
          <a:p>
            <a:endParaRPr lang="en-US" dirty="0"/>
          </a:p>
        </p:txBody>
      </p:sp>
      <p:sp>
        <p:nvSpPr>
          <p:cNvPr id="4" name="Slide Number Placeholder 3"/>
          <p:cNvSpPr>
            <a:spLocks noGrp="1"/>
          </p:cNvSpPr>
          <p:nvPr>
            <p:ph type="sldNum" sz="quarter" idx="5"/>
          </p:nvPr>
        </p:nvSpPr>
        <p:spPr/>
        <p:txBody>
          <a:bodyPr/>
          <a:lstStyle/>
          <a:p>
            <a:fld id="{8CF6E5EC-7722-3246-B271-A0EDA9E3ADA6}" type="slidenum">
              <a:rPr lang="en-US" smtClean="0"/>
              <a:t>13</a:t>
            </a:fld>
            <a:endParaRPr lang="en-US"/>
          </a:p>
        </p:txBody>
      </p:sp>
    </p:spTree>
    <p:extLst>
      <p:ext uri="{BB962C8B-B14F-4D97-AF65-F5344CB8AC3E}">
        <p14:creationId xmlns:p14="http://schemas.microsoft.com/office/powerpoint/2010/main" val="471285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schoolsweek.co.uk</a:t>
            </a:r>
            <a:r>
              <a:rPr lang="en-US" dirty="0"/>
              <a:t>/ministers-to-trial-ai-tutoring-in-</a:t>
            </a:r>
            <a:r>
              <a:rPr lang="en-US" dirty="0" err="1"/>
              <a:t>englands</a:t>
            </a:r>
            <a:r>
              <a:rPr lang="en-US" dirty="0"/>
              <a:t>-schools/</a:t>
            </a:r>
          </a:p>
        </p:txBody>
      </p:sp>
      <p:sp>
        <p:nvSpPr>
          <p:cNvPr id="4" name="Slide Number Placeholder 3"/>
          <p:cNvSpPr>
            <a:spLocks noGrp="1"/>
          </p:cNvSpPr>
          <p:nvPr>
            <p:ph type="sldNum" sz="quarter" idx="5"/>
          </p:nvPr>
        </p:nvSpPr>
        <p:spPr/>
        <p:txBody>
          <a:bodyPr/>
          <a:lstStyle/>
          <a:p>
            <a:fld id="{8CF6E5EC-7722-3246-B271-A0EDA9E3ADA6}" type="slidenum">
              <a:rPr lang="en-US" smtClean="0"/>
              <a:t>16</a:t>
            </a:fld>
            <a:endParaRPr lang="en-US"/>
          </a:p>
        </p:txBody>
      </p:sp>
    </p:spTree>
    <p:extLst>
      <p:ext uri="{BB962C8B-B14F-4D97-AF65-F5344CB8AC3E}">
        <p14:creationId xmlns:p14="http://schemas.microsoft.com/office/powerpoint/2010/main" val="169543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Notice how none of those questions are really about AI. They're about educational leadership.</a:t>
            </a:r>
          </a:p>
          <a:p>
            <a:pPr marL="0" indent="0">
              <a:buNone/>
            </a:pPr>
            <a:r>
              <a:rPr lang="en-GB" dirty="0"/>
              <a:t>The government increasingly views AI tutoring as an equity strategy. The reasoning is fairly compelling. Only relatively affluent families can usually afford regular one-to-one tuition. If AI can provide high-quality personalised support at scale, then pupils who currently receive no additional help might gain access to something much closer to personalised tutoring. That's the rationale behind the planned programme for disadvantaged pupils.  That aligns beautifully with Ofsted's focus on inclusion.</a:t>
            </a:r>
          </a:p>
          <a:p>
            <a:pPr marL="0" indent="0">
              <a:buNone/>
            </a:pPr>
            <a:r>
              <a:rPr lang="en-GB" dirty="0"/>
              <a:t>But... If AI tutoring becomes widely available... what exactly are we hoping children gain from it? Just higher grades? Because if education is about:</a:t>
            </a:r>
          </a:p>
          <a:p>
            <a:pPr>
              <a:buFont typeface="Arial" panose="020B0604020202020204" pitchFamily="34" charset="0"/>
              <a:buChar char="•"/>
            </a:pPr>
            <a:r>
              <a:rPr lang="en-GB" dirty="0"/>
              <a:t>judgement </a:t>
            </a:r>
          </a:p>
          <a:p>
            <a:pPr>
              <a:buFont typeface="Arial" panose="020B0604020202020204" pitchFamily="34" charset="0"/>
              <a:buChar char="•"/>
            </a:pPr>
            <a:r>
              <a:rPr lang="en-GB" dirty="0"/>
              <a:t>dialogue </a:t>
            </a:r>
          </a:p>
          <a:p>
            <a:pPr>
              <a:buFont typeface="Arial" panose="020B0604020202020204" pitchFamily="34" charset="0"/>
              <a:buChar char="•"/>
            </a:pPr>
            <a:r>
              <a:rPr lang="en-GB" dirty="0"/>
              <a:t>confidence </a:t>
            </a:r>
          </a:p>
          <a:p>
            <a:pPr>
              <a:buFont typeface="Arial" panose="020B0604020202020204" pitchFamily="34" charset="0"/>
              <a:buChar char="•"/>
            </a:pPr>
            <a:r>
              <a:rPr lang="en-GB" dirty="0"/>
              <a:t>appearing in the world </a:t>
            </a:r>
          </a:p>
          <a:p>
            <a:pPr>
              <a:buFont typeface="Arial" panose="020B0604020202020204" pitchFamily="34" charset="0"/>
              <a:buChar char="•"/>
            </a:pPr>
            <a:r>
              <a:rPr lang="en-GB" dirty="0"/>
              <a:t>developing one's own voice </a:t>
            </a:r>
          </a:p>
          <a:p>
            <a:pPr marL="0" indent="0">
              <a:buNone/>
            </a:pPr>
            <a:r>
              <a:rPr lang="en-GB" dirty="0"/>
              <a:t>then we also have to ask: Which parts of learning should remain fundamentally human? That isn't an argument against AI tutoring. It's an argument for being clear about what we think tutoring is for.</a:t>
            </a:r>
          </a:p>
          <a:p>
            <a:endParaRPr lang="en-GB" sz="1200" dirty="0"/>
          </a:p>
          <a:p>
            <a:endParaRPr lang="en-US" dirty="0"/>
          </a:p>
        </p:txBody>
      </p:sp>
      <p:sp>
        <p:nvSpPr>
          <p:cNvPr id="4" name="Slide Number Placeholder 3"/>
          <p:cNvSpPr>
            <a:spLocks noGrp="1"/>
          </p:cNvSpPr>
          <p:nvPr>
            <p:ph type="sldNum" sz="quarter" idx="5"/>
          </p:nvPr>
        </p:nvSpPr>
        <p:spPr/>
        <p:txBody>
          <a:bodyPr/>
          <a:lstStyle/>
          <a:p>
            <a:fld id="{8CF6E5EC-7722-3246-B271-A0EDA9E3ADA6}" type="slidenum">
              <a:rPr lang="en-US" smtClean="0"/>
              <a:t>17</a:t>
            </a:fld>
            <a:endParaRPr lang="en-US"/>
          </a:p>
        </p:txBody>
      </p:sp>
    </p:spTree>
    <p:extLst>
      <p:ext uri="{BB962C8B-B14F-4D97-AF65-F5344CB8AC3E}">
        <p14:creationId xmlns:p14="http://schemas.microsoft.com/office/powerpoint/2010/main" val="2245119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highlight>
                  <a:srgbClr val="E7E6DA"/>
                </a:highlight>
                <a:latin typeface="Inter" panose="020B0502030000000004" pitchFamily="34" charset="0"/>
                <a:hlinkClick r:id="rId3"/>
              </a:rPr>
              <a:t>app.riffbot.ai/v/2810/386</a:t>
            </a:r>
            <a:endParaRPr lang="en-US" dirty="0"/>
          </a:p>
        </p:txBody>
      </p:sp>
      <p:sp>
        <p:nvSpPr>
          <p:cNvPr id="4" name="Slide Number Placeholder 3"/>
          <p:cNvSpPr>
            <a:spLocks noGrp="1"/>
          </p:cNvSpPr>
          <p:nvPr>
            <p:ph type="sldNum" sz="quarter" idx="5"/>
          </p:nvPr>
        </p:nvSpPr>
        <p:spPr/>
        <p:txBody>
          <a:bodyPr/>
          <a:lstStyle/>
          <a:p>
            <a:fld id="{8CF6E5EC-7722-3246-B271-A0EDA9E3ADA6}" type="slidenum">
              <a:rPr lang="en-US" smtClean="0"/>
              <a:t>20</a:t>
            </a:fld>
            <a:endParaRPr lang="en-US"/>
          </a:p>
        </p:txBody>
      </p:sp>
    </p:spTree>
    <p:extLst>
      <p:ext uri="{BB962C8B-B14F-4D97-AF65-F5344CB8AC3E}">
        <p14:creationId xmlns:p14="http://schemas.microsoft.com/office/powerpoint/2010/main" val="252493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6/1/26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39602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6/1/26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5950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6/1/26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70350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6/1/26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13069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6/1/26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25786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6/1/26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77209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6/1/26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81759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6/1/26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3030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6/1/26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3935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6/1/26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69533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6/1/26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60819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6/1/26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59049013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A875D55-4A80-43E9-38F6-27E366493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lorful swirls of paint&#10;&#10;Description automatically generated with medium confidence">
            <a:extLst>
              <a:ext uri="{FF2B5EF4-FFF2-40B4-BE49-F238E27FC236}">
                <a16:creationId xmlns:a16="http://schemas.microsoft.com/office/drawing/2014/main" id="{825F6D83-51F1-034B-00E3-033E7152B69F}"/>
              </a:ext>
            </a:extLst>
          </p:cNvPr>
          <p:cNvPicPr>
            <a:picLocks noChangeAspect="1"/>
          </p:cNvPicPr>
          <p:nvPr/>
        </p:nvPicPr>
        <p:blipFill>
          <a:blip r:embed="rId3">
            <a:alphaModFix amt="60000"/>
          </a:blip>
          <a:srcRect t="7386" b="7386"/>
          <a:stretch>
            <a:fillRect/>
          </a:stretch>
        </p:blipFill>
        <p:spPr>
          <a:xfrm>
            <a:off x="1" y="1"/>
            <a:ext cx="12192000" cy="6857999"/>
          </a:xfrm>
          <a:prstGeom prst="rect">
            <a:avLst/>
          </a:prstGeom>
        </p:spPr>
      </p:pic>
      <p:sp>
        <p:nvSpPr>
          <p:cNvPr id="2" name="Title 1">
            <a:extLst>
              <a:ext uri="{FF2B5EF4-FFF2-40B4-BE49-F238E27FC236}">
                <a16:creationId xmlns:a16="http://schemas.microsoft.com/office/drawing/2014/main" id="{410DB526-AD95-1CAD-30CF-9BCBFD477A3C}"/>
              </a:ext>
            </a:extLst>
          </p:cNvPr>
          <p:cNvSpPr>
            <a:spLocks noGrp="1"/>
          </p:cNvSpPr>
          <p:nvPr>
            <p:ph type="ctrTitle"/>
          </p:nvPr>
        </p:nvSpPr>
        <p:spPr>
          <a:xfrm>
            <a:off x="2301923" y="1482602"/>
            <a:ext cx="7588155" cy="2236264"/>
          </a:xfrm>
        </p:spPr>
        <p:txBody>
          <a:bodyPr>
            <a:normAutofit/>
          </a:bodyPr>
          <a:lstStyle/>
          <a:p>
            <a:r>
              <a:rPr lang="en-GB" sz="5000">
                <a:solidFill>
                  <a:srgbClr val="FFFFFF"/>
                </a:solidFill>
              </a:rPr>
              <a:t>Computing, AI and All Things Digital in the New Ofsted Framework</a:t>
            </a:r>
            <a:endParaRPr lang="en-US" sz="5000">
              <a:solidFill>
                <a:srgbClr val="FFFFFF"/>
              </a:solidFill>
            </a:endParaRPr>
          </a:p>
        </p:txBody>
      </p:sp>
    </p:spTree>
    <p:extLst>
      <p:ext uri="{BB962C8B-B14F-4D97-AF65-F5344CB8AC3E}">
        <p14:creationId xmlns:p14="http://schemas.microsoft.com/office/powerpoint/2010/main" val="1743648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78703-FD54-7E10-CD59-94E3688744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E7A236-730F-1897-D0E2-A912E34AA2EF}"/>
              </a:ext>
            </a:extLst>
          </p:cNvPr>
          <p:cNvSpPr>
            <a:spLocks noGrp="1"/>
          </p:cNvSpPr>
          <p:nvPr>
            <p:ph type="title"/>
          </p:nvPr>
        </p:nvSpPr>
        <p:spPr>
          <a:xfrm>
            <a:off x="612649" y="548638"/>
            <a:ext cx="3493008" cy="5788152"/>
          </a:xfrm>
        </p:spPr>
        <p:txBody>
          <a:bodyPr anchor="ctr">
            <a:normAutofit/>
          </a:bodyPr>
          <a:lstStyle/>
          <a:p>
            <a:r>
              <a:rPr lang="en-GB" sz="4000" dirty="0"/>
              <a:t>What will Ofsted be concerned about?</a:t>
            </a:r>
          </a:p>
        </p:txBody>
      </p:sp>
      <p:graphicFrame>
        <p:nvGraphicFramePr>
          <p:cNvPr id="5" name="Content Placeholder 2">
            <a:extLst>
              <a:ext uri="{FF2B5EF4-FFF2-40B4-BE49-F238E27FC236}">
                <a16:creationId xmlns:a16="http://schemas.microsoft.com/office/drawing/2014/main" id="{2584D462-3F47-0C55-B16A-B7567003E625}"/>
              </a:ext>
            </a:extLst>
          </p:cNvPr>
          <p:cNvGraphicFramePr>
            <a:graphicFrameLocks noGrp="1"/>
          </p:cNvGraphicFramePr>
          <p:nvPr>
            <p:ph idx="1"/>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7165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073C5-CCD9-7728-C722-08DF35C6FDE6}"/>
              </a:ext>
            </a:extLst>
          </p:cNvPr>
          <p:cNvSpPr>
            <a:spLocks noGrp="1"/>
          </p:cNvSpPr>
          <p:nvPr>
            <p:ph type="title"/>
          </p:nvPr>
        </p:nvSpPr>
        <p:spPr>
          <a:xfrm>
            <a:off x="612648" y="603504"/>
            <a:ext cx="5862396" cy="1527048"/>
          </a:xfrm>
        </p:spPr>
        <p:txBody>
          <a:bodyPr anchor="b">
            <a:normAutofit/>
          </a:bodyPr>
          <a:lstStyle/>
          <a:p>
            <a:r>
              <a:rPr lang="en-US" sz="3300" dirty="0"/>
              <a:t>UK policy has moved beyond a binary of </a:t>
            </a:r>
            <a:br>
              <a:rPr lang="en-US" sz="3300" dirty="0"/>
            </a:br>
            <a:r>
              <a:rPr lang="en-US" sz="3300" dirty="0"/>
              <a:t>AI is Great vs AI is Bad </a:t>
            </a:r>
          </a:p>
        </p:txBody>
      </p:sp>
      <p:sp>
        <p:nvSpPr>
          <p:cNvPr id="3" name="Content Placeholder 2">
            <a:extLst>
              <a:ext uri="{FF2B5EF4-FFF2-40B4-BE49-F238E27FC236}">
                <a16:creationId xmlns:a16="http://schemas.microsoft.com/office/drawing/2014/main" id="{8964A3E9-B63E-1A82-44A6-43591AC45A8B}"/>
              </a:ext>
            </a:extLst>
          </p:cNvPr>
          <p:cNvSpPr>
            <a:spLocks noGrp="1"/>
          </p:cNvSpPr>
          <p:nvPr>
            <p:ph idx="1"/>
          </p:nvPr>
        </p:nvSpPr>
        <p:spPr>
          <a:xfrm>
            <a:off x="612648" y="2370164"/>
            <a:ext cx="5862396" cy="4096512"/>
          </a:xfrm>
        </p:spPr>
        <p:txBody>
          <a:bodyPr>
            <a:normAutofit fontScale="92500" lnSpcReduction="20000"/>
          </a:bodyPr>
          <a:lstStyle/>
          <a:p>
            <a:pPr marL="0" indent="0">
              <a:buNone/>
            </a:pPr>
            <a:r>
              <a:rPr lang="en-GB" sz="2800" dirty="0"/>
              <a:t>The Government's position is neither 'AI is the future' nor 'AI is a threat'. It is that AI has significant potential to improve education.</a:t>
            </a:r>
          </a:p>
          <a:p>
            <a:pPr marL="0" indent="0">
              <a:buNone/>
            </a:pPr>
            <a:endParaRPr lang="en-GB" sz="2800" dirty="0"/>
          </a:p>
          <a:p>
            <a:pPr marL="0" indent="0">
              <a:buNone/>
            </a:pPr>
            <a:r>
              <a:rPr lang="en-GB" sz="2800" dirty="0"/>
              <a:t>But only when its use is guided by educational purpose, robust governance, and the best interests of children.</a:t>
            </a:r>
            <a:endParaRPr lang="en-US" sz="3200" dirty="0"/>
          </a:p>
        </p:txBody>
      </p:sp>
      <p:pic>
        <p:nvPicPr>
          <p:cNvPr id="7" name="Graphic 6" descr="Classroom">
            <a:extLst>
              <a:ext uri="{FF2B5EF4-FFF2-40B4-BE49-F238E27FC236}">
                <a16:creationId xmlns:a16="http://schemas.microsoft.com/office/drawing/2014/main" id="{16508FD3-ECDA-E758-A82F-15785FB0B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91395" y="1102440"/>
            <a:ext cx="4681506" cy="4681506"/>
          </a:xfrm>
          <a:prstGeom prst="rect">
            <a:avLst/>
          </a:prstGeom>
        </p:spPr>
      </p:pic>
    </p:spTree>
    <p:extLst>
      <p:ext uri="{BB962C8B-B14F-4D97-AF65-F5344CB8AC3E}">
        <p14:creationId xmlns:p14="http://schemas.microsoft.com/office/powerpoint/2010/main" val="1207412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9" y="548638"/>
            <a:ext cx="3493008" cy="5788152"/>
          </a:xfrm>
        </p:spPr>
        <p:txBody>
          <a:bodyPr anchor="ctr">
            <a:normAutofit/>
          </a:bodyPr>
          <a:lstStyle/>
          <a:p>
            <a:r>
              <a:rPr lang="en-GB" sz="4000" dirty="0"/>
              <a:t>Inspection Frameworks</a:t>
            </a:r>
          </a:p>
        </p:txBody>
      </p:sp>
      <p:graphicFrame>
        <p:nvGraphicFramePr>
          <p:cNvPr id="14" name="Content Placeholder 2">
            <a:extLst>
              <a:ext uri="{FF2B5EF4-FFF2-40B4-BE49-F238E27FC236}">
                <a16:creationId xmlns:a16="http://schemas.microsoft.com/office/drawing/2014/main" id="{BE395D93-DDFF-1DC2-6721-20812C0E0F5B}"/>
              </a:ext>
            </a:extLst>
          </p:cNvPr>
          <p:cNvGraphicFramePr>
            <a:graphicFrameLocks noGrp="1"/>
          </p:cNvGraphicFramePr>
          <p:nvPr>
            <p:ph idx="1"/>
            <p:extLst>
              <p:ext uri="{D42A27DB-BD31-4B8C-83A1-F6EECF244321}">
                <p14:modId xmlns:p14="http://schemas.microsoft.com/office/powerpoint/2010/main" val="1449537696"/>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9" y="548638"/>
            <a:ext cx="3493008" cy="5788152"/>
          </a:xfrm>
        </p:spPr>
        <p:txBody>
          <a:bodyPr anchor="ctr">
            <a:normAutofit/>
          </a:bodyPr>
          <a:lstStyle/>
          <a:p>
            <a:r>
              <a:rPr lang="en-GB" sz="4000" dirty="0"/>
              <a:t>Cultural Capital in an AI world </a:t>
            </a:r>
          </a:p>
        </p:txBody>
      </p:sp>
      <p:graphicFrame>
        <p:nvGraphicFramePr>
          <p:cNvPr id="12" name="Content Placeholder 2">
            <a:extLst>
              <a:ext uri="{FF2B5EF4-FFF2-40B4-BE49-F238E27FC236}">
                <a16:creationId xmlns:a16="http://schemas.microsoft.com/office/drawing/2014/main" id="{FF659C17-2334-6652-5C93-DD0FBADF4DBF}"/>
              </a:ext>
            </a:extLst>
          </p:cNvPr>
          <p:cNvGraphicFramePr>
            <a:graphicFrameLocks noGrp="1"/>
          </p:cNvGraphicFramePr>
          <p:nvPr>
            <p:ph idx="1"/>
            <p:extLst>
              <p:ext uri="{D42A27DB-BD31-4B8C-83A1-F6EECF244321}">
                <p14:modId xmlns:p14="http://schemas.microsoft.com/office/powerpoint/2010/main" val="386567857"/>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and white text on a white background&#10;&#10;Description automatically generated">
            <a:extLst>
              <a:ext uri="{FF2B5EF4-FFF2-40B4-BE49-F238E27FC236}">
                <a16:creationId xmlns:a16="http://schemas.microsoft.com/office/drawing/2014/main" id="{37E9341A-D490-0CC9-BC7C-1510E3470C8A}"/>
              </a:ext>
            </a:extLst>
          </p:cNvPr>
          <p:cNvPicPr>
            <a:picLocks noGrp="1" noChangeAspect="1"/>
          </p:cNvPicPr>
          <p:nvPr>
            <p:ph idx="1"/>
          </p:nvPr>
        </p:nvPicPr>
        <p:blipFill>
          <a:blip r:embed="rId2"/>
          <a:stretch>
            <a:fillRect/>
          </a:stretch>
        </p:blipFill>
        <p:spPr>
          <a:xfrm>
            <a:off x="0" y="1716723"/>
            <a:ext cx="7313955" cy="4592637"/>
          </a:xfrm>
        </p:spPr>
      </p:pic>
      <p:sp>
        <p:nvSpPr>
          <p:cNvPr id="6" name="TextBox 5">
            <a:extLst>
              <a:ext uri="{FF2B5EF4-FFF2-40B4-BE49-F238E27FC236}">
                <a16:creationId xmlns:a16="http://schemas.microsoft.com/office/drawing/2014/main" id="{EDAD0855-0270-0918-EE8F-51DA118B2387}"/>
              </a:ext>
            </a:extLst>
          </p:cNvPr>
          <p:cNvSpPr txBox="1"/>
          <p:nvPr/>
        </p:nvSpPr>
        <p:spPr>
          <a:xfrm>
            <a:off x="7543177" y="322729"/>
            <a:ext cx="4045975" cy="5909310"/>
          </a:xfrm>
          <a:prstGeom prst="rect">
            <a:avLst/>
          </a:prstGeom>
          <a:noFill/>
        </p:spPr>
        <p:txBody>
          <a:bodyPr wrap="square" rtlCol="0">
            <a:spAutoFit/>
          </a:bodyPr>
          <a:lstStyle/>
          <a:p>
            <a:r>
              <a:rPr lang="en-GB" b="1" u="none" strike="noStrike" dirty="0">
                <a:effectLst/>
                <a:latin typeface="Google Sans"/>
              </a:rPr>
              <a:t>How Ofsted Inspects Cultural Capital</a:t>
            </a:r>
          </a:p>
          <a:p>
            <a:r>
              <a:rPr lang="en-GB" b="0" u="none" strike="noStrike" dirty="0">
                <a:effectLst/>
                <a:latin typeface="Google Sans"/>
              </a:rPr>
              <a:t>Inspectors assess cultural capital as a core component of the </a:t>
            </a:r>
            <a:r>
              <a:rPr lang="en-GB" u="none" strike="noStrike" dirty="0">
                <a:effectLst/>
                <a:latin typeface="Google Sans"/>
              </a:rPr>
              <a:t>Quality of Education </a:t>
            </a:r>
            <a:r>
              <a:rPr lang="en-GB" b="0" u="none" strike="noStrike" dirty="0">
                <a:effectLst/>
                <a:latin typeface="Google Sans"/>
              </a:rPr>
              <a:t>judgement in both schools and early years settings. They look for… </a:t>
            </a:r>
          </a:p>
          <a:p>
            <a:endParaRPr lang="en-GB" dirty="0">
              <a:latin typeface="Google Sans"/>
            </a:endParaRPr>
          </a:p>
          <a:p>
            <a:r>
              <a:rPr lang="en-GB" b="1" u="none" strike="noStrike" dirty="0">
                <a:effectLst/>
                <a:latin typeface="Google Sans"/>
              </a:rPr>
              <a:t>Curriculum Intent:</a:t>
            </a:r>
            <a:r>
              <a:rPr lang="en-GB" b="0" u="none" strike="noStrike" dirty="0">
                <a:effectLst/>
                <a:latin typeface="Google Sans"/>
              </a:rPr>
              <a:t> How well leaders design the curriculum to go beyond just passing exams, actively broadening horizons and teaching pupils about the wider world. </a:t>
            </a:r>
          </a:p>
          <a:p>
            <a:endParaRPr lang="en-GB" dirty="0">
              <a:latin typeface="Google Sans"/>
            </a:endParaRPr>
          </a:p>
          <a:p>
            <a:r>
              <a:rPr lang="en-GB" b="1" u="none" strike="noStrike" dirty="0">
                <a:effectLst/>
                <a:latin typeface="Google Sans"/>
              </a:rPr>
              <a:t>Access and Equity:</a:t>
            </a:r>
            <a:r>
              <a:rPr lang="en-GB" b="0" u="none" strike="noStrike" dirty="0">
                <a:effectLst/>
                <a:latin typeface="Google Sans"/>
              </a:rPr>
              <a:t> How the school removes barriers so that </a:t>
            </a:r>
            <a:r>
              <a:rPr lang="en-GB" b="0" i="1" u="none" strike="noStrike" dirty="0">
                <a:effectLst/>
                <a:latin typeface="Google Sans"/>
              </a:rPr>
              <a:t>all</a:t>
            </a:r>
            <a:r>
              <a:rPr lang="en-GB" b="0" u="none" strike="noStrike" dirty="0">
                <a:effectLst/>
                <a:latin typeface="Google Sans"/>
              </a:rPr>
              <a:t> children, regardless of background, can engage in enriching experiences. </a:t>
            </a:r>
          </a:p>
          <a:p>
            <a:endParaRPr lang="en-GB" dirty="0">
              <a:latin typeface="Google Sans"/>
            </a:endParaRPr>
          </a:p>
          <a:p>
            <a:r>
              <a:rPr lang="en-GB" b="1" u="none" strike="noStrike" dirty="0">
                <a:effectLst/>
                <a:latin typeface="Google Sans"/>
              </a:rPr>
              <a:t>Preparation for Adulthood:</a:t>
            </a:r>
            <a:r>
              <a:rPr lang="en-GB" b="0" u="none" strike="noStrike" dirty="0">
                <a:effectLst/>
                <a:latin typeface="Google Sans"/>
              </a:rPr>
              <a:t> Equipping students with the practical knowledge to navigate society and their future careers, </a:t>
            </a:r>
          </a:p>
          <a:p>
            <a:endParaRPr lang="en-US" dirty="0"/>
          </a:p>
        </p:txBody>
      </p:sp>
      <p:pic>
        <p:nvPicPr>
          <p:cNvPr id="8" name="Picture 7" descr="A screenshot of a text&#10;&#10;Description automatically generated">
            <a:extLst>
              <a:ext uri="{FF2B5EF4-FFF2-40B4-BE49-F238E27FC236}">
                <a16:creationId xmlns:a16="http://schemas.microsoft.com/office/drawing/2014/main" id="{42889270-52D9-612F-98AA-2738AC3A94C3}"/>
              </a:ext>
            </a:extLst>
          </p:cNvPr>
          <p:cNvPicPr>
            <a:picLocks noChangeAspect="1"/>
          </p:cNvPicPr>
          <p:nvPr/>
        </p:nvPicPr>
        <p:blipFill>
          <a:blip r:embed="rId3"/>
          <a:stretch>
            <a:fillRect/>
          </a:stretch>
        </p:blipFill>
        <p:spPr>
          <a:xfrm>
            <a:off x="259042" y="548640"/>
            <a:ext cx="6795870" cy="4242198"/>
          </a:xfrm>
          <a:prstGeom prst="rect">
            <a:avLst/>
          </a:prstGeom>
        </p:spPr>
      </p:pic>
    </p:spTree>
    <p:extLst>
      <p:ext uri="{BB962C8B-B14F-4D97-AF65-F5344CB8AC3E}">
        <p14:creationId xmlns:p14="http://schemas.microsoft.com/office/powerpoint/2010/main" val="256758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9" y="548638"/>
            <a:ext cx="3493008" cy="5788152"/>
          </a:xfrm>
        </p:spPr>
        <p:txBody>
          <a:bodyPr anchor="ctr">
            <a:normAutofit/>
          </a:bodyPr>
          <a:lstStyle/>
          <a:p>
            <a:r>
              <a:rPr lang="en-GB" sz="4000"/>
              <a:t>New Digital Cultural Capital</a:t>
            </a:r>
          </a:p>
        </p:txBody>
      </p:sp>
      <p:graphicFrame>
        <p:nvGraphicFramePr>
          <p:cNvPr id="5" name="Content Placeholder 2">
            <a:extLst>
              <a:ext uri="{FF2B5EF4-FFF2-40B4-BE49-F238E27FC236}">
                <a16:creationId xmlns:a16="http://schemas.microsoft.com/office/drawing/2014/main" id="{85DF8A15-5DAF-10B0-32B9-61BC998C0588}"/>
              </a:ext>
            </a:extLst>
          </p:cNvPr>
          <p:cNvGraphicFramePr>
            <a:graphicFrameLocks noGrp="1"/>
          </p:cNvGraphicFramePr>
          <p:nvPr>
            <p:ph idx="1"/>
            <p:extLst>
              <p:ext uri="{D42A27DB-BD31-4B8C-83A1-F6EECF244321}">
                <p14:modId xmlns:p14="http://schemas.microsoft.com/office/powerpoint/2010/main" val="879119522"/>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207B083-EAC0-A5BB-C369-C9589EC7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FE9592-56EC-A7C7-5F2F-E0C9FE886AAD}"/>
              </a:ext>
            </a:extLst>
          </p:cNvPr>
          <p:cNvSpPr>
            <a:spLocks noGrp="1"/>
          </p:cNvSpPr>
          <p:nvPr>
            <p:ph type="title"/>
          </p:nvPr>
        </p:nvSpPr>
        <p:spPr>
          <a:xfrm>
            <a:off x="614677" y="603504"/>
            <a:ext cx="10872216" cy="1527048"/>
          </a:xfrm>
        </p:spPr>
        <p:txBody>
          <a:bodyPr anchor="b">
            <a:normAutofit/>
          </a:bodyPr>
          <a:lstStyle/>
          <a:p>
            <a:r>
              <a:rPr lang="en-GB" b="1" dirty="0"/>
              <a:t>AI tutors?</a:t>
            </a:r>
            <a:br>
              <a:rPr lang="en-GB" dirty="0"/>
            </a:br>
            <a:endParaRPr lang="en-US" dirty="0"/>
          </a:p>
        </p:txBody>
      </p:sp>
      <p:pic>
        <p:nvPicPr>
          <p:cNvPr id="6" name="Content Placeholder 3" descr="A screenshot of a school week&#10;&#10;Description automatically generated">
            <a:extLst>
              <a:ext uri="{FF2B5EF4-FFF2-40B4-BE49-F238E27FC236}">
                <a16:creationId xmlns:a16="http://schemas.microsoft.com/office/drawing/2014/main" id="{EEA7A238-3796-001E-17B4-E2BE697E7671}"/>
              </a:ext>
            </a:extLst>
          </p:cNvPr>
          <p:cNvPicPr>
            <a:picLocks noChangeAspect="1"/>
          </p:cNvPicPr>
          <p:nvPr/>
        </p:nvPicPr>
        <p:blipFill>
          <a:blip r:embed="rId3"/>
          <a:stretch>
            <a:fillRect/>
          </a:stretch>
        </p:blipFill>
        <p:spPr>
          <a:xfrm>
            <a:off x="614678" y="2441274"/>
            <a:ext cx="5173647" cy="2845505"/>
          </a:xfrm>
          <a:prstGeom prst="rect">
            <a:avLst/>
          </a:prstGeom>
        </p:spPr>
      </p:pic>
      <p:sp>
        <p:nvSpPr>
          <p:cNvPr id="3" name="Content Placeholder 2">
            <a:extLst>
              <a:ext uri="{FF2B5EF4-FFF2-40B4-BE49-F238E27FC236}">
                <a16:creationId xmlns:a16="http://schemas.microsoft.com/office/drawing/2014/main" id="{DB98FC1F-61DF-3049-5CB3-121D8B99D79C}"/>
              </a:ext>
            </a:extLst>
          </p:cNvPr>
          <p:cNvSpPr>
            <a:spLocks noGrp="1"/>
          </p:cNvSpPr>
          <p:nvPr>
            <p:ph idx="1"/>
          </p:nvPr>
        </p:nvSpPr>
        <p:spPr>
          <a:xfrm>
            <a:off x="6096000" y="2441273"/>
            <a:ext cx="5385816" cy="3817942"/>
          </a:xfrm>
        </p:spPr>
        <p:txBody>
          <a:bodyPr anchor="t">
            <a:normAutofit lnSpcReduction="10000"/>
          </a:bodyPr>
          <a:lstStyle/>
          <a:p>
            <a:pPr marL="0" indent="0">
              <a:buNone/>
            </a:pPr>
            <a:r>
              <a:rPr lang="en-GB" sz="1800" b="1" dirty="0"/>
              <a:t>How should schools evaluate AI tutors in the best interests of children?</a:t>
            </a:r>
            <a:endParaRPr lang="en-GB" sz="1800" dirty="0"/>
          </a:p>
          <a:p>
            <a:pPr marL="0" indent="0">
              <a:buNone/>
            </a:pPr>
            <a:r>
              <a:rPr lang="en-GB" sz="1800" dirty="0"/>
              <a:t>If the problem is…</a:t>
            </a:r>
          </a:p>
          <a:p>
            <a:pPr marL="0" indent="0">
              <a:buNone/>
            </a:pPr>
            <a:r>
              <a:rPr lang="en-GB" sz="1800" dirty="0"/>
              <a:t>"Teachers don't have enough time to provide individual feedback” then AI tutoring might genuinely improve learning.</a:t>
            </a:r>
          </a:p>
          <a:p>
            <a:pPr marL="0" indent="0">
              <a:buNone/>
            </a:pPr>
            <a:endParaRPr lang="en-GB" sz="1800" dirty="0"/>
          </a:p>
          <a:p>
            <a:pPr marL="0" indent="0">
              <a:buNone/>
            </a:pPr>
            <a:r>
              <a:rPr lang="en-GB" sz="1800" dirty="0"/>
              <a:t>If the problem is…</a:t>
            </a:r>
          </a:p>
          <a:p>
            <a:pPr marL="0" indent="0">
              <a:buNone/>
            </a:pPr>
            <a:r>
              <a:rPr lang="en-GB" sz="1800" dirty="0"/>
              <a:t>"We want to save money by replacing human interaction” that's a very different proposition.</a:t>
            </a:r>
          </a:p>
          <a:p>
            <a:endParaRPr lang="en-US" sz="1800" dirty="0"/>
          </a:p>
        </p:txBody>
      </p:sp>
    </p:spTree>
    <p:extLst>
      <p:ext uri="{BB962C8B-B14F-4D97-AF65-F5344CB8AC3E}">
        <p14:creationId xmlns:p14="http://schemas.microsoft.com/office/powerpoint/2010/main" val="276498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07B083-EAC0-A5BB-C369-C9589EC7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98255-7297-333B-0F07-0A514CBDF867}"/>
              </a:ext>
            </a:extLst>
          </p:cNvPr>
          <p:cNvSpPr>
            <a:spLocks noGrp="1"/>
          </p:cNvSpPr>
          <p:nvPr>
            <p:ph type="title"/>
          </p:nvPr>
        </p:nvSpPr>
        <p:spPr>
          <a:xfrm>
            <a:off x="614677" y="603504"/>
            <a:ext cx="10872216" cy="1527048"/>
          </a:xfrm>
        </p:spPr>
        <p:txBody>
          <a:bodyPr anchor="b">
            <a:normAutofit/>
          </a:bodyPr>
          <a:lstStyle/>
          <a:p>
            <a:pPr>
              <a:lnSpc>
                <a:spcPct val="110000"/>
              </a:lnSpc>
            </a:pPr>
            <a:r>
              <a:rPr lang="en-GB" sz="3600" dirty="0"/>
              <a:t>Instead of asking "Do you have an AI tutor?"</a:t>
            </a:r>
            <a:br>
              <a:rPr lang="en-GB" sz="3600" dirty="0"/>
            </a:br>
            <a:r>
              <a:rPr lang="en-GB" sz="3600" dirty="0"/>
              <a:t>Ofsted questions become … </a:t>
            </a:r>
            <a:endParaRPr lang="en-US" dirty="0"/>
          </a:p>
        </p:txBody>
      </p:sp>
      <p:pic>
        <p:nvPicPr>
          <p:cNvPr id="7" name="Graphic 6" descr="Head with Gears">
            <a:extLst>
              <a:ext uri="{FF2B5EF4-FFF2-40B4-BE49-F238E27FC236}">
                <a16:creationId xmlns:a16="http://schemas.microsoft.com/office/drawing/2014/main" id="{3111EAD9-546D-8E55-DC7B-D115D5461D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4678" y="2441274"/>
            <a:ext cx="3817941" cy="3817941"/>
          </a:xfrm>
          <a:prstGeom prst="rect">
            <a:avLst/>
          </a:prstGeom>
        </p:spPr>
      </p:pic>
      <p:sp>
        <p:nvSpPr>
          <p:cNvPr id="3" name="Content Placeholder 2">
            <a:extLst>
              <a:ext uri="{FF2B5EF4-FFF2-40B4-BE49-F238E27FC236}">
                <a16:creationId xmlns:a16="http://schemas.microsoft.com/office/drawing/2014/main" id="{68DED429-02BB-FFF0-D5B3-87C329BCA08D}"/>
              </a:ext>
            </a:extLst>
          </p:cNvPr>
          <p:cNvSpPr>
            <a:spLocks noGrp="1"/>
          </p:cNvSpPr>
          <p:nvPr>
            <p:ph idx="1"/>
          </p:nvPr>
        </p:nvSpPr>
        <p:spPr>
          <a:xfrm>
            <a:off x="4719484" y="2441273"/>
            <a:ext cx="6762332" cy="3817942"/>
          </a:xfrm>
        </p:spPr>
        <p:txBody>
          <a:bodyPr anchor="t">
            <a:normAutofit fontScale="92500" lnSpcReduction="10000"/>
          </a:bodyPr>
          <a:lstStyle/>
          <a:p>
            <a:pPr>
              <a:lnSpc>
                <a:spcPct val="110000"/>
              </a:lnSpc>
            </a:pPr>
            <a:r>
              <a:rPr lang="en-GB" b="1" dirty="0"/>
              <a:t>Outcomes = </a:t>
            </a:r>
            <a:r>
              <a:rPr lang="en-GB" dirty="0"/>
              <a:t>Is it improving learning? How do we know?</a:t>
            </a:r>
          </a:p>
          <a:p>
            <a:pPr>
              <a:lnSpc>
                <a:spcPct val="110000"/>
              </a:lnSpc>
            </a:pPr>
            <a:r>
              <a:rPr lang="en-GB" b="1" dirty="0"/>
              <a:t>Experiences =</a:t>
            </a:r>
            <a:r>
              <a:rPr lang="en-GB" dirty="0"/>
              <a:t>How are pupils experiencing it? Do they feel more confident? More independent? More motivated?</a:t>
            </a:r>
          </a:p>
          <a:p>
            <a:pPr>
              <a:lnSpc>
                <a:spcPct val="110000"/>
              </a:lnSpc>
            </a:pPr>
            <a:r>
              <a:rPr lang="en-GB" b="1" dirty="0"/>
              <a:t>Inclusion = </a:t>
            </a:r>
            <a:r>
              <a:rPr lang="en-GB" dirty="0"/>
              <a:t>Is it reducing or widening existing inequalities?</a:t>
            </a:r>
          </a:p>
          <a:p>
            <a:pPr>
              <a:lnSpc>
                <a:spcPct val="110000"/>
              </a:lnSpc>
            </a:pPr>
            <a:r>
              <a:rPr lang="en-GB" b="1" dirty="0"/>
              <a:t>Best interests = </a:t>
            </a:r>
            <a:r>
              <a:rPr lang="en-GB" dirty="0"/>
              <a:t>Does it complement teaching or gradually replace opportunities for human interaction?</a:t>
            </a:r>
          </a:p>
          <a:p>
            <a:pPr>
              <a:lnSpc>
                <a:spcPct val="110000"/>
              </a:lnSpc>
            </a:pPr>
            <a:r>
              <a:rPr lang="en-GB" b="1" dirty="0"/>
              <a:t>Governance = </a:t>
            </a:r>
            <a:r>
              <a:rPr lang="en-GB" dirty="0"/>
              <a:t>How have we evaluated it? What evidence are we collecting? How do we monitor unintended consequences?</a:t>
            </a:r>
          </a:p>
          <a:p>
            <a:pPr>
              <a:lnSpc>
                <a:spcPct val="110000"/>
              </a:lnSpc>
            </a:pPr>
            <a:endParaRPr lang="en-GB" sz="1600" dirty="0"/>
          </a:p>
          <a:p>
            <a:pPr>
              <a:lnSpc>
                <a:spcPct val="110000"/>
              </a:lnSpc>
            </a:pPr>
            <a:endParaRPr lang="en-US" sz="1600" dirty="0"/>
          </a:p>
        </p:txBody>
      </p:sp>
    </p:spTree>
    <p:extLst>
      <p:ext uri="{BB962C8B-B14F-4D97-AF65-F5344CB8AC3E}">
        <p14:creationId xmlns:p14="http://schemas.microsoft.com/office/powerpoint/2010/main" val="4205694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548640"/>
            <a:ext cx="9160475" cy="1132258"/>
          </a:xfrm>
        </p:spPr>
        <p:txBody>
          <a:bodyPr anchor="ctr">
            <a:normAutofit/>
          </a:bodyPr>
          <a:lstStyle/>
          <a:p>
            <a:pPr algn="ctr"/>
            <a:r>
              <a:rPr lang="en-GB"/>
              <a:t>Reflection</a:t>
            </a:r>
          </a:p>
        </p:txBody>
      </p:sp>
      <p:graphicFrame>
        <p:nvGraphicFramePr>
          <p:cNvPr id="5" name="Content Placeholder 2">
            <a:extLst>
              <a:ext uri="{FF2B5EF4-FFF2-40B4-BE49-F238E27FC236}">
                <a16:creationId xmlns:a16="http://schemas.microsoft.com/office/drawing/2014/main" id="{4FA42187-B5AB-E142-1902-0C0EDA02A8B9}"/>
              </a:ext>
            </a:extLst>
          </p:cNvPr>
          <p:cNvGraphicFramePr>
            <a:graphicFrameLocks noGrp="1"/>
          </p:cNvGraphicFramePr>
          <p:nvPr>
            <p:ph idx="1"/>
            <p:extLst>
              <p:ext uri="{D42A27DB-BD31-4B8C-83A1-F6EECF244321}">
                <p14:modId xmlns:p14="http://schemas.microsoft.com/office/powerpoint/2010/main" val="800503158"/>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young child looking through binoculars&#10;&#10;Description automatically generated">
            <a:extLst>
              <a:ext uri="{FF2B5EF4-FFF2-40B4-BE49-F238E27FC236}">
                <a16:creationId xmlns:a16="http://schemas.microsoft.com/office/drawing/2014/main" id="{69F752A5-7FCE-D61E-CF83-0FC562658C93}"/>
              </a:ext>
            </a:extLst>
          </p:cNvPr>
          <p:cNvPicPr>
            <a:picLocks noChangeAspect="1"/>
          </p:cNvPicPr>
          <p:nvPr/>
        </p:nvPicPr>
        <p:blipFill>
          <a:blip r:embed="rId2"/>
          <a:srcRect l="10537" r="4208" b="1"/>
          <a:stretch>
            <a:fillRect/>
          </a:stretch>
        </p:blipFill>
        <p:spPr>
          <a:xfrm>
            <a:off x="7345680" y="10"/>
            <a:ext cx="4846320" cy="6857990"/>
          </a:xfrm>
          <a:prstGeom prst="rect">
            <a:avLst/>
          </a:prstGeom>
        </p:spPr>
      </p:pic>
      <p:graphicFrame>
        <p:nvGraphicFramePr>
          <p:cNvPr id="5" name="Content Placeholder 2">
            <a:extLst>
              <a:ext uri="{FF2B5EF4-FFF2-40B4-BE49-F238E27FC236}">
                <a16:creationId xmlns:a16="http://schemas.microsoft.com/office/drawing/2014/main" id="{84D19EBC-8CEC-1BC0-3C5C-0FD87CCE1CB3}"/>
              </a:ext>
            </a:extLst>
          </p:cNvPr>
          <p:cNvGraphicFramePr>
            <a:graphicFrameLocks noGrp="1"/>
          </p:cNvGraphicFramePr>
          <p:nvPr>
            <p:ph idx="1"/>
            <p:extLst>
              <p:ext uri="{D42A27DB-BD31-4B8C-83A1-F6EECF244321}">
                <p14:modId xmlns:p14="http://schemas.microsoft.com/office/powerpoint/2010/main" val="2447956116"/>
              </p:ext>
            </p:extLst>
          </p:nvPr>
        </p:nvGraphicFramePr>
        <p:xfrm>
          <a:off x="0" y="-1"/>
          <a:ext cx="7207624" cy="6857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548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1" name="Rectangle 10">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Content Placeholder 3" descr="A screenshot of a chat&#10;&#10;Description automatically generated">
            <a:extLst>
              <a:ext uri="{FF2B5EF4-FFF2-40B4-BE49-F238E27FC236}">
                <a16:creationId xmlns:a16="http://schemas.microsoft.com/office/drawing/2014/main" id="{11449F9D-BB8F-292F-245B-670C64EA683A}"/>
              </a:ext>
            </a:extLst>
          </p:cNvPr>
          <p:cNvPicPr>
            <a:picLocks noGrp="1" noChangeAspect="1"/>
          </p:cNvPicPr>
          <p:nvPr>
            <p:ph idx="1"/>
          </p:nvPr>
        </p:nvPicPr>
        <p:blipFill>
          <a:blip r:embed="rId2"/>
          <a:srcRect l="9667"/>
          <a:stretch>
            <a:fillRect/>
          </a:stretch>
        </p:blipFill>
        <p:spPr>
          <a:xfrm>
            <a:off x="-1" y="544068"/>
            <a:ext cx="12191999" cy="5769864"/>
          </a:xfrm>
          <a:prstGeom prst="rect">
            <a:avLst/>
          </a:prstGeom>
        </p:spPr>
      </p:pic>
    </p:spTree>
    <p:extLst>
      <p:ext uri="{BB962C8B-B14F-4D97-AF65-F5344CB8AC3E}">
        <p14:creationId xmlns:p14="http://schemas.microsoft.com/office/powerpoint/2010/main" val="3320266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210342-C3F4-5EAC-3A4D-4770C07F38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qr code on a white background&#10;&#10;Description automatically generated">
            <a:extLst>
              <a:ext uri="{FF2B5EF4-FFF2-40B4-BE49-F238E27FC236}">
                <a16:creationId xmlns:a16="http://schemas.microsoft.com/office/drawing/2014/main" id="{A30E90EB-26A8-6519-6BD9-EA5A96325F1C}"/>
              </a:ext>
            </a:extLst>
          </p:cNvPr>
          <p:cNvPicPr>
            <a:picLocks noGrp="1" noChangeAspect="1"/>
          </p:cNvPicPr>
          <p:nvPr>
            <p:ph idx="1"/>
          </p:nvPr>
        </p:nvPicPr>
        <p:blipFill>
          <a:blip r:embed="rId3"/>
          <a:srcRect t="35" r="-2" b="1982"/>
          <a:stretch>
            <a:fillRect/>
          </a:stretch>
        </p:blipFill>
        <p:spPr>
          <a:xfrm>
            <a:off x="3086100" y="419100"/>
            <a:ext cx="6019800" cy="6033902"/>
          </a:xfrm>
          <a:prstGeom prst="rect">
            <a:avLst/>
          </a:prstGeom>
        </p:spPr>
      </p:pic>
    </p:spTree>
    <p:extLst>
      <p:ext uri="{BB962C8B-B14F-4D97-AF65-F5344CB8AC3E}">
        <p14:creationId xmlns:p14="http://schemas.microsoft.com/office/powerpoint/2010/main" val="335159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4A0E-C4B5-C09A-5059-0ADBE9FFAB9C}"/>
              </a:ext>
            </a:extLst>
          </p:cNvPr>
          <p:cNvSpPr>
            <a:spLocks noGrp="1"/>
          </p:cNvSpPr>
          <p:nvPr>
            <p:ph type="title"/>
          </p:nvPr>
        </p:nvSpPr>
        <p:spPr/>
        <p:txBody>
          <a:bodyPr/>
          <a:lstStyle/>
          <a:p>
            <a:r>
              <a:rPr lang="en-US" dirty="0"/>
              <a:t>https://</a:t>
            </a:r>
            <a:r>
              <a:rPr lang="en-US" dirty="0" err="1"/>
              <a:t>www.gov.uk</a:t>
            </a:r>
            <a:r>
              <a:rPr lang="en-US" dirty="0"/>
              <a:t>/government/publications/ai-playbook-for-the-</a:t>
            </a:r>
            <a:r>
              <a:rPr lang="en-US" dirty="0" err="1"/>
              <a:t>uk</a:t>
            </a:r>
            <a:r>
              <a:rPr lang="en-US" dirty="0"/>
              <a:t>-government</a:t>
            </a:r>
          </a:p>
        </p:txBody>
      </p:sp>
      <p:pic>
        <p:nvPicPr>
          <p:cNvPr id="5" name="Content Placeholder 4" descr="A screenshot of a computer&#10;&#10;Description automatically generated">
            <a:extLst>
              <a:ext uri="{FF2B5EF4-FFF2-40B4-BE49-F238E27FC236}">
                <a16:creationId xmlns:a16="http://schemas.microsoft.com/office/drawing/2014/main" id="{FD630C25-FD30-5D3F-33CF-F3B5A953016E}"/>
              </a:ext>
            </a:extLst>
          </p:cNvPr>
          <p:cNvPicPr>
            <a:picLocks noGrp="1" noChangeAspect="1"/>
          </p:cNvPicPr>
          <p:nvPr>
            <p:ph idx="1"/>
          </p:nvPr>
        </p:nvPicPr>
        <p:blipFill>
          <a:blip r:embed="rId2"/>
          <a:stretch>
            <a:fillRect/>
          </a:stretch>
        </p:blipFill>
        <p:spPr>
          <a:xfrm>
            <a:off x="629116" y="1716088"/>
            <a:ext cx="10621030" cy="4592637"/>
          </a:xfrm>
        </p:spPr>
      </p:pic>
    </p:spTree>
    <p:extLst>
      <p:ext uri="{BB962C8B-B14F-4D97-AF65-F5344CB8AC3E}">
        <p14:creationId xmlns:p14="http://schemas.microsoft.com/office/powerpoint/2010/main" val="1417860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31824A9F-DDA0-8D06-B126-4B62172CD528}"/>
              </a:ext>
            </a:extLst>
          </p:cNvPr>
          <p:cNvGraphicFramePr>
            <a:graphicFrameLocks noGrp="1"/>
          </p:cNvGraphicFramePr>
          <p:nvPr>
            <p:ph idx="1"/>
          </p:nvPr>
        </p:nvGraphicFramePr>
        <p:xfrm>
          <a:off x="257175" y="1014412"/>
          <a:ext cx="11572875"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4C00B9E-BD9E-5AE0-5274-552F422F160C}"/>
              </a:ext>
            </a:extLst>
          </p:cNvPr>
          <p:cNvSpPr txBox="1"/>
          <p:nvPr/>
        </p:nvSpPr>
        <p:spPr>
          <a:xfrm>
            <a:off x="114300" y="141178"/>
            <a:ext cx="11172825" cy="646331"/>
          </a:xfrm>
          <a:prstGeom prst="rect">
            <a:avLst/>
          </a:prstGeom>
          <a:noFill/>
        </p:spPr>
        <p:txBody>
          <a:bodyPr wrap="square">
            <a:spAutoFit/>
          </a:bodyPr>
          <a:lstStyle/>
          <a:p>
            <a:pPr marL="0" indent="0" algn="ctr">
              <a:buNone/>
            </a:pPr>
            <a:r>
              <a:rPr lang="en-GB" sz="1800" b="1" dirty="0">
                <a:solidFill>
                  <a:srgbClr val="303030"/>
                </a:solidFill>
                <a:effectLst/>
              </a:rPr>
              <a:t>The 10 core principles for the safe, responsible, and effective use of artificial intelligence (AI) </a:t>
            </a:r>
          </a:p>
          <a:p>
            <a:pPr marL="0" indent="0" algn="ctr">
              <a:buNone/>
            </a:pPr>
            <a:r>
              <a:rPr lang="en-GB" b="1" dirty="0">
                <a:solidFill>
                  <a:srgbClr val="303030"/>
                </a:solidFill>
              </a:rPr>
              <a:t>IN SCHOOLS</a:t>
            </a:r>
            <a:endParaRPr lang="en-GB" sz="1800" b="1" dirty="0">
              <a:solidFill>
                <a:srgbClr val="303030"/>
              </a:solidFill>
              <a:effectLst/>
            </a:endParaRPr>
          </a:p>
        </p:txBody>
      </p:sp>
    </p:spTree>
    <p:extLst>
      <p:ext uri="{BB962C8B-B14F-4D97-AF65-F5344CB8AC3E}">
        <p14:creationId xmlns:p14="http://schemas.microsoft.com/office/powerpoint/2010/main" val="717423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42CE920F-9D35-86F0-AB63-BAE86B9CB68B}"/>
              </a:ext>
            </a:extLst>
          </p:cNvPr>
          <p:cNvGraphicFramePr>
            <a:graphicFrameLocks noGrp="1"/>
          </p:cNvGraphicFramePr>
          <p:nvPr>
            <p:ph idx="1"/>
          </p:nvPr>
        </p:nvGraphicFramePr>
        <p:xfrm>
          <a:off x="285750" y="300037"/>
          <a:ext cx="11601449" cy="625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4508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1922D2-D397-9EA4-A66D-55B0884D1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AD798F-C85B-F268-6275-CEBAA4283102}"/>
              </a:ext>
            </a:extLst>
          </p:cNvPr>
          <p:cNvSpPr>
            <a:spLocks noGrp="1"/>
          </p:cNvSpPr>
          <p:nvPr>
            <p:ph type="title"/>
          </p:nvPr>
        </p:nvSpPr>
        <p:spPr>
          <a:xfrm>
            <a:off x="415426" y="779033"/>
            <a:ext cx="4031068" cy="2122843"/>
          </a:xfrm>
        </p:spPr>
        <p:txBody>
          <a:bodyPr vert="horz" lIns="91440" tIns="45720" rIns="91440" bIns="45720" rtlCol="0" anchor="t">
            <a:normAutofit/>
          </a:bodyPr>
          <a:lstStyle/>
          <a:p>
            <a:r>
              <a:rPr lang="en-US" b="1" kern="1200" dirty="0">
                <a:solidFill>
                  <a:schemeClr val="tx1"/>
                </a:solidFill>
                <a:latin typeface="+mj-lt"/>
                <a:ea typeface="+mj-ea"/>
                <a:cs typeface="+mj-cs"/>
              </a:rPr>
              <a:t>Non- negotiable professional boundaries </a:t>
            </a:r>
          </a:p>
        </p:txBody>
      </p:sp>
      <p:graphicFrame>
        <p:nvGraphicFramePr>
          <p:cNvPr id="6" name="TextBox 3">
            <a:extLst>
              <a:ext uri="{FF2B5EF4-FFF2-40B4-BE49-F238E27FC236}">
                <a16:creationId xmlns:a16="http://schemas.microsoft.com/office/drawing/2014/main" id="{FC95E49A-2359-7F94-4DE4-496C13DA1624}"/>
              </a:ext>
            </a:extLst>
          </p:cNvPr>
          <p:cNvGraphicFramePr/>
          <p:nvPr>
            <p:extLst>
              <p:ext uri="{D42A27DB-BD31-4B8C-83A1-F6EECF244321}">
                <p14:modId xmlns:p14="http://schemas.microsoft.com/office/powerpoint/2010/main" val="2167730989"/>
              </p:ext>
            </p:extLst>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3514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250D3-AEA8-FE4F-04CA-4DEE529214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52D984-E774-F178-2A83-B91451605FBA}"/>
              </a:ext>
            </a:extLst>
          </p:cNvPr>
          <p:cNvSpPr>
            <a:spLocks noGrp="1"/>
          </p:cNvSpPr>
          <p:nvPr>
            <p:ph type="title"/>
          </p:nvPr>
        </p:nvSpPr>
        <p:spPr>
          <a:xfrm>
            <a:off x="415426" y="779033"/>
            <a:ext cx="4031068" cy="2122843"/>
          </a:xfrm>
        </p:spPr>
        <p:txBody>
          <a:bodyPr vert="horz" lIns="91440" tIns="45720" rIns="91440" bIns="45720" rtlCol="0" anchor="t">
            <a:normAutofit/>
          </a:bodyPr>
          <a:lstStyle/>
          <a:p>
            <a:r>
              <a:rPr lang="en-US" b="1" kern="1200" dirty="0">
                <a:solidFill>
                  <a:schemeClr val="tx1"/>
                </a:solidFill>
                <a:latin typeface="+mj-lt"/>
                <a:ea typeface="+mj-ea"/>
                <a:cs typeface="+mj-cs"/>
              </a:rPr>
              <a:t>Non- negotiable professional boundaries </a:t>
            </a:r>
          </a:p>
        </p:txBody>
      </p:sp>
      <p:graphicFrame>
        <p:nvGraphicFramePr>
          <p:cNvPr id="6" name="TextBox 3">
            <a:extLst>
              <a:ext uri="{FF2B5EF4-FFF2-40B4-BE49-F238E27FC236}">
                <a16:creationId xmlns:a16="http://schemas.microsoft.com/office/drawing/2014/main" id="{000C5FAD-F062-3962-D52B-50E578A87D13}"/>
              </a:ext>
            </a:extLst>
          </p:cNvPr>
          <p:cNvGraphicFramePr/>
          <p:nvPr>
            <p:extLst>
              <p:ext uri="{D42A27DB-BD31-4B8C-83A1-F6EECF244321}">
                <p14:modId xmlns:p14="http://schemas.microsoft.com/office/powerpoint/2010/main" val="362802745"/>
              </p:ext>
            </p:extLst>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780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207B083-EAC0-A5BB-C369-C9589EC7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4677" y="603504"/>
            <a:ext cx="10872216" cy="1527048"/>
          </a:xfrm>
        </p:spPr>
        <p:txBody>
          <a:bodyPr anchor="b">
            <a:normAutofit/>
          </a:bodyPr>
          <a:lstStyle/>
          <a:p>
            <a:pPr algn="ctr"/>
            <a:r>
              <a:rPr lang="en-GB" dirty="0"/>
              <a:t>Does Ofsted Mention AI in their reports? </a:t>
            </a:r>
            <a:br>
              <a:rPr lang="en-GB" dirty="0"/>
            </a:br>
            <a:r>
              <a:rPr lang="en-GB" dirty="0"/>
              <a:t>(Victoria Hedlund found)</a:t>
            </a:r>
          </a:p>
        </p:txBody>
      </p:sp>
      <p:pic>
        <p:nvPicPr>
          <p:cNvPr id="6" name="Picture 5" descr="A screenshot of a chat&#10;&#10;Description automatically generated">
            <a:extLst>
              <a:ext uri="{FF2B5EF4-FFF2-40B4-BE49-F238E27FC236}">
                <a16:creationId xmlns:a16="http://schemas.microsoft.com/office/drawing/2014/main" id="{37C5D11F-2ABB-C9F4-2DD6-46D5C7E2A576}"/>
              </a:ext>
            </a:extLst>
          </p:cNvPr>
          <p:cNvPicPr>
            <a:picLocks noChangeAspect="1"/>
          </p:cNvPicPr>
          <p:nvPr/>
        </p:nvPicPr>
        <p:blipFill>
          <a:blip r:embed="rId2"/>
          <a:stretch>
            <a:fillRect/>
          </a:stretch>
        </p:blipFill>
        <p:spPr>
          <a:xfrm>
            <a:off x="614678" y="2441274"/>
            <a:ext cx="5173647" cy="2211734"/>
          </a:xfrm>
          <a:prstGeom prst="rect">
            <a:avLst/>
          </a:prstGeom>
        </p:spPr>
      </p:pic>
      <p:graphicFrame>
        <p:nvGraphicFramePr>
          <p:cNvPr id="5" name="Content Placeholder 2">
            <a:extLst>
              <a:ext uri="{FF2B5EF4-FFF2-40B4-BE49-F238E27FC236}">
                <a16:creationId xmlns:a16="http://schemas.microsoft.com/office/drawing/2014/main" id="{B570B482-7929-FF95-95C7-7AEBACF07859}"/>
              </a:ext>
            </a:extLst>
          </p:cNvPr>
          <p:cNvGraphicFramePr>
            <a:graphicFrameLocks noGrp="1"/>
          </p:cNvGraphicFramePr>
          <p:nvPr>
            <p:ph idx="1"/>
            <p:extLst>
              <p:ext uri="{D42A27DB-BD31-4B8C-83A1-F6EECF244321}">
                <p14:modId xmlns:p14="http://schemas.microsoft.com/office/powerpoint/2010/main" val="172542437"/>
              </p:ext>
            </p:extLst>
          </p:nvPr>
        </p:nvGraphicFramePr>
        <p:xfrm>
          <a:off x="6096000" y="2441273"/>
          <a:ext cx="5385816" cy="3817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sign with white text&#10;&#10;Description automatically generated">
            <a:extLst>
              <a:ext uri="{FF2B5EF4-FFF2-40B4-BE49-F238E27FC236}">
                <a16:creationId xmlns:a16="http://schemas.microsoft.com/office/drawing/2014/main" id="{7C4F5BEB-A90E-5B7A-FB1C-526B3BF615D8}"/>
              </a:ext>
            </a:extLst>
          </p:cNvPr>
          <p:cNvPicPr>
            <a:picLocks noChangeAspect="1"/>
          </p:cNvPicPr>
          <p:nvPr/>
        </p:nvPicPr>
        <p:blipFill>
          <a:blip r:embed="rId2"/>
          <a:stretch>
            <a:fillRect/>
          </a:stretch>
        </p:blipFill>
        <p:spPr>
          <a:xfrm>
            <a:off x="157847" y="279803"/>
            <a:ext cx="7772400" cy="1650092"/>
          </a:xfrm>
          <a:prstGeom prst="rect">
            <a:avLst/>
          </a:prstGeom>
        </p:spPr>
      </p:pic>
      <p:pic>
        <p:nvPicPr>
          <p:cNvPr id="5" name="Content Placeholder 4" descr="A white text on a black background&#10;&#10;Description automatically generated">
            <a:extLst>
              <a:ext uri="{FF2B5EF4-FFF2-40B4-BE49-F238E27FC236}">
                <a16:creationId xmlns:a16="http://schemas.microsoft.com/office/drawing/2014/main" id="{E41FDB05-0019-F7AE-ABCD-C78DD136DF33}"/>
              </a:ext>
            </a:extLst>
          </p:cNvPr>
          <p:cNvPicPr>
            <a:picLocks noGrp="1" noChangeAspect="1"/>
          </p:cNvPicPr>
          <p:nvPr>
            <p:ph idx="1"/>
          </p:nvPr>
        </p:nvPicPr>
        <p:blipFill>
          <a:blip r:embed="rId3"/>
          <a:stretch>
            <a:fillRect/>
          </a:stretch>
        </p:blipFill>
        <p:spPr>
          <a:xfrm>
            <a:off x="6527696" y="279803"/>
            <a:ext cx="5388694" cy="4592637"/>
          </a:xfrm>
        </p:spPr>
      </p:pic>
      <p:pic>
        <p:nvPicPr>
          <p:cNvPr id="8" name="Content Placeholder 4" descr="A close-up of a document&#10;&#10;Description automatically generated">
            <a:extLst>
              <a:ext uri="{FF2B5EF4-FFF2-40B4-BE49-F238E27FC236}">
                <a16:creationId xmlns:a16="http://schemas.microsoft.com/office/drawing/2014/main" id="{CD090212-EB25-527D-EDCF-714579777315}"/>
              </a:ext>
            </a:extLst>
          </p:cNvPr>
          <p:cNvPicPr>
            <a:picLocks noChangeAspect="1"/>
          </p:cNvPicPr>
          <p:nvPr/>
        </p:nvPicPr>
        <p:blipFill>
          <a:blip r:embed="rId4"/>
          <a:stretch>
            <a:fillRect/>
          </a:stretch>
        </p:blipFill>
        <p:spPr>
          <a:xfrm>
            <a:off x="399221" y="2098719"/>
            <a:ext cx="5738749" cy="4592637"/>
          </a:xfrm>
          <a:prstGeom prst="rect">
            <a:avLst/>
          </a:prstGeom>
        </p:spPr>
      </p:pic>
      <p:pic>
        <p:nvPicPr>
          <p:cNvPr id="9" name="Content Placeholder 4" descr="A white text on a black background&#10;&#10;Description automatically generated">
            <a:extLst>
              <a:ext uri="{FF2B5EF4-FFF2-40B4-BE49-F238E27FC236}">
                <a16:creationId xmlns:a16="http://schemas.microsoft.com/office/drawing/2014/main" id="{BE0F8B2E-5AE7-4EAD-BFB9-60D200CAD811}"/>
              </a:ext>
            </a:extLst>
          </p:cNvPr>
          <p:cNvPicPr>
            <a:picLocks noChangeAspect="1"/>
          </p:cNvPicPr>
          <p:nvPr/>
        </p:nvPicPr>
        <p:blipFill>
          <a:blip r:embed="rId5"/>
          <a:stretch>
            <a:fillRect/>
          </a:stretch>
        </p:blipFill>
        <p:spPr>
          <a:xfrm>
            <a:off x="2089979" y="2293187"/>
            <a:ext cx="9702800" cy="4203700"/>
          </a:xfrm>
          <a:prstGeom prst="rect">
            <a:avLst/>
          </a:prstGeom>
        </p:spPr>
      </p:pic>
      <p:pic>
        <p:nvPicPr>
          <p:cNvPr id="10" name="Content Placeholder 4" descr="A screenshot of a paper&#10;&#10;Description automatically generated">
            <a:extLst>
              <a:ext uri="{FF2B5EF4-FFF2-40B4-BE49-F238E27FC236}">
                <a16:creationId xmlns:a16="http://schemas.microsoft.com/office/drawing/2014/main" id="{D1229BB3-070C-F5F8-0005-02944B26C075}"/>
              </a:ext>
            </a:extLst>
          </p:cNvPr>
          <p:cNvPicPr>
            <a:picLocks noChangeAspect="1"/>
          </p:cNvPicPr>
          <p:nvPr/>
        </p:nvPicPr>
        <p:blipFill>
          <a:blip r:embed="rId6"/>
          <a:stretch>
            <a:fillRect/>
          </a:stretch>
        </p:blipFill>
        <p:spPr>
          <a:xfrm>
            <a:off x="5384229" y="1904250"/>
            <a:ext cx="5385714" cy="4592637"/>
          </a:xfrm>
          <a:prstGeom prst="rect">
            <a:avLst/>
          </a:prstGeom>
        </p:spPr>
      </p:pic>
    </p:spTree>
    <p:extLst>
      <p:ext uri="{BB962C8B-B14F-4D97-AF65-F5344CB8AC3E}">
        <p14:creationId xmlns:p14="http://schemas.microsoft.com/office/powerpoint/2010/main" val="39585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548638"/>
            <a:ext cx="3833845" cy="5788152"/>
          </a:xfrm>
        </p:spPr>
        <p:txBody>
          <a:bodyPr anchor="ctr">
            <a:normAutofit fontScale="90000"/>
          </a:bodyPr>
          <a:lstStyle/>
          <a:p>
            <a:r>
              <a:rPr lang="en-GB" sz="4000" dirty="0"/>
              <a:t>What Has Changed?</a:t>
            </a:r>
            <a:br>
              <a:rPr lang="en-GB" sz="4000" dirty="0"/>
            </a:br>
            <a:br>
              <a:rPr lang="en-GB" sz="4000" dirty="0"/>
            </a:br>
            <a:r>
              <a:rPr lang="en-US" sz="5400" dirty="0"/>
              <a:t>Technology now sits inside everything.</a:t>
            </a:r>
            <a:br>
              <a:rPr lang="en-US" sz="2000" dirty="0"/>
            </a:br>
            <a:endParaRPr lang="en-GB" sz="4000" dirty="0"/>
          </a:p>
        </p:txBody>
      </p:sp>
      <p:graphicFrame>
        <p:nvGraphicFramePr>
          <p:cNvPr id="5" name="Content Placeholder 2">
            <a:extLst>
              <a:ext uri="{FF2B5EF4-FFF2-40B4-BE49-F238E27FC236}">
                <a16:creationId xmlns:a16="http://schemas.microsoft.com/office/drawing/2014/main" id="{F7BE5900-A22E-1EF6-D7C3-BD21C16C80B2}"/>
              </a:ext>
            </a:extLst>
          </p:cNvPr>
          <p:cNvGraphicFramePr>
            <a:graphicFrameLocks noGrp="1"/>
          </p:cNvGraphicFramePr>
          <p:nvPr>
            <p:ph idx="1"/>
            <p:extLst>
              <p:ext uri="{D42A27DB-BD31-4B8C-83A1-F6EECF244321}">
                <p14:modId xmlns:p14="http://schemas.microsoft.com/office/powerpoint/2010/main" val="1262263717"/>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9" y="548638"/>
            <a:ext cx="3493008" cy="5788152"/>
          </a:xfrm>
        </p:spPr>
        <p:txBody>
          <a:bodyPr anchor="ctr">
            <a:normAutofit/>
          </a:bodyPr>
          <a:lstStyle/>
          <a:p>
            <a:r>
              <a:rPr lang="en-GB" sz="4000" dirty="0"/>
              <a:t>Ofsted </a:t>
            </a:r>
            <a:br>
              <a:rPr lang="en-GB" sz="4000" dirty="0"/>
            </a:br>
            <a:r>
              <a:rPr lang="en-GB" sz="4000" dirty="0"/>
              <a:t>and AI</a:t>
            </a:r>
            <a:br>
              <a:rPr lang="en-GB" sz="4000" dirty="0"/>
            </a:br>
            <a:br>
              <a:rPr lang="en-GB" sz="4000" dirty="0"/>
            </a:br>
            <a:r>
              <a:rPr lang="en-US" sz="2000" dirty="0"/>
              <a:t>Ofsted does not inspect AI directly</a:t>
            </a:r>
            <a:br>
              <a:rPr lang="en-GB" sz="2000" dirty="0"/>
            </a:br>
            <a:endParaRPr lang="en-GB" sz="4000" dirty="0"/>
          </a:p>
        </p:txBody>
      </p:sp>
      <p:graphicFrame>
        <p:nvGraphicFramePr>
          <p:cNvPr id="5" name="Content Placeholder 2">
            <a:extLst>
              <a:ext uri="{FF2B5EF4-FFF2-40B4-BE49-F238E27FC236}">
                <a16:creationId xmlns:a16="http://schemas.microsoft.com/office/drawing/2014/main" id="{B14320C8-49CC-79AF-8892-47ABE7F80291}"/>
              </a:ext>
            </a:extLst>
          </p:cNvPr>
          <p:cNvGraphicFramePr>
            <a:graphicFrameLocks noGrp="1"/>
          </p:cNvGraphicFramePr>
          <p:nvPr>
            <p:ph idx="1"/>
            <p:extLst>
              <p:ext uri="{D42A27DB-BD31-4B8C-83A1-F6EECF244321}">
                <p14:modId xmlns:p14="http://schemas.microsoft.com/office/powerpoint/2010/main" val="3090457564"/>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9" y="548638"/>
            <a:ext cx="3493008" cy="5788152"/>
          </a:xfrm>
        </p:spPr>
        <p:txBody>
          <a:bodyPr anchor="ctr">
            <a:normAutofit/>
          </a:bodyPr>
          <a:lstStyle/>
          <a:p>
            <a:r>
              <a:rPr lang="en-GB" sz="4000" dirty="0"/>
              <a:t>The Three Questions Hidden Inside the Framework...</a:t>
            </a:r>
            <a:br>
              <a:rPr lang="en-GB" sz="4000" dirty="0"/>
            </a:br>
            <a:r>
              <a:rPr lang="en-GB" sz="4000" dirty="0"/>
              <a:t> </a:t>
            </a:r>
            <a:br>
              <a:rPr lang="en-GB" sz="4000" dirty="0"/>
            </a:br>
            <a:r>
              <a:rPr lang="en-GB" sz="2000" dirty="0"/>
              <a:t>(that you need to be prepared for moving forward)</a:t>
            </a:r>
            <a:endParaRPr lang="en-GB" sz="4000" dirty="0"/>
          </a:p>
        </p:txBody>
      </p:sp>
      <p:graphicFrame>
        <p:nvGraphicFramePr>
          <p:cNvPr id="5" name="Content Placeholder 2">
            <a:extLst>
              <a:ext uri="{FF2B5EF4-FFF2-40B4-BE49-F238E27FC236}">
                <a16:creationId xmlns:a16="http://schemas.microsoft.com/office/drawing/2014/main" id="{D1820C0F-3D9B-09F6-FEDC-2BBC8006A0A9}"/>
              </a:ext>
            </a:extLst>
          </p:cNvPr>
          <p:cNvGraphicFramePr>
            <a:graphicFrameLocks noGrp="1"/>
          </p:cNvGraphicFramePr>
          <p:nvPr>
            <p:ph idx="1"/>
            <p:extLst>
              <p:ext uri="{D42A27DB-BD31-4B8C-83A1-F6EECF244321}">
                <p14:modId xmlns:p14="http://schemas.microsoft.com/office/powerpoint/2010/main" val="2667500715"/>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9" y="548638"/>
            <a:ext cx="3493008" cy="5788152"/>
          </a:xfrm>
        </p:spPr>
        <p:txBody>
          <a:bodyPr anchor="ctr">
            <a:normAutofit/>
          </a:bodyPr>
          <a:lstStyle/>
          <a:p>
            <a:r>
              <a:rPr lang="en-GB" sz="4000" dirty="0"/>
              <a:t>Over to you…</a:t>
            </a:r>
            <a:br>
              <a:rPr lang="en-GB" sz="4000" dirty="0"/>
            </a:br>
            <a:r>
              <a:rPr lang="en-GB" sz="4000" dirty="0"/>
              <a:t> </a:t>
            </a:r>
            <a:br>
              <a:rPr lang="en-GB" sz="4000" dirty="0"/>
            </a:br>
            <a:r>
              <a:rPr lang="en-GB" sz="4000" dirty="0"/>
              <a:t>The Ofsted Lens</a:t>
            </a:r>
            <a:br>
              <a:rPr lang="en-GB" sz="4000" dirty="0"/>
            </a:br>
            <a:br>
              <a:rPr lang="en-GB" sz="4000" dirty="0"/>
            </a:br>
            <a:r>
              <a:rPr lang="en-US" sz="2000" dirty="0"/>
              <a:t>What would Ofsted be concerned about?</a:t>
            </a:r>
            <a:r>
              <a:rPr lang="en-GB" sz="2000" dirty="0"/>
              <a:t> Why? </a:t>
            </a:r>
            <a:br>
              <a:rPr lang="en-US" sz="2000" dirty="0"/>
            </a:br>
            <a:endParaRPr lang="en-GB" sz="4000" dirty="0"/>
          </a:p>
        </p:txBody>
      </p:sp>
      <p:graphicFrame>
        <p:nvGraphicFramePr>
          <p:cNvPr id="5" name="Content Placeholder 2">
            <a:extLst>
              <a:ext uri="{FF2B5EF4-FFF2-40B4-BE49-F238E27FC236}">
                <a16:creationId xmlns:a16="http://schemas.microsoft.com/office/drawing/2014/main" id="{B9268459-81AB-C771-537C-493439008E81}"/>
              </a:ext>
            </a:extLst>
          </p:cNvPr>
          <p:cNvGraphicFramePr>
            <a:graphicFrameLocks noGrp="1"/>
          </p:cNvGraphicFramePr>
          <p:nvPr>
            <p:ph idx="1"/>
            <p:extLst>
              <p:ext uri="{D42A27DB-BD31-4B8C-83A1-F6EECF244321}">
                <p14:modId xmlns:p14="http://schemas.microsoft.com/office/powerpoint/2010/main" val="2735149114"/>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89B0B-4A4E-A7CD-DD47-31F502CB042A}"/>
              </a:ext>
            </a:extLst>
          </p:cNvPr>
          <p:cNvSpPr>
            <a:spLocks noGrp="1"/>
          </p:cNvSpPr>
          <p:nvPr>
            <p:ph type="title"/>
          </p:nvPr>
        </p:nvSpPr>
        <p:spPr>
          <a:xfrm>
            <a:off x="614679" y="961016"/>
            <a:ext cx="4779572" cy="2067705"/>
          </a:xfrm>
        </p:spPr>
        <p:txBody>
          <a:bodyPr anchor="t">
            <a:normAutofit/>
          </a:bodyPr>
          <a:lstStyle/>
          <a:p>
            <a:r>
              <a:rPr lang="en-GB" b="1" dirty="0"/>
              <a:t>There wasn't one "AI question" in any of those scenarios...</a:t>
            </a:r>
            <a:br>
              <a:rPr lang="en-GB" b="1" dirty="0"/>
            </a:br>
            <a:endParaRPr lang="en-US" dirty="0"/>
          </a:p>
        </p:txBody>
      </p:sp>
      <p:pic>
        <p:nvPicPr>
          <p:cNvPr id="7" name="Graphic 6" descr="Board Room">
            <a:extLst>
              <a:ext uri="{FF2B5EF4-FFF2-40B4-BE49-F238E27FC236}">
                <a16:creationId xmlns:a16="http://schemas.microsoft.com/office/drawing/2014/main" id="{0F4DD41C-A1E4-2D9B-150E-482FAF0401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3972" y="3028721"/>
            <a:ext cx="3333077" cy="3333077"/>
          </a:xfrm>
          <a:prstGeom prst="rect">
            <a:avLst/>
          </a:prstGeom>
        </p:spPr>
      </p:pic>
      <p:sp>
        <p:nvSpPr>
          <p:cNvPr id="3" name="Content Placeholder 2">
            <a:extLst>
              <a:ext uri="{FF2B5EF4-FFF2-40B4-BE49-F238E27FC236}">
                <a16:creationId xmlns:a16="http://schemas.microsoft.com/office/drawing/2014/main" id="{F24CE1B5-23DB-BD8A-B58A-6D5870749B53}"/>
              </a:ext>
            </a:extLst>
          </p:cNvPr>
          <p:cNvSpPr>
            <a:spLocks noGrp="1"/>
          </p:cNvSpPr>
          <p:nvPr>
            <p:ph idx="1"/>
          </p:nvPr>
        </p:nvSpPr>
        <p:spPr>
          <a:xfrm>
            <a:off x="5663142" y="745861"/>
            <a:ext cx="6259967" cy="5760721"/>
          </a:xfrm>
        </p:spPr>
        <p:txBody>
          <a:bodyPr anchor="t">
            <a:normAutofit/>
          </a:bodyPr>
          <a:lstStyle/>
          <a:p>
            <a:pPr marL="0" indent="0">
              <a:lnSpc>
                <a:spcPct val="110000"/>
              </a:lnSpc>
              <a:buNone/>
            </a:pPr>
            <a:r>
              <a:rPr lang="en-GB" sz="1800" dirty="0"/>
              <a:t>Every discussion came back to</a:t>
            </a:r>
          </a:p>
          <a:p>
            <a:pPr>
              <a:lnSpc>
                <a:spcPct val="110000"/>
              </a:lnSpc>
              <a:buFont typeface="Arial" panose="020B0604020202020204" pitchFamily="34" charset="0"/>
              <a:buChar char="•"/>
            </a:pPr>
            <a:r>
              <a:rPr lang="en-GB" sz="1800" b="1" dirty="0"/>
              <a:t>Safeguarding</a:t>
            </a:r>
            <a:r>
              <a:rPr lang="en-GB" sz="1800" dirty="0"/>
              <a:t> – Is this in pupils' best interests? </a:t>
            </a:r>
          </a:p>
          <a:p>
            <a:pPr>
              <a:lnSpc>
                <a:spcPct val="110000"/>
              </a:lnSpc>
              <a:buFont typeface="Arial" panose="020B0604020202020204" pitchFamily="34" charset="0"/>
              <a:buChar char="•"/>
            </a:pPr>
            <a:r>
              <a:rPr lang="en-GB" sz="1800" b="1" dirty="0"/>
              <a:t>Leadership</a:t>
            </a:r>
            <a:r>
              <a:rPr lang="en-GB" sz="1800" dirty="0"/>
              <a:t> – Have leaders thought this through? </a:t>
            </a:r>
          </a:p>
          <a:p>
            <a:pPr>
              <a:lnSpc>
                <a:spcPct val="110000"/>
              </a:lnSpc>
              <a:buFont typeface="Arial" panose="020B0604020202020204" pitchFamily="34" charset="0"/>
              <a:buChar char="•"/>
            </a:pPr>
            <a:r>
              <a:rPr lang="en-GB" sz="1800" b="1" dirty="0"/>
              <a:t>Inclusion</a:t>
            </a:r>
            <a:r>
              <a:rPr lang="en-GB" sz="1800" dirty="0"/>
              <a:t> – Who benefits and who is left behind? </a:t>
            </a:r>
          </a:p>
          <a:p>
            <a:pPr>
              <a:lnSpc>
                <a:spcPct val="110000"/>
              </a:lnSpc>
              <a:buFont typeface="Arial" panose="020B0604020202020204" pitchFamily="34" charset="0"/>
              <a:buChar char="•"/>
            </a:pPr>
            <a:r>
              <a:rPr lang="en-GB" sz="1800" b="1" dirty="0"/>
              <a:t>Achievement</a:t>
            </a:r>
            <a:r>
              <a:rPr lang="en-GB" sz="1800" dirty="0"/>
              <a:t> – What is the impact on learning? </a:t>
            </a:r>
          </a:p>
          <a:p>
            <a:pPr>
              <a:lnSpc>
                <a:spcPct val="110000"/>
              </a:lnSpc>
              <a:buFont typeface="Arial" panose="020B0604020202020204" pitchFamily="34" charset="0"/>
              <a:buChar char="•"/>
            </a:pPr>
            <a:r>
              <a:rPr lang="en-GB" sz="1800" b="1" dirty="0"/>
              <a:t>Personal Development</a:t>
            </a:r>
            <a:r>
              <a:rPr lang="en-GB" sz="1800" dirty="0"/>
              <a:t> – Are pupils becoming thoughtful digital citizens? </a:t>
            </a:r>
          </a:p>
          <a:p>
            <a:pPr>
              <a:lnSpc>
                <a:spcPct val="110000"/>
              </a:lnSpc>
              <a:buFont typeface="Arial" panose="020B0604020202020204" pitchFamily="34" charset="0"/>
              <a:buChar char="•"/>
            </a:pPr>
            <a:r>
              <a:rPr lang="en-GB" sz="1800" b="1" dirty="0"/>
              <a:t>Governance</a:t>
            </a:r>
            <a:r>
              <a:rPr lang="en-GB" sz="1800" dirty="0"/>
              <a:t> – Are risks understood and managed? </a:t>
            </a:r>
          </a:p>
          <a:p>
            <a:pPr marL="0" indent="0">
              <a:lnSpc>
                <a:spcPct val="110000"/>
              </a:lnSpc>
              <a:buNone/>
            </a:pPr>
            <a:endParaRPr lang="en-GB" sz="1800" dirty="0"/>
          </a:p>
          <a:p>
            <a:pPr marL="0" indent="0">
              <a:lnSpc>
                <a:spcPct val="110000"/>
              </a:lnSpc>
              <a:buNone/>
            </a:pPr>
            <a:r>
              <a:rPr lang="en-GB" sz="1800" dirty="0"/>
              <a:t>The new Ofsted framework doesn't ask, "Do you use AI?"</a:t>
            </a:r>
          </a:p>
          <a:p>
            <a:pPr marL="0" indent="0">
              <a:lnSpc>
                <a:spcPct val="110000"/>
              </a:lnSpc>
              <a:buNone/>
            </a:pPr>
            <a:r>
              <a:rPr lang="en-GB" sz="1800" dirty="0"/>
              <a:t>It asks, </a:t>
            </a:r>
          </a:p>
          <a:p>
            <a:pPr marL="0" indent="0">
              <a:lnSpc>
                <a:spcPct val="110000"/>
              </a:lnSpc>
              <a:buNone/>
            </a:pPr>
            <a:r>
              <a:rPr lang="en-GB" sz="1800" b="1" dirty="0"/>
              <a:t>"How are children experiencing education in a world where AI exists?"</a:t>
            </a:r>
            <a:endParaRPr lang="en-GB" sz="1800" dirty="0"/>
          </a:p>
        </p:txBody>
      </p:sp>
    </p:spTree>
    <p:extLst>
      <p:ext uri="{BB962C8B-B14F-4D97-AF65-F5344CB8AC3E}">
        <p14:creationId xmlns:p14="http://schemas.microsoft.com/office/powerpoint/2010/main" val="4057644963"/>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EA23994980294FB0F60FF1E1053E79" ma:contentTypeVersion="16" ma:contentTypeDescription="Create a new document." ma:contentTypeScope="" ma:versionID="654f02d26b1c1c7d5625d5d88c96006e">
  <xsd:schema xmlns:xsd="http://www.w3.org/2001/XMLSchema" xmlns:xs="http://www.w3.org/2001/XMLSchema" xmlns:p="http://schemas.microsoft.com/office/2006/metadata/properties" xmlns:ns2="0596a6cb-d8b5-417b-9d9a-24df8a1dc5ad" xmlns:ns3="ab65be31-62c5-4dd7-b090-2dcd9fed406f" targetNamespace="http://schemas.microsoft.com/office/2006/metadata/properties" ma:root="true" ma:fieldsID="797e9a06418e769bd99fc0ab9b6613cb" ns2:_="" ns3:_="">
    <xsd:import namespace="0596a6cb-d8b5-417b-9d9a-24df8a1dc5ad"/>
    <xsd:import namespace="ab65be31-62c5-4dd7-b090-2dcd9fed406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6a6cb-d8b5-417b-9d9a-24df8a1dc5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f7c9674-b15e-4854-b78e-f873e0bd21d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65be31-62c5-4dd7-b090-2dcd9fed406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605c6b0-0e02-4dc7-a6b3-f3dbaab54185}" ma:internalName="TaxCatchAll" ma:showField="CatchAllData" ma:web="ab65be31-62c5-4dd7-b090-2dcd9fed406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96a6cb-d8b5-417b-9d9a-24df8a1dc5ad">
      <Terms xmlns="http://schemas.microsoft.com/office/infopath/2007/PartnerControls"/>
    </lcf76f155ced4ddcb4097134ff3c332f>
    <TaxCatchAll xmlns="ab65be31-62c5-4dd7-b090-2dcd9fed406f" xsi:nil="true"/>
  </documentManagement>
</p:properties>
</file>

<file path=customXml/itemProps1.xml><?xml version="1.0" encoding="utf-8"?>
<ds:datastoreItem xmlns:ds="http://schemas.openxmlformats.org/officeDocument/2006/customXml" ds:itemID="{BDAB53AA-FEE3-48EE-84DF-0536AF70AEB2}"/>
</file>

<file path=customXml/itemProps2.xml><?xml version="1.0" encoding="utf-8"?>
<ds:datastoreItem xmlns:ds="http://schemas.openxmlformats.org/officeDocument/2006/customXml" ds:itemID="{83597028-B9EE-4118-9D4D-10B0A3CF8BAC}"/>
</file>

<file path=customXml/itemProps3.xml><?xml version="1.0" encoding="utf-8"?>
<ds:datastoreItem xmlns:ds="http://schemas.openxmlformats.org/officeDocument/2006/customXml" ds:itemID="{FAB2709F-8063-436D-ABC2-650DE3932A23}"/>
</file>

<file path=docProps/app.xml><?xml version="1.0" encoding="utf-8"?>
<Properties xmlns="http://schemas.openxmlformats.org/officeDocument/2006/extended-properties" xmlns:vt="http://schemas.openxmlformats.org/officeDocument/2006/docPropsVTypes">
  <TotalTime>36216</TotalTime>
  <Words>2313</Words>
  <Application>Microsoft Macintosh PowerPoint</Application>
  <PresentationFormat>Widescreen</PresentationFormat>
  <Paragraphs>149</Paragraphs>
  <Slides>25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Arial</vt:lpstr>
      <vt:lpstr>Google Sans</vt:lpstr>
      <vt:lpstr>Inter</vt:lpstr>
      <vt:lpstr>Neue Haas Grotesk Text Pro</vt:lpstr>
      <vt:lpstr>VanillaVTI</vt:lpstr>
      <vt:lpstr>Computing, AI and All Things Digital in the New Ofsted Framework</vt:lpstr>
      <vt:lpstr>PowerPoint Presentation</vt:lpstr>
      <vt:lpstr>Does Ofsted Mention AI in their reports?  (Victoria Hedlund found)</vt:lpstr>
      <vt:lpstr>PowerPoint Presentation</vt:lpstr>
      <vt:lpstr>What Has Changed?  Technology now sits inside everything. </vt:lpstr>
      <vt:lpstr>Ofsted  and AI  Ofsted does not inspect AI directly </vt:lpstr>
      <vt:lpstr>The Three Questions Hidden Inside the Framework...   (that you need to be prepared for moving forward)</vt:lpstr>
      <vt:lpstr>Over to you…   The Ofsted Lens  What would Ofsted be concerned about? Why?  </vt:lpstr>
      <vt:lpstr>There wasn't one "AI question" in any of those scenarios... </vt:lpstr>
      <vt:lpstr>What will Ofsted be concerned about?</vt:lpstr>
      <vt:lpstr>UK policy has moved beyond a binary of  AI is Great vs AI is Bad </vt:lpstr>
      <vt:lpstr>Inspection Frameworks</vt:lpstr>
      <vt:lpstr>Cultural Capital in an AI world </vt:lpstr>
      <vt:lpstr>PowerPoint Presentation</vt:lpstr>
      <vt:lpstr>New Digital Cultural Capital</vt:lpstr>
      <vt:lpstr>AI tutors? </vt:lpstr>
      <vt:lpstr>Instead of asking "Do you have an AI tutor?" Ofsted questions become … </vt:lpstr>
      <vt:lpstr>Reflection</vt:lpstr>
      <vt:lpstr>PowerPoint Presentation</vt:lpstr>
      <vt:lpstr>PowerPoint Presentation</vt:lpstr>
      <vt:lpstr>https://www.gov.uk/government/publications/ai-playbook-for-the-uk-government</vt:lpstr>
      <vt:lpstr>PowerPoint Presentation</vt:lpstr>
      <vt:lpstr>PowerPoint Presentation</vt:lpstr>
      <vt:lpstr>Non- negotiable professional boundaries </vt:lpstr>
      <vt:lpstr>Non- negotiable professional boundaries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Mace</dc:creator>
  <cp:lastModifiedBy>Rebecca Mace</cp:lastModifiedBy>
  <cp:revision>7</cp:revision>
  <dcterms:created xsi:type="dcterms:W3CDTF">2026-06-01T12:01:17Z</dcterms:created>
  <dcterms:modified xsi:type="dcterms:W3CDTF">2026-06-26T15:37:28Z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0x010100A0EA23994980294FB0F60FF1E1053E79</vt:lpwstr>
  </property>
</Properties>
</file>