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5" r:id="rId1"/>
    <p:sldMasterId id="2147484021" r:id="rId2"/>
    <p:sldMasterId id="2147484038" r:id="rId3"/>
  </p:sldMasterIdLst>
  <p:notesMasterIdLst>
    <p:notesMasterId r:id="rId58"/>
  </p:notesMasterIdLst>
  <p:sldIdLst>
    <p:sldId id="256" r:id="rId4"/>
    <p:sldId id="970" r:id="rId5"/>
    <p:sldId id="564" r:id="rId6"/>
    <p:sldId id="276" r:id="rId7"/>
    <p:sldId id="968" r:id="rId8"/>
    <p:sldId id="565" r:id="rId9"/>
    <p:sldId id="965" r:id="rId10"/>
    <p:sldId id="566" r:id="rId11"/>
    <p:sldId id="567" r:id="rId12"/>
    <p:sldId id="966" r:id="rId13"/>
    <p:sldId id="959" r:id="rId14"/>
    <p:sldId id="957" r:id="rId15"/>
    <p:sldId id="963" r:id="rId16"/>
    <p:sldId id="967" r:id="rId17"/>
    <p:sldId id="574" r:id="rId18"/>
    <p:sldId id="575" r:id="rId19"/>
    <p:sldId id="928" r:id="rId20"/>
    <p:sldId id="887" r:id="rId21"/>
    <p:sldId id="840" r:id="rId22"/>
    <p:sldId id="927" r:id="rId23"/>
    <p:sldId id="568" r:id="rId24"/>
    <p:sldId id="569" r:id="rId25"/>
    <p:sldId id="572" r:id="rId26"/>
    <p:sldId id="573" r:id="rId27"/>
    <p:sldId id="964" r:id="rId28"/>
    <p:sldId id="960" r:id="rId29"/>
    <p:sldId id="943" r:id="rId30"/>
    <p:sldId id="971" r:id="rId31"/>
    <p:sldId id="785" r:id="rId32"/>
    <p:sldId id="571" r:id="rId33"/>
    <p:sldId id="969" r:id="rId34"/>
    <p:sldId id="919" r:id="rId35"/>
    <p:sldId id="882" r:id="rId36"/>
    <p:sldId id="891" r:id="rId37"/>
    <p:sldId id="925" r:id="rId38"/>
    <p:sldId id="924" r:id="rId39"/>
    <p:sldId id="922" r:id="rId40"/>
    <p:sldId id="425" r:id="rId41"/>
    <p:sldId id="958" r:id="rId42"/>
    <p:sldId id="952" r:id="rId43"/>
    <p:sldId id="506" r:id="rId44"/>
    <p:sldId id="459" r:id="rId45"/>
    <p:sldId id="407" r:id="rId46"/>
    <p:sldId id="972" r:id="rId47"/>
    <p:sldId id="361" r:id="rId48"/>
    <p:sldId id="460" r:id="rId49"/>
    <p:sldId id="446" r:id="rId50"/>
    <p:sldId id="454" r:id="rId51"/>
    <p:sldId id="962" r:id="rId52"/>
    <p:sldId id="974" r:id="rId53"/>
    <p:sldId id="973" r:id="rId54"/>
    <p:sldId id="554" r:id="rId55"/>
    <p:sldId id="562" r:id="rId56"/>
    <p:sldId id="563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9CFC1FA7-F40F-4DE9-A62A-55B721A14F8C}">
          <p14:sldIdLst>
            <p14:sldId id="256"/>
            <p14:sldId id="970"/>
            <p14:sldId id="564"/>
            <p14:sldId id="276"/>
            <p14:sldId id="968"/>
            <p14:sldId id="565"/>
            <p14:sldId id="965"/>
            <p14:sldId id="566"/>
            <p14:sldId id="567"/>
            <p14:sldId id="966"/>
            <p14:sldId id="959"/>
            <p14:sldId id="957"/>
            <p14:sldId id="963"/>
            <p14:sldId id="967"/>
            <p14:sldId id="574"/>
            <p14:sldId id="575"/>
            <p14:sldId id="928"/>
            <p14:sldId id="887"/>
            <p14:sldId id="840"/>
            <p14:sldId id="927"/>
            <p14:sldId id="568"/>
            <p14:sldId id="569"/>
            <p14:sldId id="572"/>
            <p14:sldId id="573"/>
            <p14:sldId id="964"/>
            <p14:sldId id="960"/>
            <p14:sldId id="943"/>
            <p14:sldId id="971"/>
            <p14:sldId id="785"/>
            <p14:sldId id="571"/>
            <p14:sldId id="969"/>
            <p14:sldId id="919"/>
            <p14:sldId id="882"/>
            <p14:sldId id="891"/>
            <p14:sldId id="925"/>
            <p14:sldId id="924"/>
            <p14:sldId id="922"/>
            <p14:sldId id="425"/>
            <p14:sldId id="958"/>
            <p14:sldId id="952"/>
            <p14:sldId id="506"/>
            <p14:sldId id="459"/>
            <p14:sldId id="407"/>
            <p14:sldId id="972"/>
            <p14:sldId id="361"/>
            <p14:sldId id="460"/>
            <p14:sldId id="446"/>
            <p14:sldId id="454"/>
            <p14:sldId id="962"/>
            <p14:sldId id="974"/>
            <p14:sldId id="973"/>
            <p14:sldId id="554"/>
            <p14:sldId id="562"/>
            <p14:sldId id="5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6492"/>
    <a:srgbClr val="FFFF99"/>
    <a:srgbClr val="008000"/>
    <a:srgbClr val="FFFF00"/>
    <a:srgbClr val="CC99FF"/>
    <a:srgbClr val="DE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2D5A43-AFF9-4788-A122-74572D4CC9B2}" v="799" dt="2026-06-27T21:38:06.3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3" autoAdjust="0"/>
    <p:restoredTop sz="83826" autoAdjust="0"/>
  </p:normalViewPr>
  <p:slideViewPr>
    <p:cSldViewPr snapToGrid="0">
      <p:cViewPr varScale="1">
        <p:scale>
          <a:sx n="105" d="100"/>
          <a:sy n="105" d="100"/>
        </p:scale>
        <p:origin x="13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66" Type="http://schemas.openxmlformats.org/officeDocument/2006/relationships/customXml" Target="../customXml/item2.xml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microsoft.com/office/2015/10/relationships/revisionInfo" Target="revisionInfo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Relationship Id="rId67" Type="http://schemas.openxmlformats.org/officeDocument/2006/relationships/customXml" Target="../customXml/item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65" Type="http://schemas.openxmlformats.org/officeDocument/2006/relationships/customXml" Target="../customXml/item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Long" userId="663caed515ab37fe" providerId="LiveId" clId="{83AD0286-3CB2-472A-8CED-6B67C84FF957}"/>
    <pc:docChg chg="undo custSel addSld delSld modSld sldOrd modMainMaster modSection">
      <pc:chgData name="Paul Long" userId="663caed515ab37fe" providerId="LiveId" clId="{83AD0286-3CB2-472A-8CED-6B67C84FF957}" dt="2026-06-27T21:38:06.350" v="6051"/>
      <pc:docMkLst>
        <pc:docMk/>
      </pc:docMkLst>
      <pc:sldChg chg="addSp modSp mod">
        <pc:chgData name="Paul Long" userId="663caed515ab37fe" providerId="LiveId" clId="{83AD0286-3CB2-472A-8CED-6B67C84FF957}" dt="2026-06-27T19:47:19.134" v="5408" actId="1076"/>
        <pc:sldMkLst>
          <pc:docMk/>
          <pc:sldMk cId="675004094" sldId="256"/>
        </pc:sldMkLst>
        <pc:spChg chg="mod">
          <ac:chgData name="Paul Long" userId="663caed515ab37fe" providerId="LiveId" clId="{83AD0286-3CB2-472A-8CED-6B67C84FF957}" dt="2026-06-26T11:50:34.655" v="3172" actId="20577"/>
          <ac:spMkLst>
            <pc:docMk/>
            <pc:sldMk cId="675004094" sldId="256"/>
            <ac:spMk id="2" creationId="{16536EDB-4533-46BE-83E7-5D8DE1117935}"/>
          </ac:spMkLst>
        </pc:spChg>
        <pc:spChg chg="mod">
          <ac:chgData name="Paul Long" userId="663caed515ab37fe" providerId="LiveId" clId="{83AD0286-3CB2-472A-8CED-6B67C84FF957}" dt="2026-06-26T11:50:44.283" v="3201" actId="20577"/>
          <ac:spMkLst>
            <pc:docMk/>
            <pc:sldMk cId="675004094" sldId="256"/>
            <ac:spMk id="3" creationId="{596E6035-B176-4AFF-B03A-9A6269D18E80}"/>
          </ac:spMkLst>
        </pc:spChg>
        <pc:spChg chg="mod">
          <ac:chgData name="Paul Long" userId="663caed515ab37fe" providerId="LiveId" clId="{83AD0286-3CB2-472A-8CED-6B67C84FF957}" dt="2026-06-26T11:50:47.546" v="3203" actId="20577"/>
          <ac:spMkLst>
            <pc:docMk/>
            <pc:sldMk cId="675004094" sldId="256"/>
            <ac:spMk id="4" creationId="{39CA35C5-E235-4737-AB6C-9C98F55AF7F2}"/>
          </ac:spMkLst>
        </pc:spChg>
        <pc:picChg chg="add mod">
          <ac:chgData name="Paul Long" userId="663caed515ab37fe" providerId="LiveId" clId="{83AD0286-3CB2-472A-8CED-6B67C84FF957}" dt="2026-06-27T19:47:19.134" v="5408" actId="1076"/>
          <ac:picMkLst>
            <pc:docMk/>
            <pc:sldMk cId="675004094" sldId="256"/>
            <ac:picMk id="6" creationId="{677EA2B0-9701-5E93-E795-13BC2119323E}"/>
          </ac:picMkLst>
        </pc:picChg>
      </pc:sldChg>
      <pc:sldChg chg="modSp add mod">
        <pc:chgData name="Paul Long" userId="663caed515ab37fe" providerId="LiveId" clId="{83AD0286-3CB2-472A-8CED-6B67C84FF957}" dt="2026-06-26T09:36:54.281" v="35" actId="20577"/>
        <pc:sldMkLst>
          <pc:docMk/>
          <pc:sldMk cId="365060853" sldId="276"/>
        </pc:sldMkLst>
        <pc:spChg chg="mod">
          <ac:chgData name="Paul Long" userId="663caed515ab37fe" providerId="LiveId" clId="{83AD0286-3CB2-472A-8CED-6B67C84FF957}" dt="2026-06-26T09:36:54.281" v="35" actId="20577"/>
          <ac:spMkLst>
            <pc:docMk/>
            <pc:sldMk cId="365060853" sldId="276"/>
            <ac:spMk id="6" creationId="{719D9773-156E-44D9-938A-A2240E444214}"/>
          </ac:spMkLst>
        </pc:spChg>
      </pc:sldChg>
      <pc:sldChg chg="addSp modSp add mod">
        <pc:chgData name="Paul Long" userId="663caed515ab37fe" providerId="LiveId" clId="{83AD0286-3CB2-472A-8CED-6B67C84FF957}" dt="2026-06-27T21:29:24.081" v="5826" actId="1076"/>
        <pc:sldMkLst>
          <pc:docMk/>
          <pc:sldMk cId="406641944" sldId="361"/>
        </pc:sldMkLst>
        <pc:picChg chg="add mod">
          <ac:chgData name="Paul Long" userId="663caed515ab37fe" providerId="LiveId" clId="{83AD0286-3CB2-472A-8CED-6B67C84FF957}" dt="2026-06-27T21:29:24.081" v="5826" actId="1076"/>
          <ac:picMkLst>
            <pc:docMk/>
            <pc:sldMk cId="406641944" sldId="361"/>
            <ac:picMk id="3" creationId="{4FA25EF2-003D-B408-7C64-393E9FC944CE}"/>
          </ac:picMkLst>
        </pc:picChg>
      </pc:sldChg>
      <pc:sldChg chg="add ord">
        <pc:chgData name="Paul Long" userId="663caed515ab37fe" providerId="LiveId" clId="{83AD0286-3CB2-472A-8CED-6B67C84FF957}" dt="2026-06-27T13:47:56.212" v="4707"/>
        <pc:sldMkLst>
          <pc:docMk/>
          <pc:sldMk cId="2210541638" sldId="407"/>
        </pc:sldMkLst>
      </pc:sldChg>
      <pc:sldChg chg="addSp delSp modSp add mod addAnim delAnim modAnim">
        <pc:chgData name="Paul Long" userId="663caed515ab37fe" providerId="LiveId" clId="{83AD0286-3CB2-472A-8CED-6B67C84FF957}" dt="2026-06-27T21:26:51.596" v="5821" actId="1076"/>
        <pc:sldMkLst>
          <pc:docMk/>
          <pc:sldMk cId="3443217647" sldId="425"/>
        </pc:sldMkLst>
        <pc:spChg chg="mod">
          <ac:chgData name="Paul Long" userId="663caed515ab37fe" providerId="LiveId" clId="{83AD0286-3CB2-472A-8CED-6B67C84FF957}" dt="2026-06-27T21:12:17.202" v="5661" actId="6549"/>
          <ac:spMkLst>
            <pc:docMk/>
            <pc:sldMk cId="3443217647" sldId="425"/>
            <ac:spMk id="2" creationId="{441B5F11-D1C5-4084-969F-62A3434180C5}"/>
          </ac:spMkLst>
        </pc:spChg>
        <pc:spChg chg="del mod">
          <ac:chgData name="Paul Long" userId="663caed515ab37fe" providerId="LiveId" clId="{83AD0286-3CB2-472A-8CED-6B67C84FF957}" dt="2026-06-27T13:45:55.023" v="4629" actId="478"/>
          <ac:spMkLst>
            <pc:docMk/>
            <pc:sldMk cId="3443217647" sldId="425"/>
            <ac:spMk id="3" creationId="{432D64B4-6C83-4E63-B15C-99C6CB4E172B}"/>
          </ac:spMkLst>
        </pc:spChg>
        <pc:spChg chg="mod">
          <ac:chgData name="Paul Long" userId="663caed515ab37fe" providerId="LiveId" clId="{83AD0286-3CB2-472A-8CED-6B67C84FF957}" dt="2026-06-27T21:26:07.553" v="5797" actId="2085"/>
          <ac:spMkLst>
            <pc:docMk/>
            <pc:sldMk cId="3443217647" sldId="425"/>
            <ac:spMk id="7" creationId="{48867EB4-1434-9C60-6449-DCAB3C34413B}"/>
          </ac:spMkLst>
        </pc:spChg>
        <pc:spChg chg="add mod">
          <ac:chgData name="Paul Long" userId="663caed515ab37fe" providerId="LiveId" clId="{83AD0286-3CB2-472A-8CED-6B67C84FF957}" dt="2026-06-27T13:46:28.972" v="4703" actId="20577"/>
          <ac:spMkLst>
            <pc:docMk/>
            <pc:sldMk cId="3443217647" sldId="425"/>
            <ac:spMk id="12" creationId="{5A199D02-55D9-BD5F-842D-9336E11DF339}"/>
          </ac:spMkLst>
        </pc:spChg>
        <pc:spChg chg="add mod">
          <ac:chgData name="Paul Long" userId="663caed515ab37fe" providerId="LiveId" clId="{83AD0286-3CB2-472A-8CED-6B67C84FF957}" dt="2026-06-27T13:43:17.464" v="4564" actId="14100"/>
          <ac:spMkLst>
            <pc:docMk/>
            <pc:sldMk cId="3443217647" sldId="425"/>
            <ac:spMk id="13" creationId="{242D760B-3437-04E3-AF9E-44BB7DC4A573}"/>
          </ac:spMkLst>
        </pc:spChg>
        <pc:spChg chg="add mod">
          <ac:chgData name="Paul Long" userId="663caed515ab37fe" providerId="LiveId" clId="{83AD0286-3CB2-472A-8CED-6B67C84FF957}" dt="2026-06-27T13:43:26.222" v="4567" actId="14100"/>
          <ac:spMkLst>
            <pc:docMk/>
            <pc:sldMk cId="3443217647" sldId="425"/>
            <ac:spMk id="14" creationId="{B687612B-3B1A-78F9-156A-68C807DA0584}"/>
          </ac:spMkLst>
        </pc:spChg>
        <pc:spChg chg="add mod">
          <ac:chgData name="Paul Long" userId="663caed515ab37fe" providerId="LiveId" clId="{83AD0286-3CB2-472A-8CED-6B67C84FF957}" dt="2026-06-27T13:43:32.719" v="4570" actId="14100"/>
          <ac:spMkLst>
            <pc:docMk/>
            <pc:sldMk cId="3443217647" sldId="425"/>
            <ac:spMk id="15" creationId="{D47F2FAB-CEC6-9163-31FF-69A429BAD120}"/>
          </ac:spMkLst>
        </pc:spChg>
        <pc:spChg chg="add mod">
          <ac:chgData name="Paul Long" userId="663caed515ab37fe" providerId="LiveId" clId="{83AD0286-3CB2-472A-8CED-6B67C84FF957}" dt="2026-06-27T13:44:01.497" v="4590" actId="14100"/>
          <ac:spMkLst>
            <pc:docMk/>
            <pc:sldMk cId="3443217647" sldId="425"/>
            <ac:spMk id="16" creationId="{A8D4CF34-92EF-0389-8339-E06642E06CFC}"/>
          </ac:spMkLst>
        </pc:spChg>
        <pc:spChg chg="add mod">
          <ac:chgData name="Paul Long" userId="663caed515ab37fe" providerId="LiveId" clId="{83AD0286-3CB2-472A-8CED-6B67C84FF957}" dt="2026-06-27T13:44:29.016" v="4595" actId="208"/>
          <ac:spMkLst>
            <pc:docMk/>
            <pc:sldMk cId="3443217647" sldId="425"/>
            <ac:spMk id="17" creationId="{F0370772-7904-CE94-5E5A-7481E4A34183}"/>
          </ac:spMkLst>
        </pc:spChg>
        <pc:spChg chg="add mod">
          <ac:chgData name="Paul Long" userId="663caed515ab37fe" providerId="LiveId" clId="{83AD0286-3CB2-472A-8CED-6B67C84FF957}" dt="2026-06-27T13:44:38.674" v="4599" actId="1076"/>
          <ac:spMkLst>
            <pc:docMk/>
            <pc:sldMk cId="3443217647" sldId="425"/>
            <ac:spMk id="18" creationId="{18AEB93E-1E9B-0957-215E-EA6594110918}"/>
          </ac:spMkLst>
        </pc:spChg>
        <pc:spChg chg="add mod">
          <ac:chgData name="Paul Long" userId="663caed515ab37fe" providerId="LiveId" clId="{83AD0286-3CB2-472A-8CED-6B67C84FF957}" dt="2026-06-27T13:44:48.545" v="4602" actId="14100"/>
          <ac:spMkLst>
            <pc:docMk/>
            <pc:sldMk cId="3443217647" sldId="425"/>
            <ac:spMk id="19" creationId="{EE129452-A53C-DE3C-D2D3-D0984321D07A}"/>
          </ac:spMkLst>
        </pc:spChg>
        <pc:spChg chg="add mod">
          <ac:chgData name="Paul Long" userId="663caed515ab37fe" providerId="LiveId" clId="{83AD0286-3CB2-472A-8CED-6B67C84FF957}" dt="2026-06-27T13:45:27.260" v="4626" actId="14100"/>
          <ac:spMkLst>
            <pc:docMk/>
            <pc:sldMk cId="3443217647" sldId="425"/>
            <ac:spMk id="20" creationId="{A67245A4-2F77-CA58-E98C-4C9487953298}"/>
          </ac:spMkLst>
        </pc:spChg>
        <pc:spChg chg="add del mod">
          <ac:chgData name="Paul Long" userId="663caed515ab37fe" providerId="LiveId" clId="{83AD0286-3CB2-472A-8CED-6B67C84FF957}" dt="2026-06-27T13:46:03.843" v="4632" actId="478"/>
          <ac:spMkLst>
            <pc:docMk/>
            <pc:sldMk cId="3443217647" sldId="425"/>
            <ac:spMk id="22" creationId="{FB29369C-E952-E841-D617-2F07829AC1EE}"/>
          </ac:spMkLst>
        </pc:spChg>
        <pc:spChg chg="add mod">
          <ac:chgData name="Paul Long" userId="663caed515ab37fe" providerId="LiveId" clId="{83AD0286-3CB2-472A-8CED-6B67C84FF957}" dt="2026-06-27T21:26:46.715" v="5819" actId="1076"/>
          <ac:spMkLst>
            <pc:docMk/>
            <pc:sldMk cId="3443217647" sldId="425"/>
            <ac:spMk id="23" creationId="{48BBC562-2282-276A-7ECA-73519888DD6C}"/>
          </ac:spMkLst>
        </pc:spChg>
        <pc:picChg chg="mod">
          <ac:chgData name="Paul Long" userId="663caed515ab37fe" providerId="LiveId" clId="{83AD0286-3CB2-472A-8CED-6B67C84FF957}" dt="2026-06-27T13:42:54.588" v="4560" actId="1076"/>
          <ac:picMkLst>
            <pc:docMk/>
            <pc:sldMk cId="3443217647" sldId="425"/>
            <ac:picMk id="8" creationId="{FDE6741F-59FA-4077-A61B-C080778552EB}"/>
          </ac:picMkLst>
        </pc:picChg>
        <pc:picChg chg="del">
          <ac:chgData name="Paul Long" userId="663caed515ab37fe" providerId="LiveId" clId="{83AD0286-3CB2-472A-8CED-6B67C84FF957}" dt="2026-06-27T13:42:57.607" v="4561" actId="478"/>
          <ac:picMkLst>
            <pc:docMk/>
            <pc:sldMk cId="3443217647" sldId="425"/>
            <ac:picMk id="9" creationId="{CD50205F-2073-44C4-A9D1-D233322EF470}"/>
          </ac:picMkLst>
        </pc:picChg>
        <pc:picChg chg="del">
          <ac:chgData name="Paul Long" userId="663caed515ab37fe" providerId="LiveId" clId="{83AD0286-3CB2-472A-8CED-6B67C84FF957}" dt="2026-06-27T13:42:57.607" v="4561" actId="478"/>
          <ac:picMkLst>
            <pc:docMk/>
            <pc:sldMk cId="3443217647" sldId="425"/>
            <ac:picMk id="10" creationId="{7E616AD1-4FF7-4BD8-B583-FD8537BDCFFF}"/>
          </ac:picMkLst>
        </pc:picChg>
        <pc:picChg chg="add mod">
          <ac:chgData name="Paul Long" userId="663caed515ab37fe" providerId="LiveId" clId="{83AD0286-3CB2-472A-8CED-6B67C84FF957}" dt="2026-06-27T21:26:51.596" v="5821" actId="1076"/>
          <ac:picMkLst>
            <pc:docMk/>
            <pc:sldMk cId="3443217647" sldId="425"/>
            <ac:picMk id="24" creationId="{EF648EC1-D7E6-0B66-39EA-A2C57F1FA668}"/>
          </ac:picMkLst>
        </pc:picChg>
      </pc:sldChg>
      <pc:sldChg chg="add">
        <pc:chgData name="Paul Long" userId="663caed515ab37fe" providerId="LiveId" clId="{83AD0286-3CB2-472A-8CED-6B67C84FF957}" dt="2026-06-26T10:40:31.297" v="2558"/>
        <pc:sldMkLst>
          <pc:docMk/>
          <pc:sldMk cId="1785483040" sldId="446"/>
        </pc:sldMkLst>
      </pc:sldChg>
      <pc:sldChg chg="addSp delSp modSp add mod">
        <pc:chgData name="Paul Long" userId="663caed515ab37fe" providerId="LiveId" clId="{83AD0286-3CB2-472A-8CED-6B67C84FF957}" dt="2026-06-27T21:32:33.329" v="5962" actId="1076"/>
        <pc:sldMkLst>
          <pc:docMk/>
          <pc:sldMk cId="3985134131" sldId="454"/>
        </pc:sldMkLst>
        <pc:spChg chg="mod">
          <ac:chgData name="Paul Long" userId="663caed515ab37fe" providerId="LiveId" clId="{83AD0286-3CB2-472A-8CED-6B67C84FF957}" dt="2026-06-27T21:31:07.784" v="5867" actId="1076"/>
          <ac:spMkLst>
            <pc:docMk/>
            <pc:sldMk cId="3985134131" sldId="454"/>
            <ac:spMk id="8" creationId="{1F5483B7-8D6E-4127-BAC3-609C1A7EB210}"/>
          </ac:spMkLst>
        </pc:spChg>
        <pc:spChg chg="mod">
          <ac:chgData name="Paul Long" userId="663caed515ab37fe" providerId="LiveId" clId="{83AD0286-3CB2-472A-8CED-6B67C84FF957}" dt="2026-06-27T21:32:33.329" v="5962" actId="1076"/>
          <ac:spMkLst>
            <pc:docMk/>
            <pc:sldMk cId="3985134131" sldId="454"/>
            <ac:spMk id="9" creationId="{547BDABB-E310-4B9C-844B-862AFBE71B91}"/>
          </ac:spMkLst>
        </pc:spChg>
        <pc:spChg chg="mod">
          <ac:chgData name="Paul Long" userId="663caed515ab37fe" providerId="LiveId" clId="{83AD0286-3CB2-472A-8CED-6B67C84FF957}" dt="2026-06-27T21:31:51.473" v="5924" actId="14100"/>
          <ac:spMkLst>
            <pc:docMk/>
            <pc:sldMk cId="3985134131" sldId="454"/>
            <ac:spMk id="10" creationId="{31679C69-42F9-4AE3-A6FA-7D80CDE50AE0}"/>
          </ac:spMkLst>
        </pc:spChg>
        <pc:graphicFrameChg chg="modGraphic">
          <ac:chgData name="Paul Long" userId="663caed515ab37fe" providerId="LiveId" clId="{83AD0286-3CB2-472A-8CED-6B67C84FF957}" dt="2026-06-27T21:32:18.649" v="5961" actId="20577"/>
          <ac:graphicFrameMkLst>
            <pc:docMk/>
            <pc:sldMk cId="3985134131" sldId="454"/>
            <ac:graphicFrameMk id="7" creationId="{CAE94438-11DD-4018-82CA-D3C4FC74A090}"/>
          </ac:graphicFrameMkLst>
        </pc:graphicFrameChg>
        <pc:picChg chg="add del">
          <ac:chgData name="Paul Long" userId="663caed515ab37fe" providerId="LiveId" clId="{83AD0286-3CB2-472A-8CED-6B67C84FF957}" dt="2026-06-27T13:47:39.929" v="4704" actId="21"/>
          <ac:picMkLst>
            <pc:docMk/>
            <pc:sldMk cId="3985134131" sldId="454"/>
            <ac:picMk id="2050" creationId="{72110C66-2BA3-A2BB-EFF8-4084CE93323B}"/>
          </ac:picMkLst>
        </pc:picChg>
      </pc:sldChg>
      <pc:sldChg chg="add">
        <pc:chgData name="Paul Long" userId="663caed515ab37fe" providerId="LiveId" clId="{83AD0286-3CB2-472A-8CED-6B67C84FF957}" dt="2026-06-26T10:36:20.108" v="2486"/>
        <pc:sldMkLst>
          <pc:docMk/>
          <pc:sldMk cId="1575583274" sldId="459"/>
        </pc:sldMkLst>
      </pc:sldChg>
      <pc:sldChg chg="add">
        <pc:chgData name="Paul Long" userId="663caed515ab37fe" providerId="LiveId" clId="{83AD0286-3CB2-472A-8CED-6B67C84FF957}" dt="2026-06-26T10:39:10.486" v="2556"/>
        <pc:sldMkLst>
          <pc:docMk/>
          <pc:sldMk cId="1726293425" sldId="460"/>
        </pc:sldMkLst>
      </pc:sldChg>
      <pc:sldChg chg="modSp add">
        <pc:chgData name="Paul Long" userId="663caed515ab37fe" providerId="LiveId" clId="{83AD0286-3CB2-472A-8CED-6B67C84FF957}" dt="2026-06-27T21:27:57.255" v="5822"/>
        <pc:sldMkLst>
          <pc:docMk/>
          <pc:sldMk cId="2502773406" sldId="506"/>
        </pc:sldMkLst>
        <pc:picChg chg="mod">
          <ac:chgData name="Paul Long" userId="663caed515ab37fe" providerId="LiveId" clId="{83AD0286-3CB2-472A-8CED-6B67C84FF957}" dt="2026-06-27T21:27:57.255" v="5822"/>
          <ac:picMkLst>
            <pc:docMk/>
            <pc:sldMk cId="2502773406" sldId="506"/>
            <ac:picMk id="8" creationId="{3609E431-C03A-4B3B-8EB9-047EDF1731A1}"/>
          </ac:picMkLst>
        </pc:picChg>
      </pc:sldChg>
      <pc:sldChg chg="del">
        <pc:chgData name="Paul Long" userId="663caed515ab37fe" providerId="LiveId" clId="{83AD0286-3CB2-472A-8CED-6B67C84FF957}" dt="2026-06-26T09:35:58.511" v="31" actId="47"/>
        <pc:sldMkLst>
          <pc:docMk/>
          <pc:sldMk cId="4026593856" sldId="533"/>
        </pc:sldMkLst>
      </pc:sldChg>
      <pc:sldChg chg="del">
        <pc:chgData name="Paul Long" userId="663caed515ab37fe" providerId="LiveId" clId="{83AD0286-3CB2-472A-8CED-6B67C84FF957}" dt="2026-06-26T09:30:32.691" v="0" actId="47"/>
        <pc:sldMkLst>
          <pc:docMk/>
          <pc:sldMk cId="3655452983" sldId="534"/>
        </pc:sldMkLst>
      </pc:sldChg>
      <pc:sldChg chg="del">
        <pc:chgData name="Paul Long" userId="663caed515ab37fe" providerId="LiveId" clId="{83AD0286-3CB2-472A-8CED-6B67C84FF957}" dt="2026-06-26T09:30:32.691" v="0" actId="47"/>
        <pc:sldMkLst>
          <pc:docMk/>
          <pc:sldMk cId="1683971493" sldId="535"/>
        </pc:sldMkLst>
      </pc:sldChg>
      <pc:sldChg chg="del">
        <pc:chgData name="Paul Long" userId="663caed515ab37fe" providerId="LiveId" clId="{83AD0286-3CB2-472A-8CED-6B67C84FF957}" dt="2026-06-26T09:30:32.691" v="0" actId="47"/>
        <pc:sldMkLst>
          <pc:docMk/>
          <pc:sldMk cId="1124535065" sldId="536"/>
        </pc:sldMkLst>
      </pc:sldChg>
      <pc:sldChg chg="del">
        <pc:chgData name="Paul Long" userId="663caed515ab37fe" providerId="LiveId" clId="{83AD0286-3CB2-472A-8CED-6B67C84FF957}" dt="2026-06-26T09:30:32.691" v="0" actId="47"/>
        <pc:sldMkLst>
          <pc:docMk/>
          <pc:sldMk cId="2466525445" sldId="537"/>
        </pc:sldMkLst>
      </pc:sldChg>
      <pc:sldChg chg="del">
        <pc:chgData name="Paul Long" userId="663caed515ab37fe" providerId="LiveId" clId="{83AD0286-3CB2-472A-8CED-6B67C84FF957}" dt="2026-06-26T09:30:32.691" v="0" actId="47"/>
        <pc:sldMkLst>
          <pc:docMk/>
          <pc:sldMk cId="2243586100" sldId="538"/>
        </pc:sldMkLst>
      </pc:sldChg>
      <pc:sldChg chg="del">
        <pc:chgData name="Paul Long" userId="663caed515ab37fe" providerId="LiveId" clId="{83AD0286-3CB2-472A-8CED-6B67C84FF957}" dt="2026-06-26T09:30:32.691" v="0" actId="47"/>
        <pc:sldMkLst>
          <pc:docMk/>
          <pc:sldMk cId="76046747" sldId="539"/>
        </pc:sldMkLst>
      </pc:sldChg>
      <pc:sldChg chg="del">
        <pc:chgData name="Paul Long" userId="663caed515ab37fe" providerId="LiveId" clId="{83AD0286-3CB2-472A-8CED-6B67C84FF957}" dt="2026-06-26T09:30:32.691" v="0" actId="47"/>
        <pc:sldMkLst>
          <pc:docMk/>
          <pc:sldMk cId="2299154273" sldId="540"/>
        </pc:sldMkLst>
      </pc:sldChg>
      <pc:sldChg chg="del">
        <pc:chgData name="Paul Long" userId="663caed515ab37fe" providerId="LiveId" clId="{83AD0286-3CB2-472A-8CED-6B67C84FF957}" dt="2026-06-26T09:30:32.691" v="0" actId="47"/>
        <pc:sldMkLst>
          <pc:docMk/>
          <pc:sldMk cId="3008378222" sldId="541"/>
        </pc:sldMkLst>
      </pc:sldChg>
      <pc:sldChg chg="del">
        <pc:chgData name="Paul Long" userId="663caed515ab37fe" providerId="LiveId" clId="{83AD0286-3CB2-472A-8CED-6B67C84FF957}" dt="2026-06-26T09:30:32.691" v="0" actId="47"/>
        <pc:sldMkLst>
          <pc:docMk/>
          <pc:sldMk cId="586242782" sldId="542"/>
        </pc:sldMkLst>
      </pc:sldChg>
      <pc:sldChg chg="del">
        <pc:chgData name="Paul Long" userId="663caed515ab37fe" providerId="LiveId" clId="{83AD0286-3CB2-472A-8CED-6B67C84FF957}" dt="2026-06-26T09:30:32.691" v="0" actId="47"/>
        <pc:sldMkLst>
          <pc:docMk/>
          <pc:sldMk cId="3725908638" sldId="543"/>
        </pc:sldMkLst>
      </pc:sldChg>
      <pc:sldChg chg="del">
        <pc:chgData name="Paul Long" userId="663caed515ab37fe" providerId="LiveId" clId="{83AD0286-3CB2-472A-8CED-6B67C84FF957}" dt="2026-06-26T09:30:32.691" v="0" actId="47"/>
        <pc:sldMkLst>
          <pc:docMk/>
          <pc:sldMk cId="1437477548" sldId="544"/>
        </pc:sldMkLst>
      </pc:sldChg>
      <pc:sldChg chg="del">
        <pc:chgData name="Paul Long" userId="663caed515ab37fe" providerId="LiveId" clId="{83AD0286-3CB2-472A-8CED-6B67C84FF957}" dt="2026-06-26T09:30:32.691" v="0" actId="47"/>
        <pc:sldMkLst>
          <pc:docMk/>
          <pc:sldMk cId="2377917542" sldId="545"/>
        </pc:sldMkLst>
      </pc:sldChg>
      <pc:sldChg chg="del">
        <pc:chgData name="Paul Long" userId="663caed515ab37fe" providerId="LiveId" clId="{83AD0286-3CB2-472A-8CED-6B67C84FF957}" dt="2026-06-26T09:30:32.691" v="0" actId="47"/>
        <pc:sldMkLst>
          <pc:docMk/>
          <pc:sldMk cId="2509972945" sldId="546"/>
        </pc:sldMkLst>
      </pc:sldChg>
      <pc:sldChg chg="del">
        <pc:chgData name="Paul Long" userId="663caed515ab37fe" providerId="LiveId" clId="{83AD0286-3CB2-472A-8CED-6B67C84FF957}" dt="2026-06-26T09:30:32.691" v="0" actId="47"/>
        <pc:sldMkLst>
          <pc:docMk/>
          <pc:sldMk cId="3093344328" sldId="547"/>
        </pc:sldMkLst>
      </pc:sldChg>
      <pc:sldChg chg="del">
        <pc:chgData name="Paul Long" userId="663caed515ab37fe" providerId="LiveId" clId="{83AD0286-3CB2-472A-8CED-6B67C84FF957}" dt="2026-06-26T09:30:32.691" v="0" actId="47"/>
        <pc:sldMkLst>
          <pc:docMk/>
          <pc:sldMk cId="2414376847" sldId="548"/>
        </pc:sldMkLst>
      </pc:sldChg>
      <pc:sldChg chg="del">
        <pc:chgData name="Paul Long" userId="663caed515ab37fe" providerId="LiveId" clId="{83AD0286-3CB2-472A-8CED-6B67C84FF957}" dt="2026-06-26T09:30:32.691" v="0" actId="47"/>
        <pc:sldMkLst>
          <pc:docMk/>
          <pc:sldMk cId="603138558" sldId="549"/>
        </pc:sldMkLst>
      </pc:sldChg>
      <pc:sldChg chg="del">
        <pc:chgData name="Paul Long" userId="663caed515ab37fe" providerId="LiveId" clId="{83AD0286-3CB2-472A-8CED-6B67C84FF957}" dt="2026-06-26T09:30:32.691" v="0" actId="47"/>
        <pc:sldMkLst>
          <pc:docMk/>
          <pc:sldMk cId="2759650807" sldId="550"/>
        </pc:sldMkLst>
      </pc:sldChg>
      <pc:sldChg chg="del">
        <pc:chgData name="Paul Long" userId="663caed515ab37fe" providerId="LiveId" clId="{83AD0286-3CB2-472A-8CED-6B67C84FF957}" dt="2026-06-26T09:30:32.691" v="0" actId="47"/>
        <pc:sldMkLst>
          <pc:docMk/>
          <pc:sldMk cId="2427421020" sldId="551"/>
        </pc:sldMkLst>
      </pc:sldChg>
      <pc:sldChg chg="del">
        <pc:chgData name="Paul Long" userId="663caed515ab37fe" providerId="LiveId" clId="{83AD0286-3CB2-472A-8CED-6B67C84FF957}" dt="2026-06-26T09:30:32.691" v="0" actId="47"/>
        <pc:sldMkLst>
          <pc:docMk/>
          <pc:sldMk cId="1536973293" sldId="552"/>
        </pc:sldMkLst>
      </pc:sldChg>
      <pc:sldChg chg="del">
        <pc:chgData name="Paul Long" userId="663caed515ab37fe" providerId="LiveId" clId="{83AD0286-3CB2-472A-8CED-6B67C84FF957}" dt="2026-06-26T09:30:32.691" v="0" actId="47"/>
        <pc:sldMkLst>
          <pc:docMk/>
          <pc:sldMk cId="3439246617" sldId="553"/>
        </pc:sldMkLst>
      </pc:sldChg>
      <pc:sldChg chg="addSp delSp modSp mod ord">
        <pc:chgData name="Paul Long" userId="663caed515ab37fe" providerId="LiveId" clId="{83AD0286-3CB2-472A-8CED-6B67C84FF957}" dt="2026-06-27T14:21:09.801" v="5154" actId="27636"/>
        <pc:sldMkLst>
          <pc:docMk/>
          <pc:sldMk cId="4277433252" sldId="554"/>
        </pc:sldMkLst>
        <pc:spChg chg="mod">
          <ac:chgData name="Paul Long" userId="663caed515ab37fe" providerId="LiveId" clId="{83AD0286-3CB2-472A-8CED-6B67C84FF957}" dt="2026-06-26T11:51:11.827" v="3204"/>
          <ac:spMkLst>
            <pc:docMk/>
            <pc:sldMk cId="4277433252" sldId="554"/>
            <ac:spMk id="5" creationId="{346B1FA9-0A4D-4E59-A6E7-D10274784658}"/>
          </ac:spMkLst>
        </pc:spChg>
        <pc:spChg chg="mod">
          <ac:chgData name="Paul Long" userId="663caed515ab37fe" providerId="LiveId" clId="{83AD0286-3CB2-472A-8CED-6B67C84FF957}" dt="2026-06-27T14:21:09.801" v="5154" actId="27636"/>
          <ac:spMkLst>
            <pc:docMk/>
            <pc:sldMk cId="4277433252" sldId="554"/>
            <ac:spMk id="8" creationId="{0F01BDC1-1EC6-44B2-BCED-8A8376B7A503}"/>
          </ac:spMkLst>
        </pc:spChg>
        <pc:spChg chg="add mod">
          <ac:chgData name="Paul Long" userId="663caed515ab37fe" providerId="LiveId" clId="{83AD0286-3CB2-472A-8CED-6B67C84FF957}" dt="2026-06-27T14:20:45.161" v="5146"/>
          <ac:spMkLst>
            <pc:docMk/>
            <pc:sldMk cId="4277433252" sldId="554"/>
            <ac:spMk id="9" creationId="{4F12309B-13E7-D1A8-C776-454BBD1C6D0E}"/>
          </ac:spMkLst>
        </pc:spChg>
        <pc:spChg chg="add mod">
          <ac:chgData name="Paul Long" userId="663caed515ab37fe" providerId="LiveId" clId="{83AD0286-3CB2-472A-8CED-6B67C84FF957}" dt="2026-06-27T14:20:45.161" v="5146"/>
          <ac:spMkLst>
            <pc:docMk/>
            <pc:sldMk cId="4277433252" sldId="554"/>
            <ac:spMk id="11" creationId="{0F5CE27C-E91C-2CBC-9029-49893DA24775}"/>
          </ac:spMkLst>
        </pc:spChg>
        <pc:picChg chg="add mod">
          <ac:chgData name="Paul Long" userId="663caed515ab37fe" providerId="LiveId" clId="{83AD0286-3CB2-472A-8CED-6B67C84FF957}" dt="2026-06-27T14:21:02.774" v="5150" actId="1076"/>
          <ac:picMkLst>
            <pc:docMk/>
            <pc:sldMk cId="4277433252" sldId="554"/>
            <ac:picMk id="3" creationId="{00F2DEB2-3A16-F76F-2120-F8397A2FFDC9}"/>
          </ac:picMkLst>
        </pc:picChg>
        <pc:picChg chg="add mod">
          <ac:chgData name="Paul Long" userId="663caed515ab37fe" providerId="LiveId" clId="{83AD0286-3CB2-472A-8CED-6B67C84FF957}" dt="2026-06-27T14:20:45.161" v="5146"/>
          <ac:picMkLst>
            <pc:docMk/>
            <pc:sldMk cId="4277433252" sldId="554"/>
            <ac:picMk id="4" creationId="{979081B6-B359-B043-0F64-60B2181B9862}"/>
          </ac:picMkLst>
        </pc:picChg>
        <pc:picChg chg="del">
          <ac:chgData name="Paul Long" userId="663caed515ab37fe" providerId="LiveId" clId="{83AD0286-3CB2-472A-8CED-6B67C84FF957}" dt="2026-06-26T09:30:46.640" v="2" actId="478"/>
          <ac:picMkLst>
            <pc:docMk/>
            <pc:sldMk cId="4277433252" sldId="554"/>
            <ac:picMk id="10" creationId="{925805EA-2680-4EC4-9F04-3D2350480167}"/>
          </ac:picMkLst>
        </pc:picChg>
        <pc:picChg chg="add mod">
          <ac:chgData name="Paul Long" userId="663caed515ab37fe" providerId="LiveId" clId="{83AD0286-3CB2-472A-8CED-6B67C84FF957}" dt="2026-06-27T14:20:59.159" v="5149" actId="1076"/>
          <ac:picMkLst>
            <pc:docMk/>
            <pc:sldMk cId="4277433252" sldId="554"/>
            <ac:picMk id="13" creationId="{2D190C43-250F-E91A-8794-26CEE09AB720}"/>
          </ac:picMkLst>
        </pc:picChg>
      </pc:sldChg>
      <pc:sldChg chg="del">
        <pc:chgData name="Paul Long" userId="663caed515ab37fe" providerId="LiveId" clId="{83AD0286-3CB2-472A-8CED-6B67C84FF957}" dt="2026-06-26T09:30:32.691" v="0" actId="47"/>
        <pc:sldMkLst>
          <pc:docMk/>
          <pc:sldMk cId="3884827132" sldId="555"/>
        </pc:sldMkLst>
      </pc:sldChg>
      <pc:sldChg chg="del">
        <pc:chgData name="Paul Long" userId="663caed515ab37fe" providerId="LiveId" clId="{83AD0286-3CB2-472A-8CED-6B67C84FF957}" dt="2026-06-26T09:30:32.691" v="0" actId="47"/>
        <pc:sldMkLst>
          <pc:docMk/>
          <pc:sldMk cId="3364456811" sldId="556"/>
        </pc:sldMkLst>
      </pc:sldChg>
      <pc:sldChg chg="del">
        <pc:chgData name="Paul Long" userId="663caed515ab37fe" providerId="LiveId" clId="{83AD0286-3CB2-472A-8CED-6B67C84FF957}" dt="2026-06-26T09:30:38.942" v="1" actId="47"/>
        <pc:sldMkLst>
          <pc:docMk/>
          <pc:sldMk cId="3555669296" sldId="557"/>
        </pc:sldMkLst>
      </pc:sldChg>
      <pc:sldChg chg="del">
        <pc:chgData name="Paul Long" userId="663caed515ab37fe" providerId="LiveId" clId="{83AD0286-3CB2-472A-8CED-6B67C84FF957}" dt="2026-06-26T09:30:32.691" v="0" actId="47"/>
        <pc:sldMkLst>
          <pc:docMk/>
          <pc:sldMk cId="3894259945" sldId="558"/>
        </pc:sldMkLst>
      </pc:sldChg>
      <pc:sldChg chg="del">
        <pc:chgData name="Paul Long" userId="663caed515ab37fe" providerId="LiveId" clId="{83AD0286-3CB2-472A-8CED-6B67C84FF957}" dt="2026-06-26T09:30:32.691" v="0" actId="47"/>
        <pc:sldMkLst>
          <pc:docMk/>
          <pc:sldMk cId="2593001245" sldId="559"/>
        </pc:sldMkLst>
      </pc:sldChg>
      <pc:sldChg chg="del">
        <pc:chgData name="Paul Long" userId="663caed515ab37fe" providerId="LiveId" clId="{83AD0286-3CB2-472A-8CED-6B67C84FF957}" dt="2026-06-26T09:30:38.942" v="1" actId="47"/>
        <pc:sldMkLst>
          <pc:docMk/>
          <pc:sldMk cId="2817052434" sldId="560"/>
        </pc:sldMkLst>
      </pc:sldChg>
      <pc:sldChg chg="del">
        <pc:chgData name="Paul Long" userId="663caed515ab37fe" providerId="LiveId" clId="{83AD0286-3CB2-472A-8CED-6B67C84FF957}" dt="2026-06-26T09:55:03.146" v="327" actId="47"/>
        <pc:sldMkLst>
          <pc:docMk/>
          <pc:sldMk cId="1580177673" sldId="561"/>
        </pc:sldMkLst>
      </pc:sldChg>
      <pc:sldChg chg="addSp delSp modSp new mod modClrScheme chgLayout">
        <pc:chgData name="Paul Long" userId="663caed515ab37fe" providerId="LiveId" clId="{83AD0286-3CB2-472A-8CED-6B67C84FF957}" dt="2026-06-27T21:34:23.534" v="5972" actId="27636"/>
        <pc:sldMkLst>
          <pc:docMk/>
          <pc:sldMk cId="2898631417" sldId="562"/>
        </pc:sldMkLst>
        <pc:spChg chg="del mod ord">
          <ac:chgData name="Paul Long" userId="663caed515ab37fe" providerId="LiveId" clId="{83AD0286-3CB2-472A-8CED-6B67C84FF957}" dt="2026-06-26T09:31:21.281" v="4" actId="700"/>
          <ac:spMkLst>
            <pc:docMk/>
            <pc:sldMk cId="2898631417" sldId="562"/>
            <ac:spMk id="2" creationId="{0C10A4FA-816E-1985-F31B-5400AD229A29}"/>
          </ac:spMkLst>
        </pc:spChg>
        <pc:spChg chg="mod ord">
          <ac:chgData name="Paul Long" userId="663caed515ab37fe" providerId="LiveId" clId="{83AD0286-3CB2-472A-8CED-6B67C84FF957}" dt="2026-06-26T11:51:11.827" v="3204"/>
          <ac:spMkLst>
            <pc:docMk/>
            <pc:sldMk cId="2898631417" sldId="562"/>
            <ac:spMk id="3" creationId="{29A54963-28F3-BC5D-FA2B-41432B0958AD}"/>
          </ac:spMkLst>
        </pc:spChg>
        <pc:spChg chg="del mod ord">
          <ac:chgData name="Paul Long" userId="663caed515ab37fe" providerId="LiveId" clId="{83AD0286-3CB2-472A-8CED-6B67C84FF957}" dt="2026-06-27T21:33:47.812" v="5963" actId="478"/>
          <ac:spMkLst>
            <pc:docMk/>
            <pc:sldMk cId="2898631417" sldId="562"/>
            <ac:spMk id="4" creationId="{5310F718-A040-3B5C-FBFB-6B66C947866D}"/>
          </ac:spMkLst>
        </pc:spChg>
        <pc:spChg chg="del mod ord">
          <ac:chgData name="Paul Long" userId="663caed515ab37fe" providerId="LiveId" clId="{83AD0286-3CB2-472A-8CED-6B67C84FF957}" dt="2026-06-26T09:31:21.281" v="4" actId="700"/>
          <ac:spMkLst>
            <pc:docMk/>
            <pc:sldMk cId="2898631417" sldId="562"/>
            <ac:spMk id="5" creationId="{C2AA0825-C767-D797-12E5-90AE2EE0BBBF}"/>
          </ac:spMkLst>
        </pc:spChg>
        <pc:spChg chg="del">
          <ac:chgData name="Paul Long" userId="663caed515ab37fe" providerId="LiveId" clId="{83AD0286-3CB2-472A-8CED-6B67C84FF957}" dt="2026-06-26T09:31:21.281" v="4" actId="700"/>
          <ac:spMkLst>
            <pc:docMk/>
            <pc:sldMk cId="2898631417" sldId="562"/>
            <ac:spMk id="6" creationId="{99C5E34D-982F-30A1-D0F0-719EB0B5C2F3}"/>
          </ac:spMkLst>
        </pc:spChg>
        <pc:spChg chg="del">
          <ac:chgData name="Paul Long" userId="663caed515ab37fe" providerId="LiveId" clId="{83AD0286-3CB2-472A-8CED-6B67C84FF957}" dt="2026-06-26T09:31:21.281" v="4" actId="700"/>
          <ac:spMkLst>
            <pc:docMk/>
            <pc:sldMk cId="2898631417" sldId="562"/>
            <ac:spMk id="7" creationId="{2E039766-CB62-CBA0-0936-85BC41888666}"/>
          </ac:spMkLst>
        </pc:spChg>
        <pc:spChg chg="add del mod ord">
          <ac:chgData name="Paul Long" userId="663caed515ab37fe" providerId="LiveId" clId="{83AD0286-3CB2-472A-8CED-6B67C84FF957}" dt="2026-06-26T09:31:37.289" v="9" actId="478"/>
          <ac:spMkLst>
            <pc:docMk/>
            <pc:sldMk cId="2898631417" sldId="562"/>
            <ac:spMk id="8" creationId="{ED471ED1-FF07-BC15-0BC6-D411067AA915}"/>
          </ac:spMkLst>
        </pc:spChg>
        <pc:spChg chg="add del mod ord">
          <ac:chgData name="Paul Long" userId="663caed515ab37fe" providerId="LiveId" clId="{83AD0286-3CB2-472A-8CED-6B67C84FF957}" dt="2026-06-26T09:31:35.942" v="8" actId="478"/>
          <ac:spMkLst>
            <pc:docMk/>
            <pc:sldMk cId="2898631417" sldId="562"/>
            <ac:spMk id="9" creationId="{F855FAE1-BC82-2B4C-4BE0-AE280C66E738}"/>
          </ac:spMkLst>
        </pc:spChg>
        <pc:spChg chg="add mod">
          <ac:chgData name="Paul Long" userId="663caed515ab37fe" providerId="LiveId" clId="{83AD0286-3CB2-472A-8CED-6B67C84FF957}" dt="2026-06-26T09:31:22.563" v="5"/>
          <ac:spMkLst>
            <pc:docMk/>
            <pc:sldMk cId="2898631417" sldId="562"/>
            <ac:spMk id="11" creationId="{9AB885E4-6201-EB53-14E3-52E160283FED}"/>
          </ac:spMkLst>
        </pc:spChg>
        <pc:spChg chg="add mod">
          <ac:chgData name="Paul Long" userId="663caed515ab37fe" providerId="LiveId" clId="{83AD0286-3CB2-472A-8CED-6B67C84FF957}" dt="2026-06-26T09:31:22.563" v="5"/>
          <ac:spMkLst>
            <pc:docMk/>
            <pc:sldMk cId="2898631417" sldId="562"/>
            <ac:spMk id="12" creationId="{42ECCAA7-B221-FF97-3FDB-19673BFB8085}"/>
          </ac:spMkLst>
        </pc:spChg>
        <pc:spChg chg="add del mod">
          <ac:chgData name="Paul Long" userId="663caed515ab37fe" providerId="LiveId" clId="{83AD0286-3CB2-472A-8CED-6B67C84FF957}" dt="2026-06-26T09:32:10.641" v="11" actId="478"/>
          <ac:spMkLst>
            <pc:docMk/>
            <pc:sldMk cId="2898631417" sldId="562"/>
            <ac:spMk id="21" creationId="{06A35B86-1CE8-8D40-C9D5-024C4600BF75}"/>
          </ac:spMkLst>
        </pc:spChg>
        <pc:spChg chg="add del mod">
          <ac:chgData name="Paul Long" userId="663caed515ab37fe" providerId="LiveId" clId="{83AD0286-3CB2-472A-8CED-6B67C84FF957}" dt="2026-06-26T09:31:33.082" v="7" actId="478"/>
          <ac:spMkLst>
            <pc:docMk/>
            <pc:sldMk cId="2898631417" sldId="562"/>
            <ac:spMk id="22" creationId="{9C74E7CC-5F55-6BD1-92BC-7D087527915F}"/>
          </ac:spMkLst>
        </pc:spChg>
        <pc:spChg chg="add mod">
          <ac:chgData name="Paul Long" userId="663caed515ab37fe" providerId="LiveId" clId="{83AD0286-3CB2-472A-8CED-6B67C84FF957}" dt="2026-06-26T09:32:20.682" v="15"/>
          <ac:spMkLst>
            <pc:docMk/>
            <pc:sldMk cId="2898631417" sldId="562"/>
            <ac:spMk id="33" creationId="{8A14E50C-3B4D-39CF-CC9F-0AB9850E8897}"/>
          </ac:spMkLst>
        </pc:spChg>
        <pc:spChg chg="add mod">
          <ac:chgData name="Paul Long" userId="663caed515ab37fe" providerId="LiveId" clId="{83AD0286-3CB2-472A-8CED-6B67C84FF957}" dt="2026-06-26T09:32:20.682" v="15"/>
          <ac:spMkLst>
            <pc:docMk/>
            <pc:sldMk cId="2898631417" sldId="562"/>
            <ac:spMk id="43" creationId="{77B9764F-0BBC-3058-B838-464676A1F696}"/>
          </ac:spMkLst>
        </pc:spChg>
        <pc:spChg chg="add del mod">
          <ac:chgData name="Paul Long" userId="663caed515ab37fe" providerId="LiveId" clId="{83AD0286-3CB2-472A-8CED-6B67C84FF957}" dt="2026-06-27T21:33:47.812" v="5963" actId="478"/>
          <ac:spMkLst>
            <pc:docMk/>
            <pc:sldMk cId="2898631417" sldId="562"/>
            <ac:spMk id="45" creationId="{A0BCDFB2-3FE0-305B-32CD-95AE600A37EA}"/>
          </ac:spMkLst>
        </pc:spChg>
        <pc:spChg chg="add del mod">
          <ac:chgData name="Paul Long" userId="663caed515ab37fe" providerId="LiveId" clId="{83AD0286-3CB2-472A-8CED-6B67C84FF957}" dt="2026-06-27T21:33:47.812" v="5963" actId="478"/>
          <ac:spMkLst>
            <pc:docMk/>
            <pc:sldMk cId="2898631417" sldId="562"/>
            <ac:spMk id="55" creationId="{4EB71F54-6FE5-CDD7-3CF4-DEBFCCAD6572}"/>
          </ac:spMkLst>
        </pc:spChg>
        <pc:spChg chg="add mod">
          <ac:chgData name="Paul Long" userId="663caed515ab37fe" providerId="LiveId" clId="{83AD0286-3CB2-472A-8CED-6B67C84FF957}" dt="2026-06-27T21:34:23.534" v="5972" actId="27636"/>
          <ac:spMkLst>
            <pc:docMk/>
            <pc:sldMk cId="2898631417" sldId="562"/>
            <ac:spMk id="56" creationId="{16837C2C-5182-DA00-E1E8-FA6498344236}"/>
          </ac:spMkLst>
        </pc:spChg>
        <pc:picChg chg="add mod">
          <ac:chgData name="Paul Long" userId="663caed515ab37fe" providerId="LiveId" clId="{83AD0286-3CB2-472A-8CED-6B67C84FF957}" dt="2026-06-26T09:31:22.563" v="5"/>
          <ac:picMkLst>
            <pc:docMk/>
            <pc:sldMk cId="2898631417" sldId="562"/>
            <ac:picMk id="10" creationId="{E75DD47B-B37D-C082-1BCD-036F1242EC6D}"/>
          </ac:picMkLst>
        </pc:picChg>
        <pc:picChg chg="add mod">
          <ac:chgData name="Paul Long" userId="663caed515ab37fe" providerId="LiveId" clId="{83AD0286-3CB2-472A-8CED-6B67C84FF957}" dt="2026-06-26T09:31:22.563" v="5"/>
          <ac:picMkLst>
            <pc:docMk/>
            <pc:sldMk cId="2898631417" sldId="562"/>
            <ac:picMk id="13" creationId="{521297E3-8E06-41B2-348D-F5986CDD09CE}"/>
          </ac:picMkLst>
        </pc:picChg>
        <pc:picChg chg="add mod">
          <ac:chgData name="Paul Long" userId="663caed515ab37fe" providerId="LiveId" clId="{83AD0286-3CB2-472A-8CED-6B67C84FF957}" dt="2026-06-26T09:31:22.563" v="5"/>
          <ac:picMkLst>
            <pc:docMk/>
            <pc:sldMk cId="2898631417" sldId="562"/>
            <ac:picMk id="14" creationId="{5437157B-CDB9-F044-10E7-409969A59A5E}"/>
          </ac:picMkLst>
        </pc:picChg>
        <pc:picChg chg="add mod">
          <ac:chgData name="Paul Long" userId="663caed515ab37fe" providerId="LiveId" clId="{83AD0286-3CB2-472A-8CED-6B67C84FF957}" dt="2026-06-26T09:31:22.563" v="5"/>
          <ac:picMkLst>
            <pc:docMk/>
            <pc:sldMk cId="2898631417" sldId="562"/>
            <ac:picMk id="15" creationId="{70B123A4-1980-842E-7F0C-3A0574088D19}"/>
          </ac:picMkLst>
        </pc:picChg>
        <pc:picChg chg="add mod">
          <ac:chgData name="Paul Long" userId="663caed515ab37fe" providerId="LiveId" clId="{83AD0286-3CB2-472A-8CED-6B67C84FF957}" dt="2026-06-26T09:31:22.563" v="5"/>
          <ac:picMkLst>
            <pc:docMk/>
            <pc:sldMk cId="2898631417" sldId="562"/>
            <ac:picMk id="16" creationId="{A34711FD-6666-C84D-C69A-72E4CC67F242}"/>
          </ac:picMkLst>
        </pc:picChg>
        <pc:picChg chg="add mod">
          <ac:chgData name="Paul Long" userId="663caed515ab37fe" providerId="LiveId" clId="{83AD0286-3CB2-472A-8CED-6B67C84FF957}" dt="2026-06-26T09:31:22.563" v="5"/>
          <ac:picMkLst>
            <pc:docMk/>
            <pc:sldMk cId="2898631417" sldId="562"/>
            <ac:picMk id="17" creationId="{B9EEEE7B-8475-5235-A169-CBCF1D9AA0C5}"/>
          </ac:picMkLst>
        </pc:picChg>
        <pc:picChg chg="add mod">
          <ac:chgData name="Paul Long" userId="663caed515ab37fe" providerId="LiveId" clId="{83AD0286-3CB2-472A-8CED-6B67C84FF957}" dt="2026-06-26T09:31:22.563" v="5"/>
          <ac:picMkLst>
            <pc:docMk/>
            <pc:sldMk cId="2898631417" sldId="562"/>
            <ac:picMk id="18" creationId="{62460B04-02CD-D0EA-876D-D0731A0F6DD6}"/>
          </ac:picMkLst>
        </pc:picChg>
        <pc:picChg chg="add mod">
          <ac:chgData name="Paul Long" userId="663caed515ab37fe" providerId="LiveId" clId="{83AD0286-3CB2-472A-8CED-6B67C84FF957}" dt="2026-06-26T09:31:22.563" v="5"/>
          <ac:picMkLst>
            <pc:docMk/>
            <pc:sldMk cId="2898631417" sldId="562"/>
            <ac:picMk id="19" creationId="{B5E66A36-5640-2033-26E2-05DC67BFB066}"/>
          </ac:picMkLst>
        </pc:picChg>
        <pc:picChg chg="add del mod">
          <ac:chgData name="Paul Long" userId="663caed515ab37fe" providerId="LiveId" clId="{83AD0286-3CB2-472A-8CED-6B67C84FF957}" dt="2026-06-26T09:32:10.641" v="11" actId="478"/>
          <ac:picMkLst>
            <pc:docMk/>
            <pc:sldMk cId="2898631417" sldId="562"/>
            <ac:picMk id="20" creationId="{1687C2C5-BC30-9AA6-3631-44D650572C90}"/>
          </ac:picMkLst>
        </pc:picChg>
        <pc:picChg chg="add del mod">
          <ac:chgData name="Paul Long" userId="663caed515ab37fe" providerId="LiveId" clId="{83AD0286-3CB2-472A-8CED-6B67C84FF957}" dt="2026-06-26T09:32:10.641" v="11" actId="478"/>
          <ac:picMkLst>
            <pc:docMk/>
            <pc:sldMk cId="2898631417" sldId="562"/>
            <ac:picMk id="23" creationId="{A7EE0158-80F3-0CD4-3FBF-7D89B05020A3}"/>
          </ac:picMkLst>
        </pc:picChg>
        <pc:picChg chg="add del mod">
          <ac:chgData name="Paul Long" userId="663caed515ab37fe" providerId="LiveId" clId="{83AD0286-3CB2-472A-8CED-6B67C84FF957}" dt="2026-06-26T09:32:10.641" v="11" actId="478"/>
          <ac:picMkLst>
            <pc:docMk/>
            <pc:sldMk cId="2898631417" sldId="562"/>
            <ac:picMk id="24" creationId="{B7D9265F-9831-5F90-7103-A9EF38DE4B85}"/>
          </ac:picMkLst>
        </pc:picChg>
        <pc:picChg chg="add del mod">
          <ac:chgData name="Paul Long" userId="663caed515ab37fe" providerId="LiveId" clId="{83AD0286-3CB2-472A-8CED-6B67C84FF957}" dt="2026-06-26T09:32:10.641" v="11" actId="478"/>
          <ac:picMkLst>
            <pc:docMk/>
            <pc:sldMk cId="2898631417" sldId="562"/>
            <ac:picMk id="25" creationId="{69235F64-8AD8-F8F7-4525-EDF46F31D780}"/>
          </ac:picMkLst>
        </pc:picChg>
        <pc:picChg chg="add del mod">
          <ac:chgData name="Paul Long" userId="663caed515ab37fe" providerId="LiveId" clId="{83AD0286-3CB2-472A-8CED-6B67C84FF957}" dt="2026-06-26T09:32:10.641" v="11" actId="478"/>
          <ac:picMkLst>
            <pc:docMk/>
            <pc:sldMk cId="2898631417" sldId="562"/>
            <ac:picMk id="26" creationId="{093DB041-F025-505C-08B3-BAE41A6FD24F}"/>
          </ac:picMkLst>
        </pc:picChg>
        <pc:picChg chg="add del mod">
          <ac:chgData name="Paul Long" userId="663caed515ab37fe" providerId="LiveId" clId="{83AD0286-3CB2-472A-8CED-6B67C84FF957}" dt="2026-06-26T09:32:10.641" v="11" actId="478"/>
          <ac:picMkLst>
            <pc:docMk/>
            <pc:sldMk cId="2898631417" sldId="562"/>
            <ac:picMk id="27" creationId="{BC070D08-76C4-7A87-CBDB-5F34928CD706}"/>
          </ac:picMkLst>
        </pc:picChg>
        <pc:picChg chg="add del mod">
          <ac:chgData name="Paul Long" userId="663caed515ab37fe" providerId="LiveId" clId="{83AD0286-3CB2-472A-8CED-6B67C84FF957}" dt="2026-06-26T09:32:10.641" v="11" actId="478"/>
          <ac:picMkLst>
            <pc:docMk/>
            <pc:sldMk cId="2898631417" sldId="562"/>
            <ac:picMk id="28" creationId="{113409D2-DB8E-46F9-F558-745FB64080D7}"/>
          </ac:picMkLst>
        </pc:picChg>
        <pc:picChg chg="add del mod">
          <ac:chgData name="Paul Long" userId="663caed515ab37fe" providerId="LiveId" clId="{83AD0286-3CB2-472A-8CED-6B67C84FF957}" dt="2026-06-26T09:32:10.641" v="11" actId="478"/>
          <ac:picMkLst>
            <pc:docMk/>
            <pc:sldMk cId="2898631417" sldId="562"/>
            <ac:picMk id="29" creationId="{96E4094D-4615-0FC5-C1B4-C7C56BA26B09}"/>
          </ac:picMkLst>
        </pc:picChg>
        <pc:picChg chg="add mod">
          <ac:chgData name="Paul Long" userId="663caed515ab37fe" providerId="LiveId" clId="{83AD0286-3CB2-472A-8CED-6B67C84FF957}" dt="2026-06-26T09:32:11.247" v="12"/>
          <ac:picMkLst>
            <pc:docMk/>
            <pc:sldMk cId="2898631417" sldId="562"/>
            <ac:picMk id="30" creationId="{75582B26-FFBD-BBAD-F380-D93BAC13106E}"/>
          </ac:picMkLst>
        </pc:picChg>
        <pc:picChg chg="add del mod">
          <ac:chgData name="Paul Long" userId="663caed515ab37fe" providerId="LiveId" clId="{83AD0286-3CB2-472A-8CED-6B67C84FF957}" dt="2026-06-26T09:32:15.142" v="14" actId="21"/>
          <ac:picMkLst>
            <pc:docMk/>
            <pc:sldMk cId="2898631417" sldId="562"/>
            <ac:picMk id="31" creationId="{66A48342-4CD3-FB6C-1C33-973D97178ED0}"/>
          </ac:picMkLst>
        </pc:picChg>
        <pc:picChg chg="add mod">
          <ac:chgData name="Paul Long" userId="663caed515ab37fe" providerId="LiveId" clId="{83AD0286-3CB2-472A-8CED-6B67C84FF957}" dt="2026-06-26T09:32:20.682" v="15"/>
          <ac:picMkLst>
            <pc:docMk/>
            <pc:sldMk cId="2898631417" sldId="562"/>
            <ac:picMk id="32" creationId="{4ED7064F-708D-F197-A9A4-B78E554DD916}"/>
          </ac:picMkLst>
        </pc:picChg>
        <pc:picChg chg="add mod">
          <ac:chgData name="Paul Long" userId="663caed515ab37fe" providerId="LiveId" clId="{83AD0286-3CB2-472A-8CED-6B67C84FF957}" dt="2026-06-26T09:32:20.682" v="15"/>
          <ac:picMkLst>
            <pc:docMk/>
            <pc:sldMk cId="2898631417" sldId="562"/>
            <ac:picMk id="35" creationId="{F267D997-CDB6-B035-6CC7-AA9F0A0B2F91}"/>
          </ac:picMkLst>
        </pc:picChg>
        <pc:picChg chg="add mod">
          <ac:chgData name="Paul Long" userId="663caed515ab37fe" providerId="LiveId" clId="{83AD0286-3CB2-472A-8CED-6B67C84FF957}" dt="2026-06-26T09:32:20.682" v="15"/>
          <ac:picMkLst>
            <pc:docMk/>
            <pc:sldMk cId="2898631417" sldId="562"/>
            <ac:picMk id="36" creationId="{D30FA53C-10C8-5F92-58E9-2D468ABA19F5}"/>
          </ac:picMkLst>
        </pc:picChg>
        <pc:picChg chg="add mod">
          <ac:chgData name="Paul Long" userId="663caed515ab37fe" providerId="LiveId" clId="{83AD0286-3CB2-472A-8CED-6B67C84FF957}" dt="2026-06-26T09:32:20.682" v="15"/>
          <ac:picMkLst>
            <pc:docMk/>
            <pc:sldMk cId="2898631417" sldId="562"/>
            <ac:picMk id="37" creationId="{8F446468-1E84-E95F-7D43-92197778C1C0}"/>
          </ac:picMkLst>
        </pc:picChg>
        <pc:picChg chg="add mod">
          <ac:chgData name="Paul Long" userId="663caed515ab37fe" providerId="LiveId" clId="{83AD0286-3CB2-472A-8CED-6B67C84FF957}" dt="2026-06-26T09:32:20.682" v="15"/>
          <ac:picMkLst>
            <pc:docMk/>
            <pc:sldMk cId="2898631417" sldId="562"/>
            <ac:picMk id="39" creationId="{59599097-FF8F-A522-16FE-6B247FE0827A}"/>
          </ac:picMkLst>
        </pc:picChg>
        <pc:picChg chg="add mod">
          <ac:chgData name="Paul Long" userId="663caed515ab37fe" providerId="LiveId" clId="{83AD0286-3CB2-472A-8CED-6B67C84FF957}" dt="2026-06-26T09:32:20.682" v="15"/>
          <ac:picMkLst>
            <pc:docMk/>
            <pc:sldMk cId="2898631417" sldId="562"/>
            <ac:picMk id="40" creationId="{C0233139-EFA2-7956-AA1B-0FC0382FE7A1}"/>
          </ac:picMkLst>
        </pc:picChg>
        <pc:picChg chg="add mod">
          <ac:chgData name="Paul Long" userId="663caed515ab37fe" providerId="LiveId" clId="{83AD0286-3CB2-472A-8CED-6B67C84FF957}" dt="2026-06-26T09:32:20.682" v="15"/>
          <ac:picMkLst>
            <pc:docMk/>
            <pc:sldMk cId="2898631417" sldId="562"/>
            <ac:picMk id="41" creationId="{79891031-138D-B2BE-2EDA-5AD9825612B0}"/>
          </ac:picMkLst>
        </pc:picChg>
        <pc:picChg chg="add mod">
          <ac:chgData name="Paul Long" userId="663caed515ab37fe" providerId="LiveId" clId="{83AD0286-3CB2-472A-8CED-6B67C84FF957}" dt="2026-06-26T09:32:20.682" v="15"/>
          <ac:picMkLst>
            <pc:docMk/>
            <pc:sldMk cId="2898631417" sldId="562"/>
            <ac:picMk id="42" creationId="{00E56CEC-3E4E-AAE2-C12F-26CD736326AB}"/>
          </ac:picMkLst>
        </pc:picChg>
        <pc:picChg chg="add del mod">
          <ac:chgData name="Paul Long" userId="663caed515ab37fe" providerId="LiveId" clId="{83AD0286-3CB2-472A-8CED-6B67C84FF957}" dt="2026-06-27T21:33:47.812" v="5963" actId="478"/>
          <ac:picMkLst>
            <pc:docMk/>
            <pc:sldMk cId="2898631417" sldId="562"/>
            <ac:picMk id="44" creationId="{8B82368D-0F9F-DD0F-AF5F-7FBAAE0C2EC5}"/>
          </ac:picMkLst>
        </pc:picChg>
        <pc:picChg chg="add mod">
          <ac:chgData name="Paul Long" userId="663caed515ab37fe" providerId="LiveId" clId="{83AD0286-3CB2-472A-8CED-6B67C84FF957}" dt="2026-06-26T09:32:23.680" v="16"/>
          <ac:picMkLst>
            <pc:docMk/>
            <pc:sldMk cId="2898631417" sldId="562"/>
            <ac:picMk id="46" creationId="{492961E7-ED3C-FA01-9F07-F381D0A6AEB0}"/>
          </ac:picMkLst>
        </pc:picChg>
        <pc:picChg chg="add del mod">
          <ac:chgData name="Paul Long" userId="663caed515ab37fe" providerId="LiveId" clId="{83AD0286-3CB2-472A-8CED-6B67C84FF957}" dt="2026-06-27T21:33:47.812" v="5963" actId="478"/>
          <ac:picMkLst>
            <pc:docMk/>
            <pc:sldMk cId="2898631417" sldId="562"/>
            <ac:picMk id="49" creationId="{92DB2846-0BB6-A9E5-EF77-172EDDED2426}"/>
          </ac:picMkLst>
        </pc:picChg>
        <pc:picChg chg="add del mod">
          <ac:chgData name="Paul Long" userId="663caed515ab37fe" providerId="LiveId" clId="{83AD0286-3CB2-472A-8CED-6B67C84FF957}" dt="2026-06-27T21:33:47.812" v="5963" actId="478"/>
          <ac:picMkLst>
            <pc:docMk/>
            <pc:sldMk cId="2898631417" sldId="562"/>
            <ac:picMk id="50" creationId="{4CB14AA1-3B02-2F0C-4E49-EF754993BFBC}"/>
          </ac:picMkLst>
        </pc:picChg>
        <pc:picChg chg="add del mod">
          <ac:chgData name="Paul Long" userId="663caed515ab37fe" providerId="LiveId" clId="{83AD0286-3CB2-472A-8CED-6B67C84FF957}" dt="2026-06-27T21:33:47.812" v="5963" actId="478"/>
          <ac:picMkLst>
            <pc:docMk/>
            <pc:sldMk cId="2898631417" sldId="562"/>
            <ac:picMk id="51" creationId="{C0D75EAA-E7FD-BD23-7794-676935210DD7}"/>
          </ac:picMkLst>
        </pc:picChg>
        <pc:picChg chg="add del mod">
          <ac:chgData name="Paul Long" userId="663caed515ab37fe" providerId="LiveId" clId="{83AD0286-3CB2-472A-8CED-6B67C84FF957}" dt="2026-06-27T21:33:47.812" v="5963" actId="478"/>
          <ac:picMkLst>
            <pc:docMk/>
            <pc:sldMk cId="2898631417" sldId="562"/>
            <ac:picMk id="52" creationId="{22378E16-7D1C-6F6E-C7F0-C88E7AB5E99B}"/>
          </ac:picMkLst>
        </pc:picChg>
        <pc:picChg chg="add del mod">
          <ac:chgData name="Paul Long" userId="663caed515ab37fe" providerId="LiveId" clId="{83AD0286-3CB2-472A-8CED-6B67C84FF957}" dt="2026-06-27T21:33:47.812" v="5963" actId="478"/>
          <ac:picMkLst>
            <pc:docMk/>
            <pc:sldMk cId="2898631417" sldId="562"/>
            <ac:picMk id="53" creationId="{387F1755-0136-7842-B6AE-6D53163B8B97}"/>
          </ac:picMkLst>
        </pc:picChg>
        <pc:picChg chg="add del mod">
          <ac:chgData name="Paul Long" userId="663caed515ab37fe" providerId="LiveId" clId="{83AD0286-3CB2-472A-8CED-6B67C84FF957}" dt="2026-06-27T21:33:47.812" v="5963" actId="478"/>
          <ac:picMkLst>
            <pc:docMk/>
            <pc:sldMk cId="2898631417" sldId="562"/>
            <ac:picMk id="54" creationId="{6D6F0259-63F3-4515-5527-98ABD89D43A9}"/>
          </ac:picMkLst>
        </pc:picChg>
        <pc:picChg chg="add del mod">
          <ac:chgData name="Paul Long" userId="663caed515ab37fe" providerId="LiveId" clId="{83AD0286-3CB2-472A-8CED-6B67C84FF957}" dt="2026-06-27T21:34:14.692" v="5970" actId="1035"/>
          <ac:picMkLst>
            <pc:docMk/>
            <pc:sldMk cId="2898631417" sldId="562"/>
            <ac:picMk id="58" creationId="{4BE072AD-E735-7B1D-C829-1BAF7FCC6C35}"/>
          </ac:picMkLst>
        </pc:picChg>
      </pc:sldChg>
      <pc:sldChg chg="addSp delSp modSp new mod">
        <pc:chgData name="Paul Long" userId="663caed515ab37fe" providerId="LiveId" clId="{83AD0286-3CB2-472A-8CED-6B67C84FF957}" dt="2026-06-27T21:34:52.128" v="5983" actId="27636"/>
        <pc:sldMkLst>
          <pc:docMk/>
          <pc:sldMk cId="532278693" sldId="563"/>
        </pc:sldMkLst>
        <pc:spChg chg="del">
          <ac:chgData name="Paul Long" userId="663caed515ab37fe" providerId="LiveId" clId="{83AD0286-3CB2-472A-8CED-6B67C84FF957}" dt="2026-06-26T09:34:10.046" v="27" actId="478"/>
          <ac:spMkLst>
            <pc:docMk/>
            <pc:sldMk cId="532278693" sldId="563"/>
            <ac:spMk id="2" creationId="{5C082FD4-F1BE-C2A8-F9A1-FE097CC6773A}"/>
          </ac:spMkLst>
        </pc:spChg>
        <pc:spChg chg="mod">
          <ac:chgData name="Paul Long" userId="663caed515ab37fe" providerId="LiveId" clId="{83AD0286-3CB2-472A-8CED-6B67C84FF957}" dt="2026-06-27T21:34:52.128" v="5983" actId="27636"/>
          <ac:spMkLst>
            <pc:docMk/>
            <pc:sldMk cId="532278693" sldId="563"/>
            <ac:spMk id="3" creationId="{CE8E0487-D0C0-FE4A-A9B7-966AF3FF8302}"/>
          </ac:spMkLst>
        </pc:spChg>
        <pc:spChg chg="mod">
          <ac:chgData name="Paul Long" userId="663caed515ab37fe" providerId="LiveId" clId="{83AD0286-3CB2-472A-8CED-6B67C84FF957}" dt="2026-06-26T11:51:11.827" v="3204"/>
          <ac:spMkLst>
            <pc:docMk/>
            <pc:sldMk cId="532278693" sldId="563"/>
            <ac:spMk id="4" creationId="{70DB9EAB-3994-FF62-AF7D-DDD60547A22E}"/>
          </ac:spMkLst>
        </pc:spChg>
        <pc:spChg chg="add del mod">
          <ac:chgData name="Paul Long" userId="663caed515ab37fe" providerId="LiveId" clId="{83AD0286-3CB2-472A-8CED-6B67C84FF957}" dt="2026-06-26T09:33:27.036" v="21" actId="22"/>
          <ac:spMkLst>
            <pc:docMk/>
            <pc:sldMk cId="532278693" sldId="563"/>
            <ac:spMk id="7" creationId="{1BAC6865-DB91-E36A-3A02-808F6AF2090E}"/>
          </ac:spMkLst>
        </pc:spChg>
        <pc:spChg chg="add del">
          <ac:chgData name="Paul Long" userId="663caed515ab37fe" providerId="LiveId" clId="{83AD0286-3CB2-472A-8CED-6B67C84FF957}" dt="2026-06-26T09:33:31.821" v="23" actId="22"/>
          <ac:spMkLst>
            <pc:docMk/>
            <pc:sldMk cId="532278693" sldId="563"/>
            <ac:spMk id="9" creationId="{CD5DF9B5-0E5D-021B-B60E-D4DD30D31422}"/>
          </ac:spMkLst>
        </pc:spChg>
        <pc:spChg chg="add del mod">
          <ac:chgData name="Paul Long" userId="663caed515ab37fe" providerId="LiveId" clId="{83AD0286-3CB2-472A-8CED-6B67C84FF957}" dt="2026-06-27T21:34:33.364" v="5973" actId="478"/>
          <ac:spMkLst>
            <pc:docMk/>
            <pc:sldMk cId="532278693" sldId="563"/>
            <ac:spMk id="11" creationId="{9436914F-160C-FEC9-C056-37336E60B745}"/>
          </ac:spMkLst>
        </pc:spChg>
        <pc:spChg chg="add del mod">
          <ac:chgData name="Paul Long" userId="663caed515ab37fe" providerId="LiveId" clId="{83AD0286-3CB2-472A-8CED-6B67C84FF957}" dt="2026-06-27T21:34:33.364" v="5973" actId="478"/>
          <ac:spMkLst>
            <pc:docMk/>
            <pc:sldMk cId="532278693" sldId="563"/>
            <ac:spMk id="13" creationId="{CFCD8142-F86D-8005-3F28-0DFA8B066711}"/>
          </ac:spMkLst>
        </pc:spChg>
        <pc:picChg chg="add del mod">
          <ac:chgData name="Paul Long" userId="663caed515ab37fe" providerId="LiveId" clId="{83AD0286-3CB2-472A-8CED-6B67C84FF957}" dt="2026-06-27T21:34:33.364" v="5973" actId="478"/>
          <ac:picMkLst>
            <pc:docMk/>
            <pc:sldMk cId="532278693" sldId="563"/>
            <ac:picMk id="10" creationId="{FBF5EFAB-FF64-3B66-EBA2-8413008C221D}"/>
          </ac:picMkLst>
        </pc:picChg>
        <pc:picChg chg="add del mod">
          <ac:chgData name="Paul Long" userId="663caed515ab37fe" providerId="LiveId" clId="{83AD0286-3CB2-472A-8CED-6B67C84FF957}" dt="2026-06-26T09:34:02.038" v="25" actId="478"/>
          <ac:picMkLst>
            <pc:docMk/>
            <pc:sldMk cId="532278693" sldId="563"/>
            <ac:picMk id="12" creationId="{658C4D71-7288-9985-4A76-018C67237CEB}"/>
          </ac:picMkLst>
        </pc:picChg>
        <pc:picChg chg="add mod">
          <ac:chgData name="Paul Long" userId="663caed515ab37fe" providerId="LiveId" clId="{83AD0286-3CB2-472A-8CED-6B67C84FF957}" dt="2026-06-27T21:34:47.579" v="5981" actId="1037"/>
          <ac:picMkLst>
            <pc:docMk/>
            <pc:sldMk cId="532278693" sldId="563"/>
            <ac:picMk id="14" creationId="{3D0E6F85-887A-B369-1E6E-3729E348DBED}"/>
          </ac:picMkLst>
        </pc:picChg>
      </pc:sldChg>
      <pc:sldChg chg="addSp delSp modSp add mod">
        <pc:chgData name="Paul Long" userId="663caed515ab37fe" providerId="LiveId" clId="{83AD0286-3CB2-472A-8CED-6B67C84FF957}" dt="2026-06-26T09:46:13.943" v="184" actId="1076"/>
        <pc:sldMkLst>
          <pc:docMk/>
          <pc:sldMk cId="2081756680" sldId="564"/>
        </pc:sldMkLst>
        <pc:spChg chg="mod">
          <ac:chgData name="Paul Long" userId="663caed515ab37fe" providerId="LiveId" clId="{83AD0286-3CB2-472A-8CED-6B67C84FF957}" dt="2026-06-26T09:36:05.908" v="32" actId="6549"/>
          <ac:spMkLst>
            <pc:docMk/>
            <pc:sldMk cId="2081756680" sldId="564"/>
            <ac:spMk id="9" creationId="{290A318D-7044-45FD-8202-358953DA2823}"/>
          </ac:spMkLst>
        </pc:spChg>
        <pc:spChg chg="mod">
          <ac:chgData name="Paul Long" userId="663caed515ab37fe" providerId="LiveId" clId="{83AD0286-3CB2-472A-8CED-6B67C84FF957}" dt="2026-06-26T09:40:30.443" v="160" actId="1076"/>
          <ac:spMkLst>
            <pc:docMk/>
            <pc:sldMk cId="2081756680" sldId="564"/>
            <ac:spMk id="10" creationId="{D4ED0126-30CE-42EB-8E07-A9D33ADDD6FF}"/>
          </ac:spMkLst>
        </pc:spChg>
        <pc:picChg chg="add mod">
          <ac:chgData name="Paul Long" userId="663caed515ab37fe" providerId="LiveId" clId="{83AD0286-3CB2-472A-8CED-6B67C84FF957}" dt="2026-06-26T09:39:29.804" v="155" actId="14100"/>
          <ac:picMkLst>
            <pc:docMk/>
            <pc:sldMk cId="2081756680" sldId="564"/>
            <ac:picMk id="3" creationId="{3CD73A2D-16BE-0FB0-CFF0-02BBCFC1C82C}"/>
          </ac:picMkLst>
        </pc:picChg>
        <pc:picChg chg="del">
          <ac:chgData name="Paul Long" userId="663caed515ab37fe" providerId="LiveId" clId="{83AD0286-3CB2-472A-8CED-6B67C84FF957}" dt="2026-06-26T09:39:14.431" v="142" actId="478"/>
          <ac:picMkLst>
            <pc:docMk/>
            <pc:sldMk cId="2081756680" sldId="564"/>
            <ac:picMk id="6" creationId="{A84A2326-7EEA-87D4-A8C3-5ACC8BFADBD6}"/>
          </ac:picMkLst>
        </pc:picChg>
        <pc:picChg chg="del">
          <ac:chgData name="Paul Long" userId="663caed515ab37fe" providerId="LiveId" clId="{83AD0286-3CB2-472A-8CED-6B67C84FF957}" dt="2026-06-26T09:40:24.541" v="159" actId="478"/>
          <ac:picMkLst>
            <pc:docMk/>
            <pc:sldMk cId="2081756680" sldId="564"/>
            <ac:picMk id="8" creationId="{2002B037-9CF4-E2EB-B31D-0DF4CA5DB359}"/>
          </ac:picMkLst>
        </pc:picChg>
        <pc:picChg chg="add mod">
          <ac:chgData name="Paul Long" userId="663caed515ab37fe" providerId="LiveId" clId="{83AD0286-3CB2-472A-8CED-6B67C84FF957}" dt="2026-06-26T09:40:22.522" v="158" actId="14100"/>
          <ac:picMkLst>
            <pc:docMk/>
            <pc:sldMk cId="2081756680" sldId="564"/>
            <ac:picMk id="11" creationId="{55B25674-5545-4B7B-482D-E93738DF5DC2}"/>
          </ac:picMkLst>
        </pc:picChg>
        <pc:picChg chg="add del mod">
          <ac:chgData name="Paul Long" userId="663caed515ab37fe" providerId="LiveId" clId="{83AD0286-3CB2-472A-8CED-6B67C84FF957}" dt="2026-06-26T09:45:54.871" v="182" actId="478"/>
          <ac:picMkLst>
            <pc:docMk/>
            <pc:sldMk cId="2081756680" sldId="564"/>
            <ac:picMk id="13" creationId="{F863E3F5-AD2B-2FE5-A3D3-F14553D45C6B}"/>
          </ac:picMkLst>
        </pc:picChg>
        <pc:picChg chg="add del mod">
          <ac:chgData name="Paul Long" userId="663caed515ab37fe" providerId="LiveId" clId="{83AD0286-3CB2-472A-8CED-6B67C84FF957}" dt="2026-06-26T09:45:49.573" v="181" actId="478"/>
          <ac:picMkLst>
            <pc:docMk/>
            <pc:sldMk cId="2081756680" sldId="564"/>
            <ac:picMk id="15" creationId="{2379B460-DF46-64FC-F93B-B9233F6DBFE7}"/>
          </ac:picMkLst>
        </pc:picChg>
        <pc:picChg chg="add del mod">
          <ac:chgData name="Paul Long" userId="663caed515ab37fe" providerId="LiveId" clId="{83AD0286-3CB2-472A-8CED-6B67C84FF957}" dt="2026-06-26T09:42:51.984" v="172" actId="478"/>
          <ac:picMkLst>
            <pc:docMk/>
            <pc:sldMk cId="2081756680" sldId="564"/>
            <ac:picMk id="17" creationId="{65108DCA-BF3E-5113-D07A-C70EAF0CD8CB}"/>
          </ac:picMkLst>
        </pc:picChg>
        <pc:picChg chg="add mod modCrop">
          <ac:chgData name="Paul Long" userId="663caed515ab37fe" providerId="LiveId" clId="{83AD0286-3CB2-472A-8CED-6B67C84FF957}" dt="2026-06-26T09:46:13.943" v="184" actId="1076"/>
          <ac:picMkLst>
            <pc:docMk/>
            <pc:sldMk cId="2081756680" sldId="564"/>
            <ac:picMk id="19" creationId="{214DB625-7C3F-387B-1704-8F25B17AF61E}"/>
          </ac:picMkLst>
        </pc:picChg>
        <pc:picChg chg="mod">
          <ac:chgData name="Paul Long" userId="663caed515ab37fe" providerId="LiveId" clId="{83AD0286-3CB2-472A-8CED-6B67C84FF957}" dt="2026-06-26T09:46:08.336" v="183" actId="1076"/>
          <ac:picMkLst>
            <pc:docMk/>
            <pc:sldMk cId="2081756680" sldId="564"/>
            <ac:picMk id="20" creationId="{4FBB5025-56BA-3799-8051-95C5D924B68B}"/>
          </ac:picMkLst>
        </pc:picChg>
        <pc:picChg chg="del">
          <ac:chgData name="Paul Long" userId="663caed515ab37fe" providerId="LiveId" clId="{83AD0286-3CB2-472A-8CED-6B67C84FF957}" dt="2026-06-26T09:39:11.476" v="141" actId="478"/>
          <ac:picMkLst>
            <pc:docMk/>
            <pc:sldMk cId="2081756680" sldId="564"/>
            <ac:picMk id="22" creationId="{00447B74-B67A-C485-346E-B467CE208997}"/>
          </ac:picMkLst>
        </pc:picChg>
      </pc:sldChg>
      <pc:sldChg chg="addSp modSp new mod addAnim delAnim modAnim">
        <pc:chgData name="Paul Long" userId="663caed515ab37fe" providerId="LiveId" clId="{83AD0286-3CB2-472A-8CED-6B67C84FF957}" dt="2026-06-27T12:44:40.696" v="3981"/>
        <pc:sldMkLst>
          <pc:docMk/>
          <pc:sldMk cId="3698684189" sldId="565"/>
        </pc:sldMkLst>
        <pc:spChg chg="mod">
          <ac:chgData name="Paul Long" userId="663caed515ab37fe" providerId="LiveId" clId="{83AD0286-3CB2-472A-8CED-6B67C84FF957}" dt="2026-06-26T09:47:01.421" v="234" actId="14100"/>
          <ac:spMkLst>
            <pc:docMk/>
            <pc:sldMk cId="3698684189" sldId="565"/>
            <ac:spMk id="2" creationId="{FE1D3F8A-E51B-7229-588C-0A1FBA739FDB}"/>
          </ac:spMkLst>
        </pc:spChg>
        <pc:spChg chg="mod">
          <ac:chgData name="Paul Long" userId="663caed515ab37fe" providerId="LiveId" clId="{83AD0286-3CB2-472A-8CED-6B67C84FF957}" dt="2026-06-26T09:47:58.609" v="277" actId="207"/>
          <ac:spMkLst>
            <pc:docMk/>
            <pc:sldMk cId="3698684189" sldId="565"/>
            <ac:spMk id="3" creationId="{29756E0B-0C27-F564-C723-B00B2B30BAE3}"/>
          </ac:spMkLst>
        </pc:spChg>
        <pc:spChg chg="mod">
          <ac:chgData name="Paul Long" userId="663caed515ab37fe" providerId="LiveId" clId="{83AD0286-3CB2-472A-8CED-6B67C84FF957}" dt="2026-06-26T11:51:11.827" v="3204"/>
          <ac:spMkLst>
            <pc:docMk/>
            <pc:sldMk cId="3698684189" sldId="565"/>
            <ac:spMk id="4" creationId="{66653DB3-C69E-4276-D643-358D92B9E9CE}"/>
          </ac:spMkLst>
        </pc:spChg>
        <pc:picChg chg="add mod">
          <ac:chgData name="Paul Long" userId="663caed515ab37fe" providerId="LiveId" clId="{83AD0286-3CB2-472A-8CED-6B67C84FF957}" dt="2026-06-26T09:46:52.685" v="218" actId="1076"/>
          <ac:picMkLst>
            <pc:docMk/>
            <pc:sldMk cId="3698684189" sldId="565"/>
            <ac:picMk id="6" creationId="{D5D4626A-020B-9B5E-FC60-9F6B013FCAFF}"/>
          </ac:picMkLst>
        </pc:picChg>
      </pc:sldChg>
      <pc:sldChg chg="addSp delSp modSp add mod addAnim delAnim modAnim">
        <pc:chgData name="Paul Long" userId="663caed515ab37fe" providerId="LiveId" clId="{83AD0286-3CB2-472A-8CED-6B67C84FF957}" dt="2026-06-27T12:44:24.765" v="3980"/>
        <pc:sldMkLst>
          <pc:docMk/>
          <pc:sldMk cId="607798925" sldId="566"/>
        </pc:sldMkLst>
        <pc:spChg chg="mod">
          <ac:chgData name="Paul Long" userId="663caed515ab37fe" providerId="LiveId" clId="{83AD0286-3CB2-472A-8CED-6B67C84FF957}" dt="2026-06-26T09:49:00.058" v="287" actId="20577"/>
          <ac:spMkLst>
            <pc:docMk/>
            <pc:sldMk cId="607798925" sldId="566"/>
            <ac:spMk id="3" creationId="{64C27DBE-2424-A8FF-42D8-09550D02AF35}"/>
          </ac:spMkLst>
        </pc:spChg>
        <pc:spChg chg="mod">
          <ac:chgData name="Paul Long" userId="663caed515ab37fe" providerId="LiveId" clId="{83AD0286-3CB2-472A-8CED-6B67C84FF957}" dt="2026-06-26T11:51:11.827" v="3204"/>
          <ac:spMkLst>
            <pc:docMk/>
            <pc:sldMk cId="607798925" sldId="566"/>
            <ac:spMk id="4" creationId="{939A2590-8A1C-2F84-8BDB-C1E5E762C084}"/>
          </ac:spMkLst>
        </pc:spChg>
        <pc:picChg chg="del">
          <ac:chgData name="Paul Long" userId="663caed515ab37fe" providerId="LiveId" clId="{83AD0286-3CB2-472A-8CED-6B67C84FF957}" dt="2026-06-26T09:48:23.975" v="280" actId="478"/>
          <ac:picMkLst>
            <pc:docMk/>
            <pc:sldMk cId="607798925" sldId="566"/>
            <ac:picMk id="6" creationId="{3806AEFF-DA75-650E-D381-96F0DCF6BF09}"/>
          </ac:picMkLst>
        </pc:picChg>
        <pc:picChg chg="add mod">
          <ac:chgData name="Paul Long" userId="663caed515ab37fe" providerId="LiveId" clId="{83AD0286-3CB2-472A-8CED-6B67C84FF957}" dt="2026-06-26T09:48:19.404" v="279"/>
          <ac:picMkLst>
            <pc:docMk/>
            <pc:sldMk cId="607798925" sldId="566"/>
            <ac:picMk id="7" creationId="{9BDDCAAB-EC64-14B2-45D0-0DF72DD2E05B}"/>
          </ac:picMkLst>
        </pc:picChg>
        <pc:picChg chg="add mod">
          <ac:chgData name="Paul Long" userId="663caed515ab37fe" providerId="LiveId" clId="{83AD0286-3CB2-472A-8CED-6B67C84FF957}" dt="2026-06-26T09:48:28.387" v="282" actId="1076"/>
          <ac:picMkLst>
            <pc:docMk/>
            <pc:sldMk cId="607798925" sldId="566"/>
            <ac:picMk id="8" creationId="{0EC6D608-84CA-081A-EF48-3D15CECD1F8F}"/>
          </ac:picMkLst>
        </pc:picChg>
      </pc:sldChg>
      <pc:sldChg chg="addSp delSp modSp add mod">
        <pc:chgData name="Paul Long" userId="663caed515ab37fe" providerId="LiveId" clId="{83AD0286-3CB2-472A-8CED-6B67C84FF957}" dt="2026-06-26T11:51:11.827" v="3204"/>
        <pc:sldMkLst>
          <pc:docMk/>
          <pc:sldMk cId="3585114848" sldId="567"/>
        </pc:sldMkLst>
        <pc:spChg chg="mod">
          <ac:chgData name="Paul Long" userId="663caed515ab37fe" providerId="LiveId" clId="{83AD0286-3CB2-472A-8CED-6B67C84FF957}" dt="2026-06-26T09:49:24.632" v="313" actId="1038"/>
          <ac:spMkLst>
            <pc:docMk/>
            <pc:sldMk cId="3585114848" sldId="567"/>
            <ac:spMk id="2" creationId="{3E1B2775-DAA9-3187-043D-4C774C1AFE4A}"/>
          </ac:spMkLst>
        </pc:spChg>
        <pc:spChg chg="mod">
          <ac:chgData name="Paul Long" userId="663caed515ab37fe" providerId="LiveId" clId="{83AD0286-3CB2-472A-8CED-6B67C84FF957}" dt="2026-06-26T09:50:33.530" v="326" actId="6549"/>
          <ac:spMkLst>
            <pc:docMk/>
            <pc:sldMk cId="3585114848" sldId="567"/>
            <ac:spMk id="3" creationId="{8FD21D10-EC46-0185-A048-53DB8C598B41}"/>
          </ac:spMkLst>
        </pc:spChg>
        <pc:spChg chg="mod">
          <ac:chgData name="Paul Long" userId="663caed515ab37fe" providerId="LiveId" clId="{83AD0286-3CB2-472A-8CED-6B67C84FF957}" dt="2026-06-26T11:51:11.827" v="3204"/>
          <ac:spMkLst>
            <pc:docMk/>
            <pc:sldMk cId="3585114848" sldId="567"/>
            <ac:spMk id="4" creationId="{74D4154C-B014-925B-8C4F-F0DC7D8DC1A1}"/>
          </ac:spMkLst>
        </pc:spChg>
        <pc:picChg chg="add mod">
          <ac:chgData name="Paul Long" userId="663caed515ab37fe" providerId="LiveId" clId="{83AD0286-3CB2-472A-8CED-6B67C84FF957}" dt="2026-06-26T09:49:19.377" v="291" actId="1076"/>
          <ac:picMkLst>
            <pc:docMk/>
            <pc:sldMk cId="3585114848" sldId="567"/>
            <ac:picMk id="6" creationId="{8D0F973F-1503-324B-11E6-B1580AF61677}"/>
          </ac:picMkLst>
        </pc:picChg>
        <pc:picChg chg="del">
          <ac:chgData name="Paul Long" userId="663caed515ab37fe" providerId="LiveId" clId="{83AD0286-3CB2-472A-8CED-6B67C84FF957}" dt="2026-06-26T09:49:14.311" v="289" actId="478"/>
          <ac:picMkLst>
            <pc:docMk/>
            <pc:sldMk cId="3585114848" sldId="567"/>
            <ac:picMk id="8" creationId="{B5CED1EB-82EF-161D-2B6E-22757D174BDB}"/>
          </ac:picMkLst>
        </pc:picChg>
      </pc:sldChg>
      <pc:sldChg chg="addSp delSp modSp new mod delAnim modAnim">
        <pc:chgData name="Paul Long" userId="663caed515ab37fe" providerId="LiveId" clId="{83AD0286-3CB2-472A-8CED-6B67C84FF957}" dt="2026-06-27T13:01:17.050" v="4202" actId="20577"/>
        <pc:sldMkLst>
          <pc:docMk/>
          <pc:sldMk cId="921602344" sldId="568"/>
        </pc:sldMkLst>
        <pc:spChg chg="mod">
          <ac:chgData name="Paul Long" userId="663caed515ab37fe" providerId="LiveId" clId="{83AD0286-3CB2-472A-8CED-6B67C84FF957}" dt="2026-06-26T09:57:59.548" v="348" actId="20577"/>
          <ac:spMkLst>
            <pc:docMk/>
            <pc:sldMk cId="921602344" sldId="568"/>
            <ac:spMk id="2" creationId="{FD628AA0-5E99-FF28-C01C-975913B4AA7D}"/>
          </ac:spMkLst>
        </pc:spChg>
        <pc:spChg chg="del mod">
          <ac:chgData name="Paul Long" userId="663caed515ab37fe" providerId="LiveId" clId="{83AD0286-3CB2-472A-8CED-6B67C84FF957}" dt="2026-06-26T09:59:44.693" v="413" actId="478"/>
          <ac:spMkLst>
            <pc:docMk/>
            <pc:sldMk cId="921602344" sldId="568"/>
            <ac:spMk id="3" creationId="{803009D2-1069-2CE9-9D51-EA0195E994C8}"/>
          </ac:spMkLst>
        </pc:spChg>
        <pc:spChg chg="mod">
          <ac:chgData name="Paul Long" userId="663caed515ab37fe" providerId="LiveId" clId="{83AD0286-3CB2-472A-8CED-6B67C84FF957}" dt="2026-06-26T11:51:11.827" v="3204"/>
          <ac:spMkLst>
            <pc:docMk/>
            <pc:sldMk cId="921602344" sldId="568"/>
            <ac:spMk id="4" creationId="{3B778B59-1B67-2798-8D6C-BFC9DD8EA846}"/>
          </ac:spMkLst>
        </pc:spChg>
        <pc:spChg chg="add del mod">
          <ac:chgData name="Paul Long" userId="663caed515ab37fe" providerId="LiveId" clId="{83AD0286-3CB2-472A-8CED-6B67C84FF957}" dt="2026-06-26T09:59:48.638" v="415" actId="478"/>
          <ac:spMkLst>
            <pc:docMk/>
            <pc:sldMk cId="921602344" sldId="568"/>
            <ac:spMk id="8" creationId="{E3666710-FCA5-5D7D-DFF4-B1DCCC604C34}"/>
          </ac:spMkLst>
        </pc:spChg>
        <pc:spChg chg="add mod">
          <ac:chgData name="Paul Long" userId="663caed515ab37fe" providerId="LiveId" clId="{83AD0286-3CB2-472A-8CED-6B67C84FF957}" dt="2026-06-27T13:01:17.050" v="4202" actId="20577"/>
          <ac:spMkLst>
            <pc:docMk/>
            <pc:sldMk cId="921602344" sldId="568"/>
            <ac:spMk id="11" creationId="{72527598-246B-83ED-C224-B2DA154AB373}"/>
          </ac:spMkLst>
        </pc:spChg>
        <pc:spChg chg="add mod">
          <ac:chgData name="Paul Long" userId="663caed515ab37fe" providerId="LiveId" clId="{83AD0286-3CB2-472A-8CED-6B67C84FF957}" dt="2026-06-27T12:46:10.956" v="3983" actId="207"/>
          <ac:spMkLst>
            <pc:docMk/>
            <pc:sldMk cId="921602344" sldId="568"/>
            <ac:spMk id="14" creationId="{C9E55ADC-78A1-1FBC-D06F-05BB9C58B298}"/>
          </ac:spMkLst>
        </pc:spChg>
        <pc:picChg chg="add mod">
          <ac:chgData name="Paul Long" userId="663caed515ab37fe" providerId="LiveId" clId="{83AD0286-3CB2-472A-8CED-6B67C84FF957}" dt="2026-06-26T09:57:34.363" v="330" actId="1076"/>
          <ac:picMkLst>
            <pc:docMk/>
            <pc:sldMk cId="921602344" sldId="568"/>
            <ac:picMk id="6" creationId="{7E028C52-3A2C-6C2A-CDD3-0412AE0CEC96}"/>
          </ac:picMkLst>
        </pc:picChg>
        <pc:picChg chg="add mod">
          <ac:chgData name="Paul Long" userId="663caed515ab37fe" providerId="LiveId" clId="{83AD0286-3CB2-472A-8CED-6B67C84FF957}" dt="2026-06-26T09:59:52.755" v="416" actId="1076"/>
          <ac:picMkLst>
            <pc:docMk/>
            <pc:sldMk cId="921602344" sldId="568"/>
            <ac:picMk id="10" creationId="{984160A8-2F7B-A6E9-2F36-6F089DED3A84}"/>
          </ac:picMkLst>
        </pc:picChg>
        <pc:picChg chg="add mod">
          <ac:chgData name="Paul Long" userId="663caed515ab37fe" providerId="LiveId" clId="{83AD0286-3CB2-472A-8CED-6B67C84FF957}" dt="2026-06-26T10:03:04.817" v="553" actId="1076"/>
          <ac:picMkLst>
            <pc:docMk/>
            <pc:sldMk cId="921602344" sldId="568"/>
            <ac:picMk id="13" creationId="{475454B1-1559-B497-CABB-0512EF38222A}"/>
          </ac:picMkLst>
        </pc:picChg>
        <pc:picChg chg="add del mod">
          <ac:chgData name="Paul Long" userId="663caed515ab37fe" providerId="LiveId" clId="{83AD0286-3CB2-472A-8CED-6B67C84FF957}" dt="2026-06-26T12:16:53.360" v="3549" actId="21"/>
          <ac:picMkLst>
            <pc:docMk/>
            <pc:sldMk cId="921602344" sldId="568"/>
            <ac:picMk id="15" creationId="{3730A918-17A5-E1A3-F3EC-31E3EAC7F172}"/>
          </ac:picMkLst>
        </pc:picChg>
        <pc:picChg chg="add del mod">
          <ac:chgData name="Paul Long" userId="663caed515ab37fe" providerId="LiveId" clId="{83AD0286-3CB2-472A-8CED-6B67C84FF957}" dt="2026-06-26T10:00:01.359" v="418" actId="21"/>
          <ac:picMkLst>
            <pc:docMk/>
            <pc:sldMk cId="921602344" sldId="568"/>
            <ac:picMk id="1026" creationId="{2DFB239D-74A4-9EE3-4221-0937EB86DAE3}"/>
          </ac:picMkLst>
        </pc:picChg>
      </pc:sldChg>
      <pc:sldChg chg="addSp delSp modSp new mod modAnim">
        <pc:chgData name="Paul Long" userId="663caed515ab37fe" providerId="LiveId" clId="{83AD0286-3CB2-472A-8CED-6B67C84FF957}" dt="2026-06-27T12:46:06.253" v="3982" actId="207"/>
        <pc:sldMkLst>
          <pc:docMk/>
          <pc:sldMk cId="4260410515" sldId="569"/>
        </pc:sldMkLst>
        <pc:spChg chg="del">
          <ac:chgData name="Paul Long" userId="663caed515ab37fe" providerId="LiveId" clId="{83AD0286-3CB2-472A-8CED-6B67C84FF957}" dt="2026-06-26T10:01:31.545" v="428" actId="478"/>
          <ac:spMkLst>
            <pc:docMk/>
            <pc:sldMk cId="4260410515" sldId="569"/>
            <ac:spMk id="2" creationId="{3BFF9341-C892-C9DC-EEEE-60482140E960}"/>
          </ac:spMkLst>
        </pc:spChg>
        <pc:spChg chg="mod">
          <ac:chgData name="Paul Long" userId="663caed515ab37fe" providerId="LiveId" clId="{83AD0286-3CB2-472A-8CED-6B67C84FF957}" dt="2026-06-26T10:20:51.687" v="1350" actId="207"/>
          <ac:spMkLst>
            <pc:docMk/>
            <pc:sldMk cId="4260410515" sldId="569"/>
            <ac:spMk id="3" creationId="{A9F54E82-ED27-372F-CCC6-D755C4D18781}"/>
          </ac:spMkLst>
        </pc:spChg>
        <pc:spChg chg="mod">
          <ac:chgData name="Paul Long" userId="663caed515ab37fe" providerId="LiveId" clId="{83AD0286-3CB2-472A-8CED-6B67C84FF957}" dt="2026-06-26T11:51:11.827" v="3204"/>
          <ac:spMkLst>
            <pc:docMk/>
            <pc:sldMk cId="4260410515" sldId="569"/>
            <ac:spMk id="4" creationId="{261AB1AC-02B4-A96E-9C55-9A64406C09CB}"/>
          </ac:spMkLst>
        </pc:spChg>
        <pc:spChg chg="add mod">
          <ac:chgData name="Paul Long" userId="663caed515ab37fe" providerId="LiveId" clId="{83AD0286-3CB2-472A-8CED-6B67C84FF957}" dt="2026-06-26T10:20:44.353" v="1349" actId="1076"/>
          <ac:spMkLst>
            <pc:docMk/>
            <pc:sldMk cId="4260410515" sldId="569"/>
            <ac:spMk id="6" creationId="{E28D025D-F9A8-1BC5-1971-3D0AA6873FBA}"/>
          </ac:spMkLst>
        </pc:spChg>
        <pc:spChg chg="add mod">
          <ac:chgData name="Paul Long" userId="663caed515ab37fe" providerId="LiveId" clId="{83AD0286-3CB2-472A-8CED-6B67C84FF957}" dt="2026-06-26T10:01:23.938" v="427"/>
          <ac:spMkLst>
            <pc:docMk/>
            <pc:sldMk cId="4260410515" sldId="569"/>
            <ac:spMk id="7" creationId="{E0F0683F-385A-4FE0-B973-0BB74EF3C341}"/>
          </ac:spMkLst>
        </pc:spChg>
        <pc:spChg chg="add mod">
          <ac:chgData name="Paul Long" userId="663caed515ab37fe" providerId="LiveId" clId="{83AD0286-3CB2-472A-8CED-6B67C84FF957}" dt="2026-06-26T10:01:32.278" v="429"/>
          <ac:spMkLst>
            <pc:docMk/>
            <pc:sldMk cId="4260410515" sldId="569"/>
            <ac:spMk id="9" creationId="{030D46F8-E39A-5632-8FEA-3903E29E939D}"/>
          </ac:spMkLst>
        </pc:spChg>
        <pc:spChg chg="add mod">
          <ac:chgData name="Paul Long" userId="663caed515ab37fe" providerId="LiveId" clId="{83AD0286-3CB2-472A-8CED-6B67C84FF957}" dt="2026-06-26T10:20:44.353" v="1349" actId="1076"/>
          <ac:spMkLst>
            <pc:docMk/>
            <pc:sldMk cId="4260410515" sldId="569"/>
            <ac:spMk id="11" creationId="{069B840D-1A36-0E00-1440-C5659BF7660B}"/>
          </ac:spMkLst>
        </pc:spChg>
        <pc:spChg chg="add mod">
          <ac:chgData name="Paul Long" userId="663caed515ab37fe" providerId="LiveId" clId="{83AD0286-3CB2-472A-8CED-6B67C84FF957}" dt="2026-06-27T12:46:06.253" v="3982" actId="207"/>
          <ac:spMkLst>
            <pc:docMk/>
            <pc:sldMk cId="4260410515" sldId="569"/>
            <ac:spMk id="12" creationId="{CA4B338D-307E-38E4-B634-83B02EF8507E}"/>
          </ac:spMkLst>
        </pc:spChg>
        <pc:spChg chg="add mod">
          <ac:chgData name="Paul Long" userId="663caed515ab37fe" providerId="LiveId" clId="{83AD0286-3CB2-472A-8CED-6B67C84FF957}" dt="2026-06-26T12:15:59.705" v="3543" actId="14100"/>
          <ac:spMkLst>
            <pc:docMk/>
            <pc:sldMk cId="4260410515" sldId="569"/>
            <ac:spMk id="13" creationId="{704B7669-54F5-6574-1050-7A8DFAE9ABEE}"/>
          </ac:spMkLst>
        </pc:spChg>
        <pc:picChg chg="add mod">
          <ac:chgData name="Paul Long" userId="663caed515ab37fe" providerId="LiveId" clId="{83AD0286-3CB2-472A-8CED-6B67C84FF957}" dt="2026-06-26T10:01:22.545" v="426"/>
          <ac:picMkLst>
            <pc:docMk/>
            <pc:sldMk cId="4260410515" sldId="569"/>
            <ac:picMk id="8" creationId="{D06C75D7-0CCF-D697-3492-AEB2850DB7FE}"/>
          </ac:picMkLst>
        </pc:picChg>
        <pc:picChg chg="add mod">
          <ac:chgData name="Paul Long" userId="663caed515ab37fe" providerId="LiveId" clId="{83AD0286-3CB2-472A-8CED-6B67C84FF957}" dt="2026-06-26T10:01:32.278" v="429"/>
          <ac:picMkLst>
            <pc:docMk/>
            <pc:sldMk cId="4260410515" sldId="569"/>
            <ac:picMk id="10" creationId="{74E27AA2-E5D2-5460-8C70-756081DA01BB}"/>
          </ac:picMkLst>
        </pc:picChg>
        <pc:picChg chg="add mod">
          <ac:chgData name="Paul Long" userId="663caed515ab37fe" providerId="LiveId" clId="{83AD0286-3CB2-472A-8CED-6B67C84FF957}" dt="2026-06-26T12:17:03.630" v="3551" actId="1076"/>
          <ac:picMkLst>
            <pc:docMk/>
            <pc:sldMk cId="4260410515" sldId="569"/>
            <ac:picMk id="15" creationId="{3730A918-17A5-E1A3-F3EC-31E3EAC7F172}"/>
          </ac:picMkLst>
        </pc:picChg>
        <pc:picChg chg="add mod">
          <ac:chgData name="Paul Long" userId="663caed515ab37fe" providerId="LiveId" clId="{83AD0286-3CB2-472A-8CED-6B67C84FF957}" dt="2026-06-26T10:20:44.353" v="1349" actId="1076"/>
          <ac:picMkLst>
            <pc:docMk/>
            <pc:sldMk cId="4260410515" sldId="569"/>
            <ac:picMk id="1026" creationId="{2DFB239D-74A4-9EE3-4221-0937EB86DAE3}"/>
          </ac:picMkLst>
        </pc:picChg>
      </pc:sldChg>
      <pc:sldChg chg="modSp new del mod">
        <pc:chgData name="Paul Long" userId="663caed515ab37fe" providerId="LiveId" clId="{83AD0286-3CB2-472A-8CED-6B67C84FF957}" dt="2026-06-26T10:31:36.996" v="2452" actId="47"/>
        <pc:sldMkLst>
          <pc:docMk/>
          <pc:sldMk cId="3786686570" sldId="570"/>
        </pc:sldMkLst>
        <pc:spChg chg="mod">
          <ac:chgData name="Paul Long" userId="663caed515ab37fe" providerId="LiveId" clId="{83AD0286-3CB2-472A-8CED-6B67C84FF957}" dt="2026-06-26T10:05:30.639" v="749" actId="20577"/>
          <ac:spMkLst>
            <pc:docMk/>
            <pc:sldMk cId="3786686570" sldId="570"/>
            <ac:spMk id="2" creationId="{3BCAD719-3A04-6118-7C70-3A1940B69716}"/>
          </ac:spMkLst>
        </pc:spChg>
      </pc:sldChg>
      <pc:sldChg chg="addSp delSp modSp new mod modAnim">
        <pc:chgData name="Paul Long" userId="663caed515ab37fe" providerId="LiveId" clId="{83AD0286-3CB2-472A-8CED-6B67C84FF957}" dt="2026-06-27T13:31:31.640" v="4320" actId="478"/>
        <pc:sldMkLst>
          <pc:docMk/>
          <pc:sldMk cId="2428091671" sldId="571"/>
        </pc:sldMkLst>
        <pc:spChg chg="mod">
          <ac:chgData name="Paul Long" userId="663caed515ab37fe" providerId="LiveId" clId="{83AD0286-3CB2-472A-8CED-6B67C84FF957}" dt="2026-06-27T12:31:45.494" v="3822" actId="20577"/>
          <ac:spMkLst>
            <pc:docMk/>
            <pc:sldMk cId="2428091671" sldId="571"/>
            <ac:spMk id="2" creationId="{870F737C-C21E-D30A-4B8C-6ED369EA7912}"/>
          </ac:spMkLst>
        </pc:spChg>
        <pc:spChg chg="del">
          <ac:chgData name="Paul Long" userId="663caed515ab37fe" providerId="LiveId" clId="{83AD0286-3CB2-472A-8CED-6B67C84FF957}" dt="2026-06-27T12:32:23.503" v="3828"/>
          <ac:spMkLst>
            <pc:docMk/>
            <pc:sldMk cId="2428091671" sldId="571"/>
            <ac:spMk id="3" creationId="{143BDD2F-3C5A-CEB4-5512-17EDD8D8B0CD}"/>
          </ac:spMkLst>
        </pc:spChg>
        <pc:spChg chg="mod">
          <ac:chgData name="Paul Long" userId="663caed515ab37fe" providerId="LiveId" clId="{83AD0286-3CB2-472A-8CED-6B67C84FF957}" dt="2026-06-26T11:51:11.827" v="3204"/>
          <ac:spMkLst>
            <pc:docMk/>
            <pc:sldMk cId="2428091671" sldId="571"/>
            <ac:spMk id="4" creationId="{CDDF4736-DFD2-5B6E-F17F-6A17BB653810}"/>
          </ac:spMkLst>
        </pc:spChg>
        <pc:spChg chg="add del mod">
          <ac:chgData name="Paul Long" userId="663caed515ab37fe" providerId="LiveId" clId="{83AD0286-3CB2-472A-8CED-6B67C84FF957}" dt="2026-06-27T12:36:21.675" v="3853" actId="478"/>
          <ac:spMkLst>
            <pc:docMk/>
            <pc:sldMk cId="2428091671" sldId="571"/>
            <ac:spMk id="15" creationId="{8A437189-3147-59A8-6181-A75A976AE2B1}"/>
          </ac:spMkLst>
        </pc:spChg>
        <pc:spChg chg="add mod">
          <ac:chgData name="Paul Long" userId="663caed515ab37fe" providerId="LiveId" clId="{83AD0286-3CB2-472A-8CED-6B67C84FF957}" dt="2026-06-27T12:38:02.766" v="3882" actId="21"/>
          <ac:spMkLst>
            <pc:docMk/>
            <pc:sldMk cId="2428091671" sldId="571"/>
            <ac:spMk id="18" creationId="{F31F2E77-018F-53F8-1DF5-C423ED20566F}"/>
          </ac:spMkLst>
        </pc:spChg>
        <pc:spChg chg="add del">
          <ac:chgData name="Paul Long" userId="663caed515ab37fe" providerId="LiveId" clId="{83AD0286-3CB2-472A-8CED-6B67C84FF957}" dt="2026-06-27T12:37:53.947" v="3880" actId="22"/>
          <ac:spMkLst>
            <pc:docMk/>
            <pc:sldMk cId="2428091671" sldId="571"/>
            <ac:spMk id="20" creationId="{E7F9DD9B-456C-3DF5-1EAE-D3D10D88B8A2}"/>
          </ac:spMkLst>
        </pc:spChg>
        <pc:spChg chg="add mod">
          <ac:chgData name="Paul Long" userId="663caed515ab37fe" providerId="LiveId" clId="{83AD0286-3CB2-472A-8CED-6B67C84FF957}" dt="2026-06-27T12:38:45.086" v="3920" actId="1038"/>
          <ac:spMkLst>
            <pc:docMk/>
            <pc:sldMk cId="2428091671" sldId="571"/>
            <ac:spMk id="22" creationId="{939FFB5A-4BD0-A362-0E8D-E4C638358C80}"/>
          </ac:spMkLst>
        </pc:spChg>
        <pc:spChg chg="add mod">
          <ac:chgData name="Paul Long" userId="663caed515ab37fe" providerId="LiveId" clId="{83AD0286-3CB2-472A-8CED-6B67C84FF957}" dt="2026-06-27T12:38:45.086" v="3920" actId="1038"/>
          <ac:spMkLst>
            <pc:docMk/>
            <pc:sldMk cId="2428091671" sldId="571"/>
            <ac:spMk id="23" creationId="{5F2DB83A-9188-9B78-BE42-9518B5E226EF}"/>
          </ac:spMkLst>
        </pc:spChg>
        <pc:spChg chg="add mod">
          <ac:chgData name="Paul Long" userId="663caed515ab37fe" providerId="LiveId" clId="{83AD0286-3CB2-472A-8CED-6B67C84FF957}" dt="2026-06-27T12:39:23.898" v="3925" actId="14100"/>
          <ac:spMkLst>
            <pc:docMk/>
            <pc:sldMk cId="2428091671" sldId="571"/>
            <ac:spMk id="24" creationId="{DBA6E8B0-F0E6-D0CE-5AEF-E8B2789E2E20}"/>
          </ac:spMkLst>
        </pc:spChg>
        <pc:spChg chg="add mod">
          <ac:chgData name="Paul Long" userId="663caed515ab37fe" providerId="LiveId" clId="{83AD0286-3CB2-472A-8CED-6B67C84FF957}" dt="2026-06-27T12:39:44.565" v="3932" actId="1035"/>
          <ac:spMkLst>
            <pc:docMk/>
            <pc:sldMk cId="2428091671" sldId="571"/>
            <ac:spMk id="25" creationId="{DBD26DEC-B11C-E49F-064E-7122D574235D}"/>
          </ac:spMkLst>
        </pc:spChg>
        <pc:spChg chg="add del mod">
          <ac:chgData name="Paul Long" userId="663caed515ab37fe" providerId="LiveId" clId="{83AD0286-3CB2-472A-8CED-6B67C84FF957}" dt="2026-06-27T12:52:31.701" v="4035" actId="478"/>
          <ac:spMkLst>
            <pc:docMk/>
            <pc:sldMk cId="2428091671" sldId="571"/>
            <ac:spMk id="26" creationId="{AF1D9113-FC38-0F1E-2D6F-A630B95DB1AE}"/>
          </ac:spMkLst>
        </pc:spChg>
        <pc:spChg chg="add del mod">
          <ac:chgData name="Paul Long" userId="663caed515ab37fe" providerId="LiveId" clId="{83AD0286-3CB2-472A-8CED-6B67C84FF957}" dt="2026-06-27T13:31:31.640" v="4320" actId="478"/>
          <ac:spMkLst>
            <pc:docMk/>
            <pc:sldMk cId="2428091671" sldId="571"/>
            <ac:spMk id="29" creationId="{616298F8-0EC7-6252-748D-2F59C11808D4}"/>
          </ac:spMkLst>
        </pc:spChg>
        <pc:spChg chg="add mod">
          <ac:chgData name="Paul Long" userId="663caed515ab37fe" providerId="LiveId" clId="{83AD0286-3CB2-472A-8CED-6B67C84FF957}" dt="2026-06-27T12:53:05.076" v="4054" actId="1076"/>
          <ac:spMkLst>
            <pc:docMk/>
            <pc:sldMk cId="2428091671" sldId="571"/>
            <ac:spMk id="30" creationId="{674E37D8-9C97-6641-844D-FFF9C994D711}"/>
          </ac:spMkLst>
        </pc:spChg>
        <pc:picChg chg="add mod">
          <ac:chgData name="Paul Long" userId="663caed515ab37fe" providerId="LiveId" clId="{83AD0286-3CB2-472A-8CED-6B67C84FF957}" dt="2026-06-27T12:32:03.666" v="3826"/>
          <ac:picMkLst>
            <pc:docMk/>
            <pc:sldMk cId="2428091671" sldId="571"/>
            <ac:picMk id="6" creationId="{EFA5F5D0-0FBE-9035-D286-859BDADE5F28}"/>
          </ac:picMkLst>
        </pc:picChg>
        <pc:picChg chg="add del mod">
          <ac:chgData name="Paul Long" userId="663caed515ab37fe" providerId="LiveId" clId="{83AD0286-3CB2-472A-8CED-6B67C84FF957}" dt="2026-06-27T12:38:52.463" v="3921" actId="478"/>
          <ac:picMkLst>
            <pc:docMk/>
            <pc:sldMk cId="2428091671" sldId="571"/>
            <ac:picMk id="7" creationId="{9C94E3E2-080E-3677-0182-82C4C067FBF9}"/>
          </ac:picMkLst>
        </pc:picChg>
        <pc:picChg chg="add del mod ord">
          <ac:chgData name="Paul Long" userId="663caed515ab37fe" providerId="LiveId" clId="{83AD0286-3CB2-472A-8CED-6B67C84FF957}" dt="2026-06-27T12:35:52.524" v="3847" actId="478"/>
          <ac:picMkLst>
            <pc:docMk/>
            <pc:sldMk cId="2428091671" sldId="571"/>
            <ac:picMk id="9" creationId="{04228E8D-88D9-EE6D-F0FE-3AE15ADBCC51}"/>
          </ac:picMkLst>
        </pc:picChg>
        <pc:picChg chg="add mod">
          <ac:chgData name="Paul Long" userId="663caed515ab37fe" providerId="LiveId" clId="{83AD0286-3CB2-472A-8CED-6B67C84FF957}" dt="2026-06-27T12:34:40.657" v="3841" actId="1440"/>
          <ac:picMkLst>
            <pc:docMk/>
            <pc:sldMk cId="2428091671" sldId="571"/>
            <ac:picMk id="11" creationId="{8F2EEC88-E070-E776-4C37-473A0F64F28A}"/>
          </ac:picMkLst>
        </pc:picChg>
        <pc:picChg chg="add mod">
          <ac:chgData name="Paul Long" userId="663caed515ab37fe" providerId="LiveId" clId="{83AD0286-3CB2-472A-8CED-6B67C84FF957}" dt="2026-06-27T12:39:09.004" v="3922" actId="1076"/>
          <ac:picMkLst>
            <pc:docMk/>
            <pc:sldMk cId="2428091671" sldId="571"/>
            <ac:picMk id="13" creationId="{0D592445-D0A1-E849-B965-19D5B2E21C59}"/>
          </ac:picMkLst>
        </pc:picChg>
        <pc:picChg chg="add mod modCrop">
          <ac:chgData name="Paul Long" userId="663caed515ab37fe" providerId="LiveId" clId="{83AD0286-3CB2-472A-8CED-6B67C84FF957}" dt="2026-06-27T12:36:09.478" v="3852" actId="732"/>
          <ac:picMkLst>
            <pc:docMk/>
            <pc:sldMk cId="2428091671" sldId="571"/>
            <ac:picMk id="17" creationId="{30CAB412-1682-2251-88E1-E18E3AFFAC69}"/>
          </ac:picMkLst>
        </pc:picChg>
        <pc:picChg chg="add del mod">
          <ac:chgData name="Paul Long" userId="663caed515ab37fe" providerId="LiveId" clId="{83AD0286-3CB2-472A-8CED-6B67C84FF957}" dt="2026-06-27T12:52:31.701" v="4035" actId="478"/>
          <ac:picMkLst>
            <pc:docMk/>
            <pc:sldMk cId="2428091671" sldId="571"/>
            <ac:picMk id="27" creationId="{CEBA9D1A-77D4-1435-0D64-DF3F96F713D8}"/>
          </ac:picMkLst>
        </pc:picChg>
        <pc:picChg chg="add mod">
          <ac:chgData name="Paul Long" userId="663caed515ab37fe" providerId="LiveId" clId="{83AD0286-3CB2-472A-8CED-6B67C84FF957}" dt="2026-06-27T12:53:09.080" v="4055" actId="1076"/>
          <ac:picMkLst>
            <pc:docMk/>
            <pc:sldMk cId="2428091671" sldId="571"/>
            <ac:picMk id="31" creationId="{8F49E6A5-4A0B-41D9-C9A0-1391A6FB8163}"/>
          </ac:picMkLst>
        </pc:picChg>
        <pc:picChg chg="add">
          <ac:chgData name="Paul Long" userId="663caed515ab37fe" providerId="LiveId" clId="{83AD0286-3CB2-472A-8CED-6B67C84FF957}" dt="2026-06-27T13:12:52.458" v="4204"/>
          <ac:picMkLst>
            <pc:docMk/>
            <pc:sldMk cId="2428091671" sldId="571"/>
            <ac:picMk id="9218" creationId="{81043587-1428-6CE2-0902-7B538A71E8F5}"/>
          </ac:picMkLst>
        </pc:picChg>
      </pc:sldChg>
      <pc:sldChg chg="addSp delSp modSp add mod addAnim delAnim modAnim">
        <pc:chgData name="Paul Long" userId="663caed515ab37fe" providerId="LiveId" clId="{83AD0286-3CB2-472A-8CED-6B67C84FF957}" dt="2026-06-27T21:04:06.785" v="5631"/>
        <pc:sldMkLst>
          <pc:docMk/>
          <pc:sldMk cId="187196551" sldId="572"/>
        </pc:sldMkLst>
        <pc:spChg chg="mod">
          <ac:chgData name="Paul Long" userId="663caed515ab37fe" providerId="LiveId" clId="{83AD0286-3CB2-472A-8CED-6B67C84FF957}" dt="2026-06-26T10:15:51.838" v="941" actId="20577"/>
          <ac:spMkLst>
            <pc:docMk/>
            <pc:sldMk cId="187196551" sldId="572"/>
            <ac:spMk id="2" creationId="{C2622DC0-56E0-4882-386A-3A11E9DDF67E}"/>
          </ac:spMkLst>
        </pc:spChg>
        <pc:spChg chg="mod">
          <ac:chgData name="Paul Long" userId="663caed515ab37fe" providerId="LiveId" clId="{83AD0286-3CB2-472A-8CED-6B67C84FF957}" dt="2026-06-26T11:51:11.827" v="3204"/>
          <ac:spMkLst>
            <pc:docMk/>
            <pc:sldMk cId="187196551" sldId="572"/>
            <ac:spMk id="4" creationId="{A6EFA807-1C00-B84E-0F52-D6175C4394D2}"/>
          </ac:spMkLst>
        </pc:spChg>
        <pc:spChg chg="mod">
          <ac:chgData name="Paul Long" userId="663caed515ab37fe" providerId="LiveId" clId="{83AD0286-3CB2-472A-8CED-6B67C84FF957}" dt="2026-06-26T10:44:44.614" v="2606" actId="1076"/>
          <ac:spMkLst>
            <pc:docMk/>
            <pc:sldMk cId="187196551" sldId="572"/>
            <ac:spMk id="11" creationId="{B9C4E179-3B7D-4EE4-FB4C-3035794A2B9E}"/>
          </ac:spMkLst>
        </pc:spChg>
        <pc:spChg chg="add mod">
          <ac:chgData name="Paul Long" userId="663caed515ab37fe" providerId="LiveId" clId="{83AD0286-3CB2-472A-8CED-6B67C84FF957}" dt="2026-06-27T12:46:36.665" v="3987" actId="207"/>
          <ac:spMkLst>
            <pc:docMk/>
            <pc:sldMk cId="187196551" sldId="572"/>
            <ac:spMk id="12" creationId="{2C4BA6BD-E8EC-D76A-3ED5-66E80FD567B7}"/>
          </ac:spMkLst>
        </pc:spChg>
        <pc:spChg chg="add mod">
          <ac:chgData name="Paul Long" userId="663caed515ab37fe" providerId="LiveId" clId="{83AD0286-3CB2-472A-8CED-6B67C84FF957}" dt="2026-06-26T12:17:46.571" v="3557" actId="207"/>
          <ac:spMkLst>
            <pc:docMk/>
            <pc:sldMk cId="187196551" sldId="572"/>
            <ac:spMk id="14" creationId="{D7D73634-E1F5-F697-8CFE-EE0A24003400}"/>
          </ac:spMkLst>
        </pc:spChg>
        <pc:picChg chg="add mod">
          <ac:chgData name="Paul Long" userId="663caed515ab37fe" providerId="LiveId" clId="{83AD0286-3CB2-472A-8CED-6B67C84FF957}" dt="2026-06-26T10:44:40.549" v="2605" actId="1035"/>
          <ac:picMkLst>
            <pc:docMk/>
            <pc:sldMk cId="187196551" sldId="572"/>
            <ac:picMk id="7" creationId="{A70B52A0-6C53-20E9-6C96-B267AB020CFC}"/>
          </ac:picMkLst>
        </pc:picChg>
        <pc:picChg chg="add mod">
          <ac:chgData name="Paul Long" userId="663caed515ab37fe" providerId="LiveId" clId="{83AD0286-3CB2-472A-8CED-6B67C84FF957}" dt="2026-06-26T10:44:40.549" v="2605" actId="1035"/>
          <ac:picMkLst>
            <pc:docMk/>
            <pc:sldMk cId="187196551" sldId="572"/>
            <ac:picMk id="9" creationId="{5BB24DFC-D69E-0508-B123-7F821B5EA716}"/>
          </ac:picMkLst>
        </pc:picChg>
        <pc:picChg chg="del">
          <ac:chgData name="Paul Long" userId="663caed515ab37fe" providerId="LiveId" clId="{83AD0286-3CB2-472A-8CED-6B67C84FF957}" dt="2026-06-26T10:16:24.598" v="943" actId="478"/>
          <ac:picMkLst>
            <pc:docMk/>
            <pc:sldMk cId="187196551" sldId="572"/>
            <ac:picMk id="10" creationId="{B2D257BB-1E4F-1815-500F-A8762D4383D0}"/>
          </ac:picMkLst>
        </pc:picChg>
        <pc:picChg chg="del">
          <ac:chgData name="Paul Long" userId="663caed515ab37fe" providerId="LiveId" clId="{83AD0286-3CB2-472A-8CED-6B67C84FF957}" dt="2026-06-26T10:15:55.093" v="942" actId="478"/>
          <ac:picMkLst>
            <pc:docMk/>
            <pc:sldMk cId="187196551" sldId="572"/>
            <ac:picMk id="13" creationId="{4DDA052A-19DA-423D-74B8-B18A335399CD}"/>
          </ac:picMkLst>
        </pc:picChg>
        <pc:picChg chg="add mod">
          <ac:chgData name="Paul Long" userId="663caed515ab37fe" providerId="LiveId" clId="{83AD0286-3CB2-472A-8CED-6B67C84FF957}" dt="2026-06-26T12:25:02.375" v="3633" actId="14100"/>
          <ac:picMkLst>
            <pc:docMk/>
            <pc:sldMk cId="187196551" sldId="572"/>
            <ac:picMk id="15" creationId="{DB67903E-9EB5-5B6E-9DE0-794832DF84D3}"/>
          </ac:picMkLst>
        </pc:picChg>
      </pc:sldChg>
      <pc:sldChg chg="addSp delSp modSp add mod ord">
        <pc:chgData name="Paul Long" userId="663caed515ab37fe" providerId="LiveId" clId="{83AD0286-3CB2-472A-8CED-6B67C84FF957}" dt="2026-06-27T12:49:23.690" v="3996" actId="14100"/>
        <pc:sldMkLst>
          <pc:docMk/>
          <pc:sldMk cId="1006318941" sldId="573"/>
        </pc:sldMkLst>
        <pc:spChg chg="mod">
          <ac:chgData name="Paul Long" userId="663caed515ab37fe" providerId="LiveId" clId="{83AD0286-3CB2-472A-8CED-6B67C84FF957}" dt="2026-06-26T10:43:18.040" v="2575" actId="1076"/>
          <ac:spMkLst>
            <pc:docMk/>
            <pc:sldMk cId="1006318941" sldId="573"/>
            <ac:spMk id="3" creationId="{7759A647-5BEC-D2AE-41C5-4E1861140FBC}"/>
          </ac:spMkLst>
        </pc:spChg>
        <pc:spChg chg="mod">
          <ac:chgData name="Paul Long" userId="663caed515ab37fe" providerId="LiveId" clId="{83AD0286-3CB2-472A-8CED-6B67C84FF957}" dt="2026-06-26T11:51:11.827" v="3204"/>
          <ac:spMkLst>
            <pc:docMk/>
            <pc:sldMk cId="1006318941" sldId="573"/>
            <ac:spMk id="4" creationId="{AF22D95A-9D65-BD5F-4763-E779E05BD1B5}"/>
          </ac:spMkLst>
        </pc:spChg>
        <pc:spChg chg="del">
          <ac:chgData name="Paul Long" userId="663caed515ab37fe" providerId="LiveId" clId="{83AD0286-3CB2-472A-8CED-6B67C84FF957}" dt="2026-06-26T10:42:59.234" v="2571" actId="478"/>
          <ac:spMkLst>
            <pc:docMk/>
            <pc:sldMk cId="1006318941" sldId="573"/>
            <ac:spMk id="6" creationId="{A1F3256E-215A-37B2-AC02-591FFC0677CB}"/>
          </ac:spMkLst>
        </pc:spChg>
        <pc:spChg chg="add mod ord">
          <ac:chgData name="Paul Long" userId="663caed515ab37fe" providerId="LiveId" clId="{83AD0286-3CB2-472A-8CED-6B67C84FF957}" dt="2026-06-26T12:18:00.348" v="3558" actId="167"/>
          <ac:spMkLst>
            <pc:docMk/>
            <pc:sldMk cId="1006318941" sldId="573"/>
            <ac:spMk id="8" creationId="{99332776-B78A-4BE7-EE11-A3FD841A60CC}"/>
          </ac:spMkLst>
        </pc:spChg>
        <pc:spChg chg="mod">
          <ac:chgData name="Paul Long" userId="663caed515ab37fe" providerId="LiveId" clId="{83AD0286-3CB2-472A-8CED-6B67C84FF957}" dt="2026-06-26T10:17:34.841" v="1085" actId="20577"/>
          <ac:spMkLst>
            <pc:docMk/>
            <pc:sldMk cId="1006318941" sldId="573"/>
            <ac:spMk id="9" creationId="{99E51599-AD3A-39EF-78EA-B04994B4E9F0}"/>
          </ac:spMkLst>
        </pc:spChg>
        <pc:spChg chg="mod">
          <ac:chgData name="Paul Long" userId="663caed515ab37fe" providerId="LiveId" clId="{83AD0286-3CB2-472A-8CED-6B67C84FF957}" dt="2026-06-26T12:18:08.986" v="3560" actId="14100"/>
          <ac:spMkLst>
            <pc:docMk/>
            <pc:sldMk cId="1006318941" sldId="573"/>
            <ac:spMk id="11" creationId="{975C97E6-839D-F5E1-AFA0-8D891785C91C}"/>
          </ac:spMkLst>
        </pc:spChg>
        <pc:spChg chg="add mod">
          <ac:chgData name="Paul Long" userId="663caed515ab37fe" providerId="LiveId" clId="{83AD0286-3CB2-472A-8CED-6B67C84FF957}" dt="2026-06-27T12:49:23.690" v="3996" actId="14100"/>
          <ac:spMkLst>
            <pc:docMk/>
            <pc:sldMk cId="1006318941" sldId="573"/>
            <ac:spMk id="16" creationId="{047A6451-B31F-D4F7-EEE6-0A913D74C4BC}"/>
          </ac:spMkLst>
        </pc:spChg>
        <pc:picChg chg="add mod">
          <ac:chgData name="Paul Long" userId="663caed515ab37fe" providerId="LiveId" clId="{83AD0286-3CB2-472A-8CED-6B67C84FF957}" dt="2026-06-26T10:43:09.790" v="2574" actId="1076"/>
          <ac:picMkLst>
            <pc:docMk/>
            <pc:sldMk cId="1006318941" sldId="573"/>
            <ac:picMk id="7" creationId="{4816766F-9817-3348-2B32-87A1C445D307}"/>
          </ac:picMkLst>
        </pc:picChg>
        <pc:picChg chg="add del">
          <ac:chgData name="Paul Long" userId="663caed515ab37fe" providerId="LiveId" clId="{83AD0286-3CB2-472A-8CED-6B67C84FF957}" dt="2026-06-26T11:11:43.828" v="2851" actId="22"/>
          <ac:picMkLst>
            <pc:docMk/>
            <pc:sldMk cId="1006318941" sldId="573"/>
            <ac:picMk id="13" creationId="{E7B2887A-288A-1207-77B3-148D0AB64030}"/>
          </ac:picMkLst>
        </pc:picChg>
        <pc:picChg chg="add mod">
          <ac:chgData name="Paul Long" userId="663caed515ab37fe" providerId="LiveId" clId="{83AD0286-3CB2-472A-8CED-6B67C84FF957}" dt="2026-06-27T12:48:59.676" v="3993"/>
          <ac:picMkLst>
            <pc:docMk/>
            <pc:sldMk cId="1006318941" sldId="573"/>
            <ac:picMk id="15" creationId="{8FBF7215-922F-6B85-BB73-0A0614025DA2}"/>
          </ac:picMkLst>
        </pc:picChg>
        <pc:picChg chg="del">
          <ac:chgData name="Paul Long" userId="663caed515ab37fe" providerId="LiveId" clId="{83AD0286-3CB2-472A-8CED-6B67C84FF957}" dt="2026-06-26T10:17:46.280" v="1088" actId="478"/>
          <ac:picMkLst>
            <pc:docMk/>
            <pc:sldMk cId="1006318941" sldId="573"/>
            <ac:picMk id="1026" creationId="{3FA35946-BFDF-A4C1-E758-B5F446ACE6B5}"/>
          </ac:picMkLst>
        </pc:picChg>
      </pc:sldChg>
      <pc:sldChg chg="addSp modSp new mod addAnim delAnim modAnim">
        <pc:chgData name="Paul Long" userId="663caed515ab37fe" providerId="LiveId" clId="{83AD0286-3CB2-472A-8CED-6B67C84FF957}" dt="2026-06-27T19:56:54.058" v="5469"/>
        <pc:sldMkLst>
          <pc:docMk/>
          <pc:sldMk cId="1894993813" sldId="574"/>
        </pc:sldMkLst>
        <pc:spChg chg="mod">
          <ac:chgData name="Paul Long" userId="663caed515ab37fe" providerId="LiveId" clId="{83AD0286-3CB2-472A-8CED-6B67C84FF957}" dt="2026-06-26T10:21:12.726" v="1385" actId="20577"/>
          <ac:spMkLst>
            <pc:docMk/>
            <pc:sldMk cId="1894993813" sldId="574"/>
            <ac:spMk id="2" creationId="{1ED64741-CC00-9442-1EBD-81C9A2071E90}"/>
          </ac:spMkLst>
        </pc:spChg>
        <pc:spChg chg="mod">
          <ac:chgData name="Paul Long" userId="663caed515ab37fe" providerId="LiveId" clId="{83AD0286-3CB2-472A-8CED-6B67C84FF957}" dt="2026-06-26T10:24:24.763" v="2100" actId="20577"/>
          <ac:spMkLst>
            <pc:docMk/>
            <pc:sldMk cId="1894993813" sldId="574"/>
            <ac:spMk id="3" creationId="{7C9A964F-F275-3F83-44BB-FB5BF7B0845C}"/>
          </ac:spMkLst>
        </pc:spChg>
        <pc:spChg chg="mod">
          <ac:chgData name="Paul Long" userId="663caed515ab37fe" providerId="LiveId" clId="{83AD0286-3CB2-472A-8CED-6B67C84FF957}" dt="2026-06-26T11:51:11.827" v="3204"/>
          <ac:spMkLst>
            <pc:docMk/>
            <pc:sldMk cId="1894993813" sldId="574"/>
            <ac:spMk id="4" creationId="{8A2C334F-9862-E6C4-7CB2-B407DA5F1246}"/>
          </ac:spMkLst>
        </pc:spChg>
        <pc:picChg chg="add mod">
          <ac:chgData name="Paul Long" userId="663caed515ab37fe" providerId="LiveId" clId="{83AD0286-3CB2-472A-8CED-6B67C84FF957}" dt="2026-06-26T10:42:09.332" v="2562" actId="1076"/>
          <ac:picMkLst>
            <pc:docMk/>
            <pc:sldMk cId="1894993813" sldId="574"/>
            <ac:picMk id="6" creationId="{4ABB6EA7-37E5-5F9E-61BF-4FF6FDA984DF}"/>
          </ac:picMkLst>
        </pc:picChg>
      </pc:sldChg>
      <pc:sldChg chg="addSp delSp modSp new mod ord modAnim">
        <pc:chgData name="Paul Long" userId="663caed515ab37fe" providerId="LiveId" clId="{83AD0286-3CB2-472A-8CED-6B67C84FF957}" dt="2026-06-27T19:57:12.267" v="5471"/>
        <pc:sldMkLst>
          <pc:docMk/>
          <pc:sldMk cId="3354860818" sldId="575"/>
        </pc:sldMkLst>
        <pc:spChg chg="mod">
          <ac:chgData name="Paul Long" userId="663caed515ab37fe" providerId="LiveId" clId="{83AD0286-3CB2-472A-8CED-6B67C84FF957}" dt="2026-06-26T10:25:29.796" v="2131" actId="20577"/>
          <ac:spMkLst>
            <pc:docMk/>
            <pc:sldMk cId="3354860818" sldId="575"/>
            <ac:spMk id="2" creationId="{C898E855-CE95-F034-8D5A-B35D2E48D9BA}"/>
          </ac:spMkLst>
        </pc:spChg>
        <pc:spChg chg="mod">
          <ac:chgData name="Paul Long" userId="663caed515ab37fe" providerId="LiveId" clId="{83AD0286-3CB2-472A-8CED-6B67C84FF957}" dt="2026-06-26T12:04:46.927" v="3427" actId="6549"/>
          <ac:spMkLst>
            <pc:docMk/>
            <pc:sldMk cId="3354860818" sldId="575"/>
            <ac:spMk id="3" creationId="{78BF9D0A-3F34-367C-AFC2-758CA811B32B}"/>
          </ac:spMkLst>
        </pc:spChg>
        <pc:spChg chg="mod">
          <ac:chgData name="Paul Long" userId="663caed515ab37fe" providerId="LiveId" clId="{83AD0286-3CB2-472A-8CED-6B67C84FF957}" dt="2026-06-26T11:51:11.827" v="3204"/>
          <ac:spMkLst>
            <pc:docMk/>
            <pc:sldMk cId="3354860818" sldId="575"/>
            <ac:spMk id="4" creationId="{FAB53F18-7DA0-A2A8-0700-B5DE5171D8CE}"/>
          </ac:spMkLst>
        </pc:spChg>
        <pc:spChg chg="add del">
          <ac:chgData name="Paul Long" userId="663caed515ab37fe" providerId="LiveId" clId="{83AD0286-3CB2-472A-8CED-6B67C84FF957}" dt="2026-06-26T12:02:13.352" v="3372" actId="22"/>
          <ac:spMkLst>
            <pc:docMk/>
            <pc:sldMk cId="3354860818" sldId="575"/>
            <ac:spMk id="8" creationId="{B435A608-0189-BDA7-3553-BA65DD7A57F4}"/>
          </ac:spMkLst>
        </pc:spChg>
        <pc:spChg chg="add mod">
          <ac:chgData name="Paul Long" userId="663caed515ab37fe" providerId="LiveId" clId="{83AD0286-3CB2-472A-8CED-6B67C84FF957}" dt="2026-06-27T12:42:15.425" v="3944" actId="14100"/>
          <ac:spMkLst>
            <pc:docMk/>
            <pc:sldMk cId="3354860818" sldId="575"/>
            <ac:spMk id="10" creationId="{7718A21F-27CF-905D-A167-2747C7E75CCE}"/>
          </ac:spMkLst>
        </pc:spChg>
        <pc:spChg chg="add mod">
          <ac:chgData name="Paul Long" userId="663caed515ab37fe" providerId="LiveId" clId="{83AD0286-3CB2-472A-8CED-6B67C84FF957}" dt="2026-06-26T12:03:47.001" v="3420" actId="14100"/>
          <ac:spMkLst>
            <pc:docMk/>
            <pc:sldMk cId="3354860818" sldId="575"/>
            <ac:spMk id="11" creationId="{930D6972-39C6-559C-AA5A-43BE7D220B08}"/>
          </ac:spMkLst>
        </pc:spChg>
        <pc:spChg chg="add mod">
          <ac:chgData name="Paul Long" userId="663caed515ab37fe" providerId="LiveId" clId="{83AD0286-3CB2-472A-8CED-6B67C84FF957}" dt="2026-06-26T12:03:58.176" v="3426" actId="14100"/>
          <ac:spMkLst>
            <pc:docMk/>
            <pc:sldMk cId="3354860818" sldId="575"/>
            <ac:spMk id="12" creationId="{144182DE-2DBC-3703-7E3F-EAF69DBE8783}"/>
          </ac:spMkLst>
        </pc:spChg>
        <pc:picChg chg="add mod">
          <ac:chgData name="Paul Long" userId="663caed515ab37fe" providerId="LiveId" clId="{83AD0286-3CB2-472A-8CED-6B67C84FF957}" dt="2026-06-26T10:26:27.337" v="2280" actId="1076"/>
          <ac:picMkLst>
            <pc:docMk/>
            <pc:sldMk cId="3354860818" sldId="575"/>
            <ac:picMk id="6" creationId="{ADC61F79-50E4-A4D2-44D6-96933EA8A1AF}"/>
          </ac:picMkLst>
        </pc:picChg>
        <pc:picChg chg="add mod">
          <ac:chgData name="Paul Long" userId="663caed515ab37fe" providerId="LiveId" clId="{83AD0286-3CB2-472A-8CED-6B67C84FF957}" dt="2026-06-27T12:41:50.659" v="3941"/>
          <ac:picMkLst>
            <pc:docMk/>
            <pc:sldMk cId="3354860818" sldId="575"/>
            <ac:picMk id="13" creationId="{171269BC-40C9-39D9-D598-943AFAD43835}"/>
          </ac:picMkLst>
        </pc:picChg>
      </pc:sldChg>
      <pc:sldChg chg="addSp delSp modSp add del mod modAnim">
        <pc:chgData name="Paul Long" userId="663caed515ab37fe" providerId="LiveId" clId="{83AD0286-3CB2-472A-8CED-6B67C84FF957}" dt="2026-06-27T21:09:56.025" v="5660" actId="47"/>
        <pc:sldMkLst>
          <pc:docMk/>
          <pc:sldMk cId="1058445036" sldId="783"/>
        </pc:sldMkLst>
        <pc:spChg chg="mod">
          <ac:chgData name="Paul Long" userId="663caed515ab37fe" providerId="LiveId" clId="{83AD0286-3CB2-472A-8CED-6B67C84FF957}" dt="2026-06-27T13:34:53.798" v="4387" actId="6549"/>
          <ac:spMkLst>
            <pc:docMk/>
            <pc:sldMk cId="1058445036" sldId="783"/>
            <ac:spMk id="5" creationId="{621EF86B-9A6B-4192-830C-7345CCB81BE3}"/>
          </ac:spMkLst>
        </pc:spChg>
        <pc:picChg chg="add del mod">
          <ac:chgData name="Paul Long" userId="663caed515ab37fe" providerId="LiveId" clId="{83AD0286-3CB2-472A-8CED-6B67C84FF957}" dt="2026-06-27T12:32:01.625" v="3825" actId="478"/>
          <ac:picMkLst>
            <pc:docMk/>
            <pc:sldMk cId="1058445036" sldId="783"/>
            <ac:picMk id="2" creationId="{B05006BF-AFA1-10A4-7AEE-5AEEBA0416B4}"/>
          </ac:picMkLst>
        </pc:picChg>
      </pc:sldChg>
      <pc:sldChg chg="modSp add mod modAnim">
        <pc:chgData name="Paul Long" userId="663caed515ab37fe" providerId="LiveId" clId="{83AD0286-3CB2-472A-8CED-6B67C84FF957}" dt="2026-06-26T10:50:01.181" v="2791" actId="20577"/>
        <pc:sldMkLst>
          <pc:docMk/>
          <pc:sldMk cId="3577527800" sldId="785"/>
        </pc:sldMkLst>
        <pc:spChg chg="mod">
          <ac:chgData name="Paul Long" userId="663caed515ab37fe" providerId="LiveId" clId="{83AD0286-3CB2-472A-8CED-6B67C84FF957}" dt="2026-06-26T10:49:39.481" v="2735" actId="1076"/>
          <ac:spMkLst>
            <pc:docMk/>
            <pc:sldMk cId="3577527800" sldId="785"/>
            <ac:spMk id="31" creationId="{02908DAF-0C62-4344-B7D1-67F0D687737B}"/>
          </ac:spMkLst>
        </pc:spChg>
        <pc:spChg chg="mod">
          <ac:chgData name="Paul Long" userId="663caed515ab37fe" providerId="LiveId" clId="{83AD0286-3CB2-472A-8CED-6B67C84FF957}" dt="2026-06-26T10:50:01.181" v="2791" actId="20577"/>
          <ac:spMkLst>
            <pc:docMk/>
            <pc:sldMk cId="3577527800" sldId="785"/>
            <ac:spMk id="32" creationId="{D9DE6136-9A55-4B38-BE04-4C7C17615093}"/>
          </ac:spMkLst>
        </pc:spChg>
      </pc:sldChg>
      <pc:sldChg chg="addSp delSp modSp add mod addAnim delAnim modAnim">
        <pc:chgData name="Paul Long" userId="663caed515ab37fe" providerId="LiveId" clId="{83AD0286-3CB2-472A-8CED-6B67C84FF957}" dt="2026-06-27T20:09:13.200" v="5630"/>
        <pc:sldMkLst>
          <pc:docMk/>
          <pc:sldMk cId="1566579673" sldId="840"/>
        </pc:sldMkLst>
        <pc:spChg chg="ord">
          <ac:chgData name="Paul Long" userId="663caed515ab37fe" providerId="LiveId" clId="{83AD0286-3CB2-472A-8CED-6B67C84FF957}" dt="2026-06-26T12:13:45.366" v="3460" actId="166"/>
          <ac:spMkLst>
            <pc:docMk/>
            <pc:sldMk cId="1566579673" sldId="840"/>
            <ac:spMk id="5" creationId="{03776288-FCE5-67FD-9518-1B7A3DB1C533}"/>
          </ac:spMkLst>
        </pc:spChg>
        <pc:spChg chg="mod">
          <ac:chgData name="Paul Long" userId="663caed515ab37fe" providerId="LiveId" clId="{83AD0286-3CB2-472A-8CED-6B67C84FF957}" dt="2026-06-27T20:02:39.231" v="5601" actId="14100"/>
          <ac:spMkLst>
            <pc:docMk/>
            <pc:sldMk cId="1566579673" sldId="840"/>
            <ac:spMk id="14" creationId="{D5983076-67F9-4A6E-AB4C-E4DD1D9FBDFE}"/>
          </ac:spMkLst>
        </pc:spChg>
        <pc:spChg chg="add mod">
          <ac:chgData name="Paul Long" userId="663caed515ab37fe" providerId="LiveId" clId="{83AD0286-3CB2-472A-8CED-6B67C84FF957}" dt="2026-06-27T20:02:51.158" v="5606" actId="27636"/>
          <ac:spMkLst>
            <pc:docMk/>
            <pc:sldMk cId="1566579673" sldId="840"/>
            <ac:spMk id="30" creationId="{A63F063C-DAF5-11E7-9571-BFDCACE66708}"/>
          </ac:spMkLst>
        </pc:spChg>
        <pc:picChg chg="del">
          <ac:chgData name="Paul Long" userId="663caed515ab37fe" providerId="LiveId" clId="{83AD0286-3CB2-472A-8CED-6B67C84FF957}" dt="2026-06-26T10:31:02.813" v="2451" actId="478"/>
          <ac:picMkLst>
            <pc:docMk/>
            <pc:sldMk cId="1566579673" sldId="840"/>
            <ac:picMk id="7" creationId="{00000000-0000-0000-0000-000000000000}"/>
          </ac:picMkLst>
        </pc:picChg>
        <pc:picChg chg="add mod">
          <ac:chgData name="Paul Long" userId="663caed515ab37fe" providerId="LiveId" clId="{83AD0286-3CB2-472A-8CED-6B67C84FF957}" dt="2026-06-27T20:03:06.464" v="5608" actId="1076"/>
          <ac:picMkLst>
            <pc:docMk/>
            <pc:sldMk cId="1566579673" sldId="840"/>
            <ac:picMk id="34" creationId="{65A51D65-9FD6-F1A1-CC86-21C498C9C1FD}"/>
          </ac:picMkLst>
        </pc:picChg>
        <pc:picChg chg="add mod">
          <ac:chgData name="Paul Long" userId="663caed515ab37fe" providerId="LiveId" clId="{83AD0286-3CB2-472A-8CED-6B67C84FF957}" dt="2026-06-27T20:03:12.592" v="5610" actId="1076"/>
          <ac:picMkLst>
            <pc:docMk/>
            <pc:sldMk cId="1566579673" sldId="840"/>
            <ac:picMk id="35" creationId="{115D403B-2634-C1EC-8549-28B8072FFEE2}"/>
          </ac:picMkLst>
        </pc:picChg>
      </pc:sldChg>
      <pc:sldChg chg="modSp add mod">
        <pc:chgData name="Paul Long" userId="663caed515ab37fe" providerId="LiveId" clId="{83AD0286-3CB2-472A-8CED-6B67C84FF957}" dt="2026-06-27T21:15:23.466" v="5732" actId="20577"/>
        <pc:sldMkLst>
          <pc:docMk/>
          <pc:sldMk cId="2722642983" sldId="882"/>
        </pc:sldMkLst>
        <pc:spChg chg="mod">
          <ac:chgData name="Paul Long" userId="663caed515ab37fe" providerId="LiveId" clId="{83AD0286-3CB2-472A-8CED-6B67C84FF957}" dt="2026-06-27T21:15:23.466" v="5732" actId="20577"/>
          <ac:spMkLst>
            <pc:docMk/>
            <pc:sldMk cId="2722642983" sldId="882"/>
            <ac:spMk id="2" creationId="{F12F0482-C348-45F4-BEC8-DD84DB27B787}"/>
          </ac:spMkLst>
        </pc:spChg>
      </pc:sldChg>
      <pc:sldChg chg="addSp modSp add mod ord">
        <pc:chgData name="Paul Long" userId="663caed515ab37fe" providerId="LiveId" clId="{83AD0286-3CB2-472A-8CED-6B67C84FF957}" dt="2026-06-27T12:56:33.940" v="4058" actId="20577"/>
        <pc:sldMkLst>
          <pc:docMk/>
          <pc:sldMk cId="532902046" sldId="887"/>
        </pc:sldMkLst>
        <pc:spChg chg="mod">
          <ac:chgData name="Paul Long" userId="663caed515ab37fe" providerId="LiveId" clId="{83AD0286-3CB2-472A-8CED-6B67C84FF957}" dt="2026-06-27T12:56:33.940" v="4058" actId="20577"/>
          <ac:spMkLst>
            <pc:docMk/>
            <pc:sldMk cId="532902046" sldId="887"/>
            <ac:spMk id="2" creationId="{514824D5-1B85-4A7F-B9F6-E33CDDD7B7D8}"/>
          </ac:spMkLst>
        </pc:spChg>
        <pc:graphicFrameChg chg="add mod modGraphic">
          <ac:chgData name="Paul Long" userId="663caed515ab37fe" providerId="LiveId" clId="{83AD0286-3CB2-472A-8CED-6B67C84FF957}" dt="2026-06-26T12:00:05.783" v="3363" actId="14100"/>
          <ac:graphicFrameMkLst>
            <pc:docMk/>
            <pc:sldMk cId="532902046" sldId="887"/>
            <ac:graphicFrameMk id="3" creationId="{A7437B59-F86E-846C-C6DA-3B33D033BBEA}"/>
          </ac:graphicFrameMkLst>
        </pc:graphicFrameChg>
        <pc:picChg chg="add mod">
          <ac:chgData name="Paul Long" userId="663caed515ab37fe" providerId="LiveId" clId="{83AD0286-3CB2-472A-8CED-6B67C84FF957}" dt="2026-06-26T12:00:16.833" v="3366" actId="1076"/>
          <ac:picMkLst>
            <pc:docMk/>
            <pc:sldMk cId="532902046" sldId="887"/>
            <ac:picMk id="13" creationId="{92BF5397-B72B-E810-D11F-889BFD44368D}"/>
          </ac:picMkLst>
        </pc:picChg>
      </pc:sldChg>
      <pc:sldChg chg="modSp add mod">
        <pc:chgData name="Paul Long" userId="663caed515ab37fe" providerId="LiveId" clId="{83AD0286-3CB2-472A-8CED-6B67C84FF957}" dt="2026-06-27T21:15:35.607" v="5761" actId="20577"/>
        <pc:sldMkLst>
          <pc:docMk/>
          <pc:sldMk cId="1825276163" sldId="891"/>
        </pc:sldMkLst>
        <pc:spChg chg="mod">
          <ac:chgData name="Paul Long" userId="663caed515ab37fe" providerId="LiveId" clId="{83AD0286-3CB2-472A-8CED-6B67C84FF957}" dt="2026-06-27T21:15:35.607" v="5761" actId="20577"/>
          <ac:spMkLst>
            <pc:docMk/>
            <pc:sldMk cId="1825276163" sldId="891"/>
            <ac:spMk id="2" creationId="{B1829ACC-5290-4860-94C7-0BA64F9D9AAC}"/>
          </ac:spMkLst>
        </pc:spChg>
      </pc:sldChg>
      <pc:sldChg chg="modSp add mod">
        <pc:chgData name="Paul Long" userId="663caed515ab37fe" providerId="LiveId" clId="{83AD0286-3CB2-472A-8CED-6B67C84FF957}" dt="2026-06-27T21:15:41.690" v="5764" actId="20577"/>
        <pc:sldMkLst>
          <pc:docMk/>
          <pc:sldMk cId="1917767418" sldId="919"/>
        </pc:sldMkLst>
        <pc:spChg chg="mod">
          <ac:chgData name="Paul Long" userId="663caed515ab37fe" providerId="LiveId" clId="{83AD0286-3CB2-472A-8CED-6B67C84FF957}" dt="2026-06-27T21:15:41.690" v="5764" actId="20577"/>
          <ac:spMkLst>
            <pc:docMk/>
            <pc:sldMk cId="1917767418" sldId="919"/>
            <ac:spMk id="2" creationId="{193F0B53-9F88-45D5-84F4-73CDD18061D8}"/>
          </ac:spMkLst>
        </pc:spChg>
      </pc:sldChg>
      <pc:sldChg chg="add">
        <pc:chgData name="Paul Long" userId="663caed515ab37fe" providerId="LiveId" clId="{83AD0286-3CB2-472A-8CED-6B67C84FF957}" dt="2026-06-26T10:33:06.967" v="2455"/>
        <pc:sldMkLst>
          <pc:docMk/>
          <pc:sldMk cId="536224417" sldId="922"/>
        </pc:sldMkLst>
      </pc:sldChg>
      <pc:sldChg chg="add">
        <pc:chgData name="Paul Long" userId="663caed515ab37fe" providerId="LiveId" clId="{83AD0286-3CB2-472A-8CED-6B67C84FF957}" dt="2026-06-26T10:33:06.967" v="2455"/>
        <pc:sldMkLst>
          <pc:docMk/>
          <pc:sldMk cId="1202901251" sldId="924"/>
        </pc:sldMkLst>
      </pc:sldChg>
      <pc:sldChg chg="modSp add mod">
        <pc:chgData name="Paul Long" userId="663caed515ab37fe" providerId="LiveId" clId="{83AD0286-3CB2-472A-8CED-6B67C84FF957}" dt="2026-06-27T21:15:49.595" v="5776" actId="20577"/>
        <pc:sldMkLst>
          <pc:docMk/>
          <pc:sldMk cId="446262954" sldId="925"/>
        </pc:sldMkLst>
        <pc:spChg chg="mod">
          <ac:chgData name="Paul Long" userId="663caed515ab37fe" providerId="LiveId" clId="{83AD0286-3CB2-472A-8CED-6B67C84FF957}" dt="2026-06-27T21:15:49.595" v="5776" actId="20577"/>
          <ac:spMkLst>
            <pc:docMk/>
            <pc:sldMk cId="446262954" sldId="925"/>
            <ac:spMk id="2" creationId="{84AD989B-1A59-4563-8E68-A5972C093DF4}"/>
          </ac:spMkLst>
        </pc:spChg>
      </pc:sldChg>
      <pc:sldChg chg="add">
        <pc:chgData name="Paul Long" userId="663caed515ab37fe" providerId="LiveId" clId="{83AD0286-3CB2-472A-8CED-6B67C84FF957}" dt="2026-06-26T10:27:17.484" v="2281"/>
        <pc:sldMkLst>
          <pc:docMk/>
          <pc:sldMk cId="920360385" sldId="927"/>
        </pc:sldMkLst>
      </pc:sldChg>
      <pc:sldChg chg="addSp modSp new mod addAnim delAnim modAnim">
        <pc:chgData name="Paul Long" userId="663caed515ab37fe" providerId="LiveId" clId="{83AD0286-3CB2-472A-8CED-6B67C84FF957}" dt="2026-06-27T19:57:45.650" v="5472"/>
        <pc:sldMkLst>
          <pc:docMk/>
          <pc:sldMk cId="3208634957" sldId="928"/>
        </pc:sldMkLst>
        <pc:spChg chg="mod">
          <ac:chgData name="Paul Long" userId="663caed515ab37fe" providerId="LiveId" clId="{83AD0286-3CB2-472A-8CED-6B67C84FF957}" dt="2026-06-26T10:28:20.470" v="2302" actId="20577"/>
          <ac:spMkLst>
            <pc:docMk/>
            <pc:sldMk cId="3208634957" sldId="928"/>
            <ac:spMk id="2" creationId="{146838F1-BA51-6019-BD49-0BBAD8C90596}"/>
          </ac:spMkLst>
        </pc:spChg>
        <pc:spChg chg="mod">
          <ac:chgData name="Paul Long" userId="663caed515ab37fe" providerId="LiveId" clId="{83AD0286-3CB2-472A-8CED-6B67C84FF957}" dt="2026-06-27T12:58:58.610" v="4181" actId="20577"/>
          <ac:spMkLst>
            <pc:docMk/>
            <pc:sldMk cId="3208634957" sldId="928"/>
            <ac:spMk id="3" creationId="{E58189DD-FFE3-35B6-1452-0CFF406F337F}"/>
          </ac:spMkLst>
        </pc:spChg>
        <pc:spChg chg="mod">
          <ac:chgData name="Paul Long" userId="663caed515ab37fe" providerId="LiveId" clId="{83AD0286-3CB2-472A-8CED-6B67C84FF957}" dt="2026-06-26T11:51:11.827" v="3204"/>
          <ac:spMkLst>
            <pc:docMk/>
            <pc:sldMk cId="3208634957" sldId="928"/>
            <ac:spMk id="4" creationId="{61961248-EB42-0B09-72F8-0A2D5A001694}"/>
          </ac:spMkLst>
        </pc:spChg>
        <pc:spChg chg="add mod">
          <ac:chgData name="Paul Long" userId="663caed515ab37fe" providerId="LiveId" clId="{83AD0286-3CB2-472A-8CED-6B67C84FF957}" dt="2026-06-27T12:58:03.737" v="4158" actId="13822"/>
          <ac:spMkLst>
            <pc:docMk/>
            <pc:sldMk cId="3208634957" sldId="928"/>
            <ac:spMk id="12" creationId="{A0EEFFAC-E6B5-3BE1-7AAC-BA78BDFAF865}"/>
          </ac:spMkLst>
        </pc:spChg>
        <pc:spChg chg="add mod">
          <ac:chgData name="Paul Long" userId="663caed515ab37fe" providerId="LiveId" clId="{83AD0286-3CB2-472A-8CED-6B67C84FF957}" dt="2026-06-27T12:59:26.168" v="4185" actId="14100"/>
          <ac:spMkLst>
            <pc:docMk/>
            <pc:sldMk cId="3208634957" sldId="928"/>
            <ac:spMk id="13" creationId="{7DD8A3C2-C0A8-B08E-CACD-C81693C81578}"/>
          </ac:spMkLst>
        </pc:spChg>
        <pc:spChg chg="add mod">
          <ac:chgData name="Paul Long" userId="663caed515ab37fe" providerId="LiveId" clId="{83AD0286-3CB2-472A-8CED-6B67C84FF957}" dt="2026-06-27T12:59:37.436" v="4190" actId="1037"/>
          <ac:spMkLst>
            <pc:docMk/>
            <pc:sldMk cId="3208634957" sldId="928"/>
            <ac:spMk id="14" creationId="{4323E591-DFF9-8592-E00A-4ACAE267B625}"/>
          </ac:spMkLst>
        </pc:spChg>
        <pc:graphicFrameChg chg="add mod">
          <ac:chgData name="Paul Long" userId="663caed515ab37fe" providerId="LiveId" clId="{83AD0286-3CB2-472A-8CED-6B67C84FF957}" dt="2026-06-26T10:27:54.847" v="2284" actId="1076"/>
          <ac:graphicFrameMkLst>
            <pc:docMk/>
            <pc:sldMk cId="3208634957" sldId="928"/>
            <ac:graphicFrameMk id="6" creationId="{720399A4-5C83-0E87-81FB-EE7FE84BA1D1}"/>
          </ac:graphicFrameMkLst>
        </pc:graphicFrameChg>
        <pc:picChg chg="add mod">
          <ac:chgData name="Paul Long" userId="663caed515ab37fe" providerId="LiveId" clId="{83AD0286-3CB2-472A-8CED-6B67C84FF957}" dt="2026-06-26T10:28:44.931" v="2306" actId="14100"/>
          <ac:picMkLst>
            <pc:docMk/>
            <pc:sldMk cId="3208634957" sldId="928"/>
            <ac:picMk id="7" creationId="{48EF4EB4-C8E8-D0D7-8D0C-D24A04B273F4}"/>
          </ac:picMkLst>
        </pc:picChg>
        <pc:picChg chg="add mod">
          <ac:chgData name="Paul Long" userId="663caed515ab37fe" providerId="LiveId" clId="{83AD0286-3CB2-472A-8CED-6B67C84FF957}" dt="2026-06-27T12:59:05.771" v="4182" actId="1037"/>
          <ac:picMkLst>
            <pc:docMk/>
            <pc:sldMk cId="3208634957" sldId="928"/>
            <ac:picMk id="8" creationId="{E00023F9-6740-67D8-ABCB-729DA876630F}"/>
          </ac:picMkLst>
        </pc:picChg>
        <pc:picChg chg="add mod">
          <ac:chgData name="Paul Long" userId="663caed515ab37fe" providerId="LiveId" clId="{83AD0286-3CB2-472A-8CED-6B67C84FF957}" dt="2026-06-27T12:58:46.411" v="4172" actId="1076"/>
          <ac:picMkLst>
            <pc:docMk/>
            <pc:sldMk cId="3208634957" sldId="928"/>
            <ac:picMk id="9" creationId="{E0B58328-5215-A24A-8265-5C994CAA5614}"/>
          </ac:picMkLst>
        </pc:picChg>
        <pc:picChg chg="add mod">
          <ac:chgData name="Paul Long" userId="663caed515ab37fe" providerId="LiveId" clId="{83AD0286-3CB2-472A-8CED-6B67C84FF957}" dt="2026-06-27T12:58:51.242" v="4173" actId="1076"/>
          <ac:picMkLst>
            <pc:docMk/>
            <pc:sldMk cId="3208634957" sldId="928"/>
            <ac:picMk id="10" creationId="{20C56436-D9D9-9C87-CD4A-70B8DEB71D09}"/>
          </ac:picMkLst>
        </pc:picChg>
      </pc:sldChg>
      <pc:sldChg chg="delSp modSp add del mod delAnim">
        <pc:chgData name="Paul Long" userId="663caed515ab37fe" providerId="LiveId" clId="{83AD0286-3CB2-472A-8CED-6B67C84FF957}" dt="2026-06-27T13:57:35.643" v="4809" actId="47"/>
        <pc:sldMkLst>
          <pc:docMk/>
          <pc:sldMk cId="1511509257" sldId="939"/>
        </pc:sldMkLst>
        <pc:graphicFrameChg chg="modGraphic">
          <ac:chgData name="Paul Long" userId="663caed515ab37fe" providerId="LiveId" clId="{83AD0286-3CB2-472A-8CED-6B67C84FF957}" dt="2026-06-27T13:53:37.335" v="4762" actId="20577"/>
          <ac:graphicFrameMkLst>
            <pc:docMk/>
            <pc:sldMk cId="1511509257" sldId="939"/>
            <ac:graphicFrameMk id="9" creationId="{A6791B91-0A55-C3C6-1815-530461D36E30}"/>
          </ac:graphicFrameMkLst>
        </pc:graphicFrameChg>
        <pc:graphicFrameChg chg="mod modGraphic">
          <ac:chgData name="Paul Long" userId="663caed515ab37fe" providerId="LiveId" clId="{83AD0286-3CB2-472A-8CED-6B67C84FF957}" dt="2026-06-27T13:54:49.193" v="4767" actId="21"/>
          <ac:graphicFrameMkLst>
            <pc:docMk/>
            <pc:sldMk cId="1511509257" sldId="939"/>
            <ac:graphicFrameMk id="14" creationId="{632B39A0-D544-7014-E124-1B273DFA1E87}"/>
          </ac:graphicFrameMkLst>
        </pc:graphicFrameChg>
        <pc:picChg chg="del">
          <ac:chgData name="Paul Long" userId="663caed515ab37fe" providerId="LiveId" clId="{83AD0286-3CB2-472A-8CED-6B67C84FF957}" dt="2026-06-27T13:54:31.419" v="4764" actId="478"/>
          <ac:picMkLst>
            <pc:docMk/>
            <pc:sldMk cId="1511509257" sldId="939"/>
            <ac:picMk id="3" creationId="{E867B5CA-B65B-9054-1F29-C4D1AF915CAA}"/>
          </ac:picMkLst>
        </pc:picChg>
      </pc:sldChg>
      <pc:sldChg chg="addSp modSp add">
        <pc:chgData name="Paul Long" userId="663caed515ab37fe" providerId="LiveId" clId="{83AD0286-3CB2-472A-8CED-6B67C84FF957}" dt="2026-06-27T12:31:54.660" v="3823"/>
        <pc:sldMkLst>
          <pc:docMk/>
          <pc:sldMk cId="1285706723" sldId="943"/>
        </pc:sldMkLst>
        <pc:spChg chg="mod">
          <ac:chgData name="Paul Long" userId="663caed515ab37fe" providerId="LiveId" clId="{83AD0286-3CB2-472A-8CED-6B67C84FF957}" dt="2026-06-27T12:18:06.224" v="3674" actId="20577"/>
          <ac:spMkLst>
            <pc:docMk/>
            <pc:sldMk cId="1285706723" sldId="943"/>
            <ac:spMk id="15" creationId="{00835007-81A1-BE75-EA28-F488E9CB4AE6}"/>
          </ac:spMkLst>
        </pc:spChg>
        <pc:picChg chg="add mod">
          <ac:chgData name="Paul Long" userId="663caed515ab37fe" providerId="LiveId" clId="{83AD0286-3CB2-472A-8CED-6B67C84FF957}" dt="2026-06-27T12:31:54.660" v="3823"/>
          <ac:picMkLst>
            <pc:docMk/>
            <pc:sldMk cId="1285706723" sldId="943"/>
            <ac:picMk id="12" creationId="{709CAE96-583D-DBCD-2D64-D3F411BA179C}"/>
          </ac:picMkLst>
        </pc:picChg>
      </pc:sldChg>
      <pc:sldChg chg="modSp add mod">
        <pc:chgData name="Paul Long" userId="663caed515ab37fe" providerId="LiveId" clId="{83AD0286-3CB2-472A-8CED-6B67C84FF957}" dt="2026-06-26T10:35:23.170" v="2484" actId="20577"/>
        <pc:sldMkLst>
          <pc:docMk/>
          <pc:sldMk cId="3798168277" sldId="952"/>
        </pc:sldMkLst>
        <pc:spChg chg="mod">
          <ac:chgData name="Paul Long" userId="663caed515ab37fe" providerId="LiveId" clId="{83AD0286-3CB2-472A-8CED-6B67C84FF957}" dt="2026-06-26T10:35:23.170" v="2484" actId="20577"/>
          <ac:spMkLst>
            <pc:docMk/>
            <pc:sldMk cId="3798168277" sldId="952"/>
            <ac:spMk id="2" creationId="{8293A731-490C-471E-0BFD-CFB7847E1AA8}"/>
          </ac:spMkLst>
        </pc:spChg>
      </pc:sldChg>
      <pc:sldChg chg="modSp add addAnim delAnim modAnim">
        <pc:chgData name="Paul Long" userId="663caed515ab37fe" providerId="LiveId" clId="{83AD0286-3CB2-472A-8CED-6B67C84FF957}" dt="2026-06-27T19:56:16.877" v="5466"/>
        <pc:sldMkLst>
          <pc:docMk/>
          <pc:sldMk cId="2072437740" sldId="957"/>
        </pc:sldMkLst>
        <pc:spChg chg="mod">
          <ac:chgData name="Paul Long" userId="663caed515ab37fe" providerId="LiveId" clId="{83AD0286-3CB2-472A-8CED-6B67C84FF957}" dt="2026-06-26T11:51:11.827" v="3204"/>
          <ac:spMkLst>
            <pc:docMk/>
            <pc:sldMk cId="2072437740" sldId="957"/>
            <ac:spMk id="4" creationId="{08CE493C-0748-4DBE-BB84-75E2B6DB6FA1}"/>
          </ac:spMkLst>
        </pc:spChg>
      </pc:sldChg>
      <pc:sldChg chg="addSp modSp add del mod">
        <pc:chgData name="Paul Long" userId="663caed515ab37fe" providerId="LiveId" clId="{83AD0286-3CB2-472A-8CED-6B67C84FF957}" dt="2026-06-26T11:21:23.191" v="2888" actId="2696"/>
        <pc:sldMkLst>
          <pc:docMk/>
          <pc:sldMk cId="3764936885" sldId="957"/>
        </pc:sldMkLst>
        <pc:spChg chg="mod">
          <ac:chgData name="Paul Long" userId="663caed515ab37fe" providerId="LiveId" clId="{83AD0286-3CB2-472A-8CED-6B67C84FF957}" dt="2026-06-26T10:37:09.623" v="2488" actId="1076"/>
          <ac:spMkLst>
            <pc:docMk/>
            <pc:sldMk cId="3764936885" sldId="957"/>
            <ac:spMk id="3" creationId="{9F942639-1EE8-0D0E-9C35-979A5733EF3E}"/>
          </ac:spMkLst>
        </pc:spChg>
        <pc:picChg chg="add mod">
          <ac:chgData name="Paul Long" userId="663caed515ab37fe" providerId="LiveId" clId="{83AD0286-3CB2-472A-8CED-6B67C84FF957}" dt="2026-06-26T10:37:20.180" v="2490" actId="1076"/>
          <ac:picMkLst>
            <pc:docMk/>
            <pc:sldMk cId="3764936885" sldId="957"/>
            <ac:picMk id="2" creationId="{D6773782-9097-EDE9-DF93-C0F4E11C1C6B}"/>
          </ac:picMkLst>
        </pc:picChg>
      </pc:sldChg>
      <pc:sldChg chg="modSp add mod">
        <pc:chgData name="Paul Long" userId="663caed515ab37fe" providerId="LiveId" clId="{83AD0286-3CB2-472A-8CED-6B67C84FF957}" dt="2026-06-27T13:40:56.706" v="4539" actId="27636"/>
        <pc:sldMkLst>
          <pc:docMk/>
          <pc:sldMk cId="3607050423" sldId="958"/>
        </pc:sldMkLst>
        <pc:spChg chg="mod">
          <ac:chgData name="Paul Long" userId="663caed515ab37fe" providerId="LiveId" clId="{83AD0286-3CB2-472A-8CED-6B67C84FF957}" dt="2026-06-27T13:40:47.524" v="4537" actId="20577"/>
          <ac:spMkLst>
            <pc:docMk/>
            <pc:sldMk cId="3607050423" sldId="958"/>
            <ac:spMk id="2" creationId="{31D6D980-26B6-9CEC-6098-18163CC08840}"/>
          </ac:spMkLst>
        </pc:spChg>
        <pc:spChg chg="mod">
          <ac:chgData name="Paul Long" userId="663caed515ab37fe" providerId="LiveId" clId="{83AD0286-3CB2-472A-8CED-6B67C84FF957}" dt="2026-06-27T13:40:56.706" v="4539" actId="27636"/>
          <ac:spMkLst>
            <pc:docMk/>
            <pc:sldMk cId="3607050423" sldId="958"/>
            <ac:spMk id="9" creationId="{D70C2A72-F888-4A00-9232-4942A8710E70}"/>
          </ac:spMkLst>
        </pc:spChg>
      </pc:sldChg>
      <pc:sldChg chg="modSp add mod">
        <pc:chgData name="Paul Long" userId="663caed515ab37fe" providerId="LiveId" clId="{83AD0286-3CB2-472A-8CED-6B67C84FF957}" dt="2026-06-26T11:51:11.827" v="3204"/>
        <pc:sldMkLst>
          <pc:docMk/>
          <pc:sldMk cId="3802716695" sldId="959"/>
        </pc:sldMkLst>
        <pc:spChg chg="mod">
          <ac:chgData name="Paul Long" userId="663caed515ab37fe" providerId="LiveId" clId="{83AD0286-3CB2-472A-8CED-6B67C84FF957}" dt="2026-06-26T10:37:57.469" v="2553" actId="20577"/>
          <ac:spMkLst>
            <pc:docMk/>
            <pc:sldMk cId="3802716695" sldId="959"/>
            <ac:spMk id="3" creationId="{DB56E13A-9938-2441-ED5A-47F39FFD914B}"/>
          </ac:spMkLst>
        </pc:spChg>
        <pc:spChg chg="mod">
          <ac:chgData name="Paul Long" userId="663caed515ab37fe" providerId="LiveId" clId="{83AD0286-3CB2-472A-8CED-6B67C84FF957}" dt="2026-06-26T11:51:11.827" v="3204"/>
          <ac:spMkLst>
            <pc:docMk/>
            <pc:sldMk cId="3802716695" sldId="959"/>
            <ac:spMk id="4" creationId="{4704A0F7-3EF0-89EA-754C-645BABA8332E}"/>
          </ac:spMkLst>
        </pc:spChg>
      </pc:sldChg>
      <pc:sldChg chg="addSp delSp modSp new add del mod">
        <pc:chgData name="Paul Long" userId="663caed515ab37fe" providerId="LiveId" clId="{83AD0286-3CB2-472A-8CED-6B67C84FF957}" dt="2026-06-27T12:52:10.092" v="4034" actId="14100"/>
        <pc:sldMkLst>
          <pc:docMk/>
          <pc:sldMk cId="2300204707" sldId="960"/>
        </pc:sldMkLst>
        <pc:spChg chg="mod">
          <ac:chgData name="Paul Long" userId="663caed515ab37fe" providerId="LiveId" clId="{83AD0286-3CB2-472A-8CED-6B67C84FF957}" dt="2026-06-27T12:25:35.092" v="3762" actId="1076"/>
          <ac:spMkLst>
            <pc:docMk/>
            <pc:sldMk cId="2300204707" sldId="960"/>
            <ac:spMk id="2" creationId="{A3EE67A9-929C-3D99-61D6-F7F178006180}"/>
          </ac:spMkLst>
        </pc:spChg>
        <pc:spChg chg="mod">
          <ac:chgData name="Paul Long" userId="663caed515ab37fe" providerId="LiveId" clId="{83AD0286-3CB2-472A-8CED-6B67C84FF957}" dt="2026-06-27T12:51:31.026" v="4015" actId="14100"/>
          <ac:spMkLst>
            <pc:docMk/>
            <pc:sldMk cId="2300204707" sldId="960"/>
            <ac:spMk id="3" creationId="{A3203314-1378-7BA2-FE7C-865756153B88}"/>
          </ac:spMkLst>
        </pc:spChg>
        <pc:spChg chg="mod">
          <ac:chgData name="Paul Long" userId="663caed515ab37fe" providerId="LiveId" clId="{83AD0286-3CB2-472A-8CED-6B67C84FF957}" dt="2026-06-26T11:51:11.827" v="3204"/>
          <ac:spMkLst>
            <pc:docMk/>
            <pc:sldMk cId="2300204707" sldId="960"/>
            <ac:spMk id="4" creationId="{AFD28ED2-E5F9-529C-9140-43F3FB0CFE22}"/>
          </ac:spMkLst>
        </pc:spChg>
        <pc:spChg chg="add mod">
          <ac:chgData name="Paul Long" userId="663caed515ab37fe" providerId="LiveId" clId="{83AD0286-3CB2-472A-8CED-6B67C84FF957}" dt="2026-06-27T12:52:03.127" v="4033" actId="1037"/>
          <ac:spMkLst>
            <pc:docMk/>
            <pc:sldMk cId="2300204707" sldId="960"/>
            <ac:spMk id="10" creationId="{F6286BD2-9E33-34CF-5A41-2BD1BF333180}"/>
          </ac:spMkLst>
        </pc:spChg>
        <pc:spChg chg="add mod">
          <ac:chgData name="Paul Long" userId="663caed515ab37fe" providerId="LiveId" clId="{83AD0286-3CB2-472A-8CED-6B67C84FF957}" dt="2026-06-27T12:52:03.127" v="4033" actId="1037"/>
          <ac:spMkLst>
            <pc:docMk/>
            <pc:sldMk cId="2300204707" sldId="960"/>
            <ac:spMk id="11" creationId="{C0972B95-5389-6876-75DE-ED21211F704B}"/>
          </ac:spMkLst>
        </pc:spChg>
        <pc:spChg chg="add mod">
          <ac:chgData name="Paul Long" userId="663caed515ab37fe" providerId="LiveId" clId="{83AD0286-3CB2-472A-8CED-6B67C84FF957}" dt="2026-06-27T12:52:03.127" v="4033" actId="1037"/>
          <ac:spMkLst>
            <pc:docMk/>
            <pc:sldMk cId="2300204707" sldId="960"/>
            <ac:spMk id="12" creationId="{7654285D-E26D-68BC-BAD3-6B2D628248EE}"/>
          </ac:spMkLst>
        </pc:spChg>
        <pc:spChg chg="add mod">
          <ac:chgData name="Paul Long" userId="663caed515ab37fe" providerId="LiveId" clId="{83AD0286-3CB2-472A-8CED-6B67C84FF957}" dt="2026-06-27T12:52:03.127" v="4033" actId="1037"/>
          <ac:spMkLst>
            <pc:docMk/>
            <pc:sldMk cId="2300204707" sldId="960"/>
            <ac:spMk id="13" creationId="{C94D6BA0-979C-915C-6474-3663F30D7AB1}"/>
          </ac:spMkLst>
        </pc:spChg>
        <pc:spChg chg="add mod">
          <ac:chgData name="Paul Long" userId="663caed515ab37fe" providerId="LiveId" clId="{83AD0286-3CB2-472A-8CED-6B67C84FF957}" dt="2026-06-27T12:52:03.127" v="4033" actId="1037"/>
          <ac:spMkLst>
            <pc:docMk/>
            <pc:sldMk cId="2300204707" sldId="960"/>
            <ac:spMk id="14" creationId="{B4B8364B-3252-1FE2-5634-11118D6CAE3D}"/>
          </ac:spMkLst>
        </pc:spChg>
        <pc:spChg chg="add mod">
          <ac:chgData name="Paul Long" userId="663caed515ab37fe" providerId="LiveId" clId="{83AD0286-3CB2-472A-8CED-6B67C84FF957}" dt="2026-06-27T12:52:03.127" v="4033" actId="1037"/>
          <ac:spMkLst>
            <pc:docMk/>
            <pc:sldMk cId="2300204707" sldId="960"/>
            <ac:spMk id="15" creationId="{18A5A15B-B3CC-B4FD-B833-CE702D7C8F3B}"/>
          </ac:spMkLst>
        </pc:spChg>
        <pc:spChg chg="add mod">
          <ac:chgData name="Paul Long" userId="663caed515ab37fe" providerId="LiveId" clId="{83AD0286-3CB2-472A-8CED-6B67C84FF957}" dt="2026-06-27T12:52:03.127" v="4033" actId="1037"/>
          <ac:spMkLst>
            <pc:docMk/>
            <pc:sldMk cId="2300204707" sldId="960"/>
            <ac:spMk id="16" creationId="{1434BF27-09D4-EB05-D3EB-19270228D32A}"/>
          </ac:spMkLst>
        </pc:spChg>
        <pc:spChg chg="add mod">
          <ac:chgData name="Paul Long" userId="663caed515ab37fe" providerId="LiveId" clId="{83AD0286-3CB2-472A-8CED-6B67C84FF957}" dt="2026-06-27T12:52:03.127" v="4033" actId="1037"/>
          <ac:spMkLst>
            <pc:docMk/>
            <pc:sldMk cId="2300204707" sldId="960"/>
            <ac:spMk id="17" creationId="{C9D660DF-0F2E-AF08-5CD9-87AC1AB24E4B}"/>
          </ac:spMkLst>
        </pc:spChg>
        <pc:spChg chg="add del mod">
          <ac:chgData name="Paul Long" userId="663caed515ab37fe" providerId="LiveId" clId="{83AD0286-3CB2-472A-8CED-6B67C84FF957}" dt="2026-06-27T12:23:48.376" v="3745" actId="478"/>
          <ac:spMkLst>
            <pc:docMk/>
            <pc:sldMk cId="2300204707" sldId="960"/>
            <ac:spMk id="39" creationId="{232012BC-641A-6D93-4360-15CA6A913936}"/>
          </ac:spMkLst>
        </pc:spChg>
        <pc:picChg chg="add mod">
          <ac:chgData name="Paul Long" userId="663caed515ab37fe" providerId="LiveId" clId="{83AD0286-3CB2-472A-8CED-6B67C84FF957}" dt="2026-06-27T12:52:03.127" v="4033" actId="1037"/>
          <ac:picMkLst>
            <pc:docMk/>
            <pc:sldMk cId="2300204707" sldId="960"/>
            <ac:picMk id="7" creationId="{489889C0-9C95-B3B0-DE13-02DEA0604393}"/>
          </ac:picMkLst>
        </pc:picChg>
        <pc:picChg chg="add mod">
          <ac:chgData name="Paul Long" userId="663caed515ab37fe" providerId="LiveId" clId="{83AD0286-3CB2-472A-8CED-6B67C84FF957}" dt="2026-06-27T12:52:03.127" v="4033" actId="1037"/>
          <ac:picMkLst>
            <pc:docMk/>
            <pc:sldMk cId="2300204707" sldId="960"/>
            <ac:picMk id="8" creationId="{5CAE4846-7667-4043-8F37-50EA58E2DA37}"/>
          </ac:picMkLst>
        </pc:picChg>
        <pc:picChg chg="add mod">
          <ac:chgData name="Paul Long" userId="663caed515ab37fe" providerId="LiveId" clId="{83AD0286-3CB2-472A-8CED-6B67C84FF957}" dt="2026-06-27T12:51:06.088" v="4005"/>
          <ac:picMkLst>
            <pc:docMk/>
            <pc:sldMk cId="2300204707" sldId="960"/>
            <ac:picMk id="9" creationId="{D159A27B-2C3D-846A-6BB2-A25E5A1876F0}"/>
          </ac:picMkLst>
        </pc:picChg>
        <pc:picChg chg="add mod">
          <ac:chgData name="Paul Long" userId="663caed515ab37fe" providerId="LiveId" clId="{83AD0286-3CB2-472A-8CED-6B67C84FF957}" dt="2026-06-27T12:22:31.947" v="3737"/>
          <ac:picMkLst>
            <pc:docMk/>
            <pc:sldMk cId="2300204707" sldId="960"/>
            <ac:picMk id="37" creationId="{27A92EA6-55FA-9932-FBD4-5E364A1FBD10}"/>
          </ac:picMkLst>
        </pc:picChg>
        <pc:picChg chg="add mod modCrop">
          <ac:chgData name="Paul Long" userId="663caed515ab37fe" providerId="LiveId" clId="{83AD0286-3CB2-472A-8CED-6B67C84FF957}" dt="2026-06-27T12:52:10.092" v="4034" actId="14100"/>
          <ac:picMkLst>
            <pc:docMk/>
            <pc:sldMk cId="2300204707" sldId="960"/>
            <ac:picMk id="53" creationId="{D4464289-DB6E-97EB-1633-75F618CE9C23}"/>
          </ac:picMkLst>
        </pc:picChg>
        <pc:picChg chg="add del mod">
          <ac:chgData name="Paul Long" userId="663caed515ab37fe" providerId="LiveId" clId="{83AD0286-3CB2-472A-8CED-6B67C84FF957}" dt="2026-06-27T12:27:31.961" v="3775" actId="478"/>
          <ac:picMkLst>
            <pc:docMk/>
            <pc:sldMk cId="2300204707" sldId="960"/>
            <ac:picMk id="54" creationId="{4FF10903-4B24-53DE-E825-D0EC0BA9CEC0}"/>
          </ac:picMkLst>
        </pc:picChg>
        <pc:cxnChg chg="add mod">
          <ac:chgData name="Paul Long" userId="663caed515ab37fe" providerId="LiveId" clId="{83AD0286-3CB2-472A-8CED-6B67C84FF957}" dt="2026-06-27T12:24:18.571" v="3752" actId="1076"/>
          <ac:cxnSpMkLst>
            <pc:docMk/>
            <pc:sldMk cId="2300204707" sldId="960"/>
            <ac:cxnSpMk id="19" creationId="{30631E81-FE3B-E282-F9DD-B0E04C5726F3}"/>
          </ac:cxnSpMkLst>
        </pc:cxnChg>
        <pc:cxnChg chg="add mod">
          <ac:chgData name="Paul Long" userId="663caed515ab37fe" providerId="LiveId" clId="{83AD0286-3CB2-472A-8CED-6B67C84FF957}" dt="2026-06-27T12:24:18.571" v="3752" actId="1076"/>
          <ac:cxnSpMkLst>
            <pc:docMk/>
            <pc:sldMk cId="2300204707" sldId="960"/>
            <ac:cxnSpMk id="21" creationId="{EACCDB62-EFCF-71DD-DF82-5D5193A4F680}"/>
          </ac:cxnSpMkLst>
        </pc:cxnChg>
        <pc:cxnChg chg="add mod">
          <ac:chgData name="Paul Long" userId="663caed515ab37fe" providerId="LiveId" clId="{83AD0286-3CB2-472A-8CED-6B67C84FF957}" dt="2026-06-27T12:24:28.311" v="3754" actId="14100"/>
          <ac:cxnSpMkLst>
            <pc:docMk/>
            <pc:sldMk cId="2300204707" sldId="960"/>
            <ac:cxnSpMk id="24" creationId="{9C26AAFB-C2E3-CEB6-8261-7A3F451B14A0}"/>
          </ac:cxnSpMkLst>
        </pc:cxnChg>
        <pc:cxnChg chg="add mod">
          <ac:chgData name="Paul Long" userId="663caed515ab37fe" providerId="LiveId" clId="{83AD0286-3CB2-472A-8CED-6B67C84FF957}" dt="2026-06-27T12:24:25.247" v="3753" actId="14100"/>
          <ac:cxnSpMkLst>
            <pc:docMk/>
            <pc:sldMk cId="2300204707" sldId="960"/>
            <ac:cxnSpMk id="25" creationId="{199F1456-DC38-D10D-99F8-3AE64C11B535}"/>
          </ac:cxnSpMkLst>
        </pc:cxnChg>
        <pc:cxnChg chg="add mod">
          <ac:chgData name="Paul Long" userId="663caed515ab37fe" providerId="LiveId" clId="{83AD0286-3CB2-472A-8CED-6B67C84FF957}" dt="2026-06-27T12:24:18.571" v="3752" actId="1076"/>
          <ac:cxnSpMkLst>
            <pc:docMk/>
            <pc:sldMk cId="2300204707" sldId="960"/>
            <ac:cxnSpMk id="30" creationId="{7B3EE531-ACEC-128C-7EAB-8AE27F92284A}"/>
          </ac:cxnSpMkLst>
        </pc:cxnChg>
        <pc:cxnChg chg="add mod">
          <ac:chgData name="Paul Long" userId="663caed515ab37fe" providerId="LiveId" clId="{83AD0286-3CB2-472A-8CED-6B67C84FF957}" dt="2026-06-27T12:24:18.571" v="3752" actId="1076"/>
          <ac:cxnSpMkLst>
            <pc:docMk/>
            <pc:sldMk cId="2300204707" sldId="960"/>
            <ac:cxnSpMk id="31" creationId="{0A8EC390-C289-1373-E443-E5C52B0D115A}"/>
          </ac:cxnSpMkLst>
        </pc:cxnChg>
        <pc:cxnChg chg="add mod">
          <ac:chgData name="Paul Long" userId="663caed515ab37fe" providerId="LiveId" clId="{83AD0286-3CB2-472A-8CED-6B67C84FF957}" dt="2026-06-27T12:22:31.947" v="3737"/>
          <ac:cxnSpMkLst>
            <pc:docMk/>
            <pc:sldMk cId="2300204707" sldId="960"/>
            <ac:cxnSpMk id="38" creationId="{7161AABA-E603-EBD2-3D10-DB30DCADAC06}"/>
          </ac:cxnSpMkLst>
        </pc:cxnChg>
        <pc:cxnChg chg="add del mod">
          <ac:chgData name="Paul Long" userId="663caed515ab37fe" providerId="LiveId" clId="{83AD0286-3CB2-472A-8CED-6B67C84FF957}" dt="2026-06-27T12:23:48.376" v="3745" actId="478"/>
          <ac:cxnSpMkLst>
            <pc:docMk/>
            <pc:sldMk cId="2300204707" sldId="960"/>
            <ac:cxnSpMk id="40" creationId="{3202D751-6918-0DB2-B970-80C941746C33}"/>
          </ac:cxnSpMkLst>
        </pc:cxnChg>
        <pc:cxnChg chg="add mod">
          <ac:chgData name="Paul Long" userId="663caed515ab37fe" providerId="LiveId" clId="{83AD0286-3CB2-472A-8CED-6B67C84FF957}" dt="2026-06-27T12:24:01.388" v="3750" actId="1076"/>
          <ac:cxnSpMkLst>
            <pc:docMk/>
            <pc:sldMk cId="2300204707" sldId="960"/>
            <ac:cxnSpMk id="42" creationId="{3D4D067D-EC13-D746-AA99-2B0522967A18}"/>
          </ac:cxnSpMkLst>
        </pc:cxnChg>
      </pc:sldChg>
      <pc:sldChg chg="addSp delSp modSp new del mod">
        <pc:chgData name="Paul Long" userId="663caed515ab37fe" providerId="LiveId" clId="{83AD0286-3CB2-472A-8CED-6B67C84FF957}" dt="2026-06-27T14:31:45.326" v="5236" actId="47"/>
        <pc:sldMkLst>
          <pc:docMk/>
          <pc:sldMk cId="2608812018" sldId="961"/>
        </pc:sldMkLst>
        <pc:picChg chg="add mod">
          <ac:chgData name="Paul Long" userId="663caed515ab37fe" providerId="LiveId" clId="{83AD0286-3CB2-472A-8CED-6B67C84FF957}" dt="2026-06-27T14:23:46.490" v="5196" actId="1076"/>
          <ac:picMkLst>
            <pc:docMk/>
            <pc:sldMk cId="2608812018" sldId="961"/>
            <ac:picMk id="7" creationId="{A9BEB430-2D54-2FFB-4F06-1EEC77F58922}"/>
          </ac:picMkLst>
        </pc:picChg>
        <pc:picChg chg="add del">
          <ac:chgData name="Paul Long" userId="663caed515ab37fe" providerId="LiveId" clId="{83AD0286-3CB2-472A-8CED-6B67C84FF957}" dt="2026-06-26T11:01:09.856" v="2814" actId="22"/>
          <ac:picMkLst>
            <pc:docMk/>
            <pc:sldMk cId="2608812018" sldId="961"/>
            <ac:picMk id="9" creationId="{ABA2C28C-1BDC-16A2-1101-BE25F1934071}"/>
          </ac:picMkLst>
        </pc:picChg>
        <pc:picChg chg="add mod">
          <ac:chgData name="Paul Long" userId="663caed515ab37fe" providerId="LiveId" clId="{83AD0286-3CB2-472A-8CED-6B67C84FF957}" dt="2026-06-27T14:23:50.697" v="5197" actId="1076"/>
          <ac:picMkLst>
            <pc:docMk/>
            <pc:sldMk cId="2608812018" sldId="961"/>
            <ac:picMk id="2050" creationId="{72110C66-2BA3-A2BB-EFF8-4084CE93323B}"/>
          </ac:picMkLst>
        </pc:picChg>
      </pc:sldChg>
      <pc:sldChg chg="addSp delSp modSp new mod addAnim delAnim modAnim">
        <pc:chgData name="Paul Long" userId="663caed515ab37fe" providerId="LiveId" clId="{83AD0286-3CB2-472A-8CED-6B67C84FF957}" dt="2026-06-27T14:31:48.568" v="5237"/>
        <pc:sldMkLst>
          <pc:docMk/>
          <pc:sldMk cId="1422428619" sldId="962"/>
        </pc:sldMkLst>
        <pc:spChg chg="mod">
          <ac:chgData name="Paul Long" userId="663caed515ab37fe" providerId="LiveId" clId="{83AD0286-3CB2-472A-8CED-6B67C84FF957}" dt="2026-06-27T14:26:55.976" v="5212" actId="20577"/>
          <ac:spMkLst>
            <pc:docMk/>
            <pc:sldMk cId="1422428619" sldId="962"/>
            <ac:spMk id="2" creationId="{AF6F0A68-A32F-11BD-D66E-B006ED46FCCC}"/>
          </ac:spMkLst>
        </pc:spChg>
        <pc:spChg chg="add mod">
          <ac:chgData name="Paul Long" userId="663caed515ab37fe" providerId="LiveId" clId="{83AD0286-3CB2-472A-8CED-6B67C84FF957}" dt="2026-06-27T14:29:59.546" v="5226" actId="1076"/>
          <ac:spMkLst>
            <pc:docMk/>
            <pc:sldMk cId="1422428619" sldId="962"/>
            <ac:spMk id="10" creationId="{8F220E56-6323-9B97-B85D-E82F218A3766}"/>
          </ac:spMkLst>
        </pc:spChg>
        <pc:spChg chg="add mod">
          <ac:chgData name="Paul Long" userId="663caed515ab37fe" providerId="LiveId" clId="{83AD0286-3CB2-472A-8CED-6B67C84FF957}" dt="2026-06-27T14:30:36.579" v="5228" actId="1076"/>
          <ac:spMkLst>
            <pc:docMk/>
            <pc:sldMk cId="1422428619" sldId="962"/>
            <ac:spMk id="11" creationId="{2739DB1F-01CF-AACA-0179-B22D526B255D}"/>
          </ac:spMkLst>
        </pc:spChg>
        <pc:spChg chg="add mod">
          <ac:chgData name="Paul Long" userId="663caed515ab37fe" providerId="LiveId" clId="{83AD0286-3CB2-472A-8CED-6B67C84FF957}" dt="2026-06-27T14:30:47.266" v="5230" actId="1076"/>
          <ac:spMkLst>
            <pc:docMk/>
            <pc:sldMk cId="1422428619" sldId="962"/>
            <ac:spMk id="12" creationId="{2E3F507D-D936-5707-B609-53B37D01A145}"/>
          </ac:spMkLst>
        </pc:spChg>
        <pc:spChg chg="add mod">
          <ac:chgData name="Paul Long" userId="663caed515ab37fe" providerId="LiveId" clId="{83AD0286-3CB2-472A-8CED-6B67C84FF957}" dt="2026-06-27T14:31:00.990" v="5232" actId="1076"/>
          <ac:spMkLst>
            <pc:docMk/>
            <pc:sldMk cId="1422428619" sldId="962"/>
            <ac:spMk id="13" creationId="{4E0ED8A0-7A10-189F-112E-80078A5A110B}"/>
          </ac:spMkLst>
        </pc:spChg>
        <pc:picChg chg="add del">
          <ac:chgData name="Paul Long" userId="663caed515ab37fe" providerId="LiveId" clId="{83AD0286-3CB2-472A-8CED-6B67C84FF957}" dt="2026-06-27T12:29:31.984" v="3806" actId="21"/>
          <ac:picMkLst>
            <pc:docMk/>
            <pc:sldMk cId="1422428619" sldId="962"/>
            <ac:picMk id="7" creationId="{9C94E3E2-080E-3677-0182-82C4C067FBF9}"/>
          </ac:picMkLst>
        </pc:picChg>
        <pc:picChg chg="add mod">
          <ac:chgData name="Paul Long" userId="663caed515ab37fe" providerId="LiveId" clId="{83AD0286-3CB2-472A-8CED-6B67C84FF957}" dt="2026-06-27T14:27:11.882" v="5214" actId="1076"/>
          <ac:picMkLst>
            <pc:docMk/>
            <pc:sldMk cId="1422428619" sldId="962"/>
            <ac:picMk id="9" creationId="{13AD77D7-93D0-E111-A9EF-109BD08A4A55}"/>
          </ac:picMkLst>
        </pc:picChg>
        <pc:picChg chg="add mod">
          <ac:chgData name="Paul Long" userId="663caed515ab37fe" providerId="LiveId" clId="{83AD0286-3CB2-472A-8CED-6B67C84FF957}" dt="2026-06-27T14:31:48.568" v="5237"/>
          <ac:picMkLst>
            <pc:docMk/>
            <pc:sldMk cId="1422428619" sldId="962"/>
            <ac:picMk id="14" creationId="{38436263-CE34-BDD4-5E6E-3582B92BBAC5}"/>
          </ac:picMkLst>
        </pc:picChg>
      </pc:sldChg>
      <pc:sldChg chg="addSp delSp modSp new del mod modAnim">
        <pc:chgData name="Paul Long" userId="663caed515ab37fe" providerId="LiveId" clId="{83AD0286-3CB2-472A-8CED-6B67C84FF957}" dt="2026-06-26T11:21:23.191" v="2888" actId="2696"/>
        <pc:sldMkLst>
          <pc:docMk/>
          <pc:sldMk cId="1405232033" sldId="963"/>
        </pc:sldMkLst>
        <pc:spChg chg="mod">
          <ac:chgData name="Paul Long" userId="663caed515ab37fe" providerId="LiveId" clId="{83AD0286-3CB2-472A-8CED-6B67C84FF957}" dt="2026-06-26T11:08:52.289" v="2833" actId="20577"/>
          <ac:spMkLst>
            <pc:docMk/>
            <pc:sldMk cId="1405232033" sldId="963"/>
            <ac:spMk id="2" creationId="{A7ED9AF2-2D99-F6E8-B2F4-7DE0D9FDABF2}"/>
          </ac:spMkLst>
        </pc:spChg>
        <pc:spChg chg="add mod">
          <ac:chgData name="Paul Long" userId="663caed515ab37fe" providerId="LiveId" clId="{83AD0286-3CB2-472A-8CED-6B67C84FF957}" dt="2026-06-26T11:10:50.006" v="2849" actId="14100"/>
          <ac:spMkLst>
            <pc:docMk/>
            <pc:sldMk cId="1405232033" sldId="963"/>
            <ac:spMk id="13" creationId="{E4FC6BCF-F77D-D130-1B6B-D81B41F96738}"/>
          </ac:spMkLst>
        </pc:spChg>
        <pc:picChg chg="add mod">
          <ac:chgData name="Paul Long" userId="663caed515ab37fe" providerId="LiveId" clId="{83AD0286-3CB2-472A-8CED-6B67C84FF957}" dt="2026-06-26T11:09:30.512" v="2835" actId="1076"/>
          <ac:picMkLst>
            <pc:docMk/>
            <pc:sldMk cId="1405232033" sldId="963"/>
            <ac:picMk id="6" creationId="{5ADD1B19-7D5B-D3D1-9E7D-6D7E94B56ACD}"/>
          </ac:picMkLst>
        </pc:picChg>
        <pc:picChg chg="add mod">
          <ac:chgData name="Paul Long" userId="663caed515ab37fe" providerId="LiveId" clId="{83AD0286-3CB2-472A-8CED-6B67C84FF957}" dt="2026-06-26T11:09:50.304" v="2838" actId="14100"/>
          <ac:picMkLst>
            <pc:docMk/>
            <pc:sldMk cId="1405232033" sldId="963"/>
            <ac:picMk id="8" creationId="{7AE71169-6249-4634-1849-5AA3E9A4A7AA}"/>
          </ac:picMkLst>
        </pc:picChg>
        <pc:picChg chg="add del">
          <ac:chgData name="Paul Long" userId="663caed515ab37fe" providerId="LiveId" clId="{83AD0286-3CB2-472A-8CED-6B67C84FF957}" dt="2026-06-26T11:10:04.049" v="2840" actId="22"/>
          <ac:picMkLst>
            <pc:docMk/>
            <pc:sldMk cId="1405232033" sldId="963"/>
            <ac:picMk id="10" creationId="{885127C9-A5C7-09B6-167A-4848B2F16B47}"/>
          </ac:picMkLst>
        </pc:picChg>
        <pc:picChg chg="add mod">
          <ac:chgData name="Paul Long" userId="663caed515ab37fe" providerId="LiveId" clId="{83AD0286-3CB2-472A-8CED-6B67C84FF957}" dt="2026-06-26T11:10:36.476" v="2845" actId="14100"/>
          <ac:picMkLst>
            <pc:docMk/>
            <pc:sldMk cId="1405232033" sldId="963"/>
            <ac:picMk id="12" creationId="{3187C25D-CB2D-76CC-12A8-2EEE6E9E8A89}"/>
          </ac:picMkLst>
        </pc:picChg>
      </pc:sldChg>
      <pc:sldChg chg="addSp modSp add mod modAnim">
        <pc:chgData name="Paul Long" userId="663caed515ab37fe" providerId="LiveId" clId="{83AD0286-3CB2-472A-8CED-6B67C84FF957}" dt="2026-06-26T11:37:03.455" v="3090" actId="14100"/>
        <pc:sldMkLst>
          <pc:docMk/>
          <pc:sldMk cId="2009479425" sldId="963"/>
        </pc:sldMkLst>
        <pc:spChg chg="add mod">
          <ac:chgData name="Paul Long" userId="663caed515ab37fe" providerId="LiveId" clId="{83AD0286-3CB2-472A-8CED-6B67C84FF957}" dt="2026-06-26T11:37:03.455" v="3090" actId="14100"/>
          <ac:spMkLst>
            <pc:docMk/>
            <pc:sldMk cId="2009479425" sldId="963"/>
            <ac:spMk id="7" creationId="{8824EAF3-CFC3-0051-CE61-E0F5BFDF1A11}"/>
          </ac:spMkLst>
        </pc:spChg>
      </pc:sldChg>
      <pc:sldChg chg="addSp delSp modSp new mod addAnim delAnim modAnim">
        <pc:chgData name="Paul Long" userId="663caed515ab37fe" providerId="LiveId" clId="{83AD0286-3CB2-472A-8CED-6B67C84FF957}" dt="2026-06-27T21:06:55.552" v="5659"/>
        <pc:sldMkLst>
          <pc:docMk/>
          <pc:sldMk cId="4052282090" sldId="964"/>
        </pc:sldMkLst>
        <pc:spChg chg="mod">
          <ac:chgData name="Paul Long" userId="663caed515ab37fe" providerId="LiveId" clId="{83AD0286-3CB2-472A-8CED-6B67C84FF957}" dt="2026-06-26T11:12:09.965" v="2865" actId="20577"/>
          <ac:spMkLst>
            <pc:docMk/>
            <pc:sldMk cId="4052282090" sldId="964"/>
            <ac:spMk id="2" creationId="{A677613F-9C46-CBD6-DB2A-2024F003A18A}"/>
          </ac:spMkLst>
        </pc:spChg>
        <pc:spChg chg="add del">
          <ac:chgData name="Paul Long" userId="663caed515ab37fe" providerId="LiveId" clId="{83AD0286-3CB2-472A-8CED-6B67C84FF957}" dt="2026-06-26T12:25:32.385" v="3638"/>
          <ac:spMkLst>
            <pc:docMk/>
            <pc:sldMk cId="4052282090" sldId="964"/>
            <ac:spMk id="3" creationId="{6A7E7A22-C8F1-478A-5A20-3F97EC971942}"/>
          </ac:spMkLst>
        </pc:spChg>
        <pc:spChg chg="mod">
          <ac:chgData name="Paul Long" userId="663caed515ab37fe" providerId="LiveId" clId="{83AD0286-3CB2-472A-8CED-6B67C84FF957}" dt="2026-06-26T11:51:11.827" v="3204"/>
          <ac:spMkLst>
            <pc:docMk/>
            <pc:sldMk cId="4052282090" sldId="964"/>
            <ac:spMk id="4" creationId="{AECD21FF-8FD1-F0DB-C6B0-024BA6C10A51}"/>
          </ac:spMkLst>
        </pc:spChg>
        <pc:spChg chg="add mod">
          <ac:chgData name="Paul Long" userId="663caed515ab37fe" providerId="LiveId" clId="{83AD0286-3CB2-472A-8CED-6B67C84FF957}" dt="2026-06-26T12:20:41.522" v="3570" actId="14100"/>
          <ac:spMkLst>
            <pc:docMk/>
            <pc:sldMk cId="4052282090" sldId="964"/>
            <ac:spMk id="11" creationId="{E4FC489F-E4A3-83F7-F7D9-7CD19EDA676C}"/>
          </ac:spMkLst>
        </pc:spChg>
        <pc:spChg chg="add mod">
          <ac:chgData name="Paul Long" userId="663caed515ab37fe" providerId="LiveId" clId="{83AD0286-3CB2-472A-8CED-6B67C84FF957}" dt="2026-06-27T12:50:36.694" v="4000" actId="20577"/>
          <ac:spMkLst>
            <pc:docMk/>
            <pc:sldMk cId="4052282090" sldId="964"/>
            <ac:spMk id="12" creationId="{3F68E8BE-F259-580F-A2E1-7899CAF815EA}"/>
          </ac:spMkLst>
        </pc:spChg>
        <pc:spChg chg="add mod">
          <ac:chgData name="Paul Long" userId="663caed515ab37fe" providerId="LiveId" clId="{83AD0286-3CB2-472A-8CED-6B67C84FF957}" dt="2026-06-27T21:06:22.847" v="5653" actId="14100"/>
          <ac:spMkLst>
            <pc:docMk/>
            <pc:sldMk cId="4052282090" sldId="964"/>
            <ac:spMk id="16" creationId="{D52F6E14-64D5-EB4E-13D4-9DB9835DE193}"/>
          </ac:spMkLst>
        </pc:spChg>
        <pc:picChg chg="add mod">
          <ac:chgData name="Paul Long" userId="663caed515ab37fe" providerId="LiveId" clId="{83AD0286-3CB2-472A-8CED-6B67C84FF957}" dt="2026-06-26T11:12:48.043" v="2868" actId="1076"/>
          <ac:picMkLst>
            <pc:docMk/>
            <pc:sldMk cId="4052282090" sldId="964"/>
            <ac:picMk id="7" creationId="{9FB26BC5-4CFD-F243-681B-97E5558682B0}"/>
          </ac:picMkLst>
        </pc:picChg>
        <pc:picChg chg="add mod">
          <ac:chgData name="Paul Long" userId="663caed515ab37fe" providerId="LiveId" clId="{83AD0286-3CB2-472A-8CED-6B67C84FF957}" dt="2026-06-26T11:11:54.171" v="2854"/>
          <ac:picMkLst>
            <pc:docMk/>
            <pc:sldMk cId="4052282090" sldId="964"/>
            <ac:picMk id="8" creationId="{19084659-979B-8028-F133-D90E537A2B45}"/>
          </ac:picMkLst>
        </pc:picChg>
        <pc:picChg chg="add mod">
          <ac:chgData name="Paul Long" userId="663caed515ab37fe" providerId="LiveId" clId="{83AD0286-3CB2-472A-8CED-6B67C84FF957}" dt="2026-06-26T12:18:33.134" v="3561" actId="1076"/>
          <ac:picMkLst>
            <pc:docMk/>
            <pc:sldMk cId="4052282090" sldId="964"/>
            <ac:picMk id="10" creationId="{27C85C98-AC0C-0B8A-7F22-6285BAE7D600}"/>
          </ac:picMkLst>
        </pc:picChg>
        <pc:picChg chg="add mod">
          <ac:chgData name="Paul Long" userId="663caed515ab37fe" providerId="LiveId" clId="{83AD0286-3CB2-472A-8CED-6B67C84FF957}" dt="2026-06-27T12:50:10.469" v="3997"/>
          <ac:picMkLst>
            <pc:docMk/>
            <pc:sldMk cId="4052282090" sldId="964"/>
            <ac:picMk id="13" creationId="{74729835-6C95-AD3B-1FF8-D1DE6695704C}"/>
          </ac:picMkLst>
        </pc:picChg>
        <pc:picChg chg="add mod">
          <ac:chgData name="Paul Long" userId="663caed515ab37fe" providerId="LiveId" clId="{83AD0286-3CB2-472A-8CED-6B67C84FF957}" dt="2026-06-26T12:25:32.385" v="3638"/>
          <ac:picMkLst>
            <pc:docMk/>
            <pc:sldMk cId="4052282090" sldId="964"/>
            <ac:picMk id="14" creationId="{1741514B-83A1-1365-9E2B-035B40FF5252}"/>
          </ac:picMkLst>
        </pc:picChg>
        <pc:picChg chg="add mod">
          <ac:chgData name="Paul Long" userId="663caed515ab37fe" providerId="LiveId" clId="{83AD0286-3CB2-472A-8CED-6B67C84FF957}" dt="2026-06-27T12:50:18.350" v="3998" actId="1076"/>
          <ac:picMkLst>
            <pc:docMk/>
            <pc:sldMk cId="4052282090" sldId="964"/>
            <ac:picMk id="15" creationId="{21009750-0D83-95AA-BFB3-55DD5604E0DC}"/>
          </ac:picMkLst>
        </pc:picChg>
      </pc:sldChg>
      <pc:sldChg chg="addSp delSp modSp new mod ord modAnim">
        <pc:chgData name="Paul Long" userId="663caed515ab37fe" providerId="LiveId" clId="{83AD0286-3CB2-472A-8CED-6B67C84FF957}" dt="2026-06-27T12:44:03.679" v="3979" actId="1076"/>
        <pc:sldMkLst>
          <pc:docMk/>
          <pc:sldMk cId="2422990047" sldId="965"/>
        </pc:sldMkLst>
        <pc:spChg chg="mod">
          <ac:chgData name="Paul Long" userId="663caed515ab37fe" providerId="LiveId" clId="{83AD0286-3CB2-472A-8CED-6B67C84FF957}" dt="2026-06-26T11:21:01.744" v="2885" actId="20577"/>
          <ac:spMkLst>
            <pc:docMk/>
            <pc:sldMk cId="2422990047" sldId="965"/>
            <ac:spMk id="2" creationId="{4C8F8E87-F20E-1C79-B2F6-D2223B98B7C9}"/>
          </ac:spMkLst>
        </pc:spChg>
        <pc:spChg chg="del">
          <ac:chgData name="Paul Long" userId="663caed515ab37fe" providerId="LiveId" clId="{83AD0286-3CB2-472A-8CED-6B67C84FF957}" dt="2026-06-27T12:43:50.246" v="3976" actId="478"/>
          <ac:spMkLst>
            <pc:docMk/>
            <pc:sldMk cId="2422990047" sldId="965"/>
            <ac:spMk id="3" creationId="{3EC6300C-D6C4-F1B8-EA81-42D6E033EE4B}"/>
          </ac:spMkLst>
        </pc:spChg>
        <pc:spChg chg="mod">
          <ac:chgData name="Paul Long" userId="663caed515ab37fe" providerId="LiveId" clId="{83AD0286-3CB2-472A-8CED-6B67C84FF957}" dt="2026-06-26T11:51:11.827" v="3204"/>
          <ac:spMkLst>
            <pc:docMk/>
            <pc:sldMk cId="2422990047" sldId="965"/>
            <ac:spMk id="4" creationId="{D2C2ABB3-D23D-1203-5FAD-FE902A8526BC}"/>
          </ac:spMkLst>
        </pc:spChg>
        <pc:spChg chg="add mod">
          <ac:chgData name="Paul Long" userId="663caed515ab37fe" providerId="LiveId" clId="{83AD0286-3CB2-472A-8CED-6B67C84FF957}" dt="2026-06-26T11:25:27.852" v="2927" actId="1076"/>
          <ac:spMkLst>
            <pc:docMk/>
            <pc:sldMk cId="2422990047" sldId="965"/>
            <ac:spMk id="10" creationId="{156B6753-BF3D-971D-50B3-BBDF5B2F556C}"/>
          </ac:spMkLst>
        </pc:spChg>
        <pc:spChg chg="add mod">
          <ac:chgData name="Paul Long" userId="663caed515ab37fe" providerId="LiveId" clId="{83AD0286-3CB2-472A-8CED-6B67C84FF957}" dt="2026-06-26T11:25:46.205" v="2940" actId="207"/>
          <ac:spMkLst>
            <pc:docMk/>
            <pc:sldMk cId="2422990047" sldId="965"/>
            <ac:spMk id="11" creationId="{7E4FF53F-B1B6-AEB9-C64C-82042C57E49F}"/>
          </ac:spMkLst>
        </pc:spChg>
        <pc:spChg chg="add mod">
          <ac:chgData name="Paul Long" userId="663caed515ab37fe" providerId="LiveId" clId="{83AD0286-3CB2-472A-8CED-6B67C84FF957}" dt="2026-06-26T11:49:43.402" v="3136" actId="1076"/>
          <ac:spMkLst>
            <pc:docMk/>
            <pc:sldMk cId="2422990047" sldId="965"/>
            <ac:spMk id="12" creationId="{51652E96-80BA-6DA9-58C3-62682563DD57}"/>
          </ac:spMkLst>
        </pc:spChg>
        <pc:spChg chg="add mod">
          <ac:chgData name="Paul Long" userId="663caed515ab37fe" providerId="LiveId" clId="{83AD0286-3CB2-472A-8CED-6B67C84FF957}" dt="2026-06-26T11:49:35.033" v="3135" actId="1076"/>
          <ac:spMkLst>
            <pc:docMk/>
            <pc:sldMk cId="2422990047" sldId="965"/>
            <ac:spMk id="13" creationId="{6C497D69-1965-E515-E000-C9337022DF12}"/>
          </ac:spMkLst>
        </pc:spChg>
        <pc:spChg chg="add mod">
          <ac:chgData name="Paul Long" userId="663caed515ab37fe" providerId="LiveId" clId="{83AD0286-3CB2-472A-8CED-6B67C84FF957}" dt="2026-06-27T12:44:03.679" v="3979" actId="1076"/>
          <ac:spMkLst>
            <pc:docMk/>
            <pc:sldMk cId="2422990047" sldId="965"/>
            <ac:spMk id="15" creationId="{41FBBA48-26C9-C3C0-D690-5B0655D6A1FD}"/>
          </ac:spMkLst>
        </pc:spChg>
        <pc:picChg chg="add mod">
          <ac:chgData name="Paul Long" userId="663caed515ab37fe" providerId="LiveId" clId="{83AD0286-3CB2-472A-8CED-6B67C84FF957}" dt="2026-06-26T11:21:10.946" v="2887" actId="1076"/>
          <ac:picMkLst>
            <pc:docMk/>
            <pc:sldMk cId="2422990047" sldId="965"/>
            <ac:picMk id="6" creationId="{92B5025E-F00B-EB7F-1364-B2064F761174}"/>
          </ac:picMkLst>
        </pc:picChg>
        <pc:picChg chg="add mod">
          <ac:chgData name="Paul Long" userId="663caed515ab37fe" providerId="LiveId" clId="{83AD0286-3CB2-472A-8CED-6B67C84FF957}" dt="2026-06-26T11:23:44.666" v="2894" actId="1076"/>
          <ac:picMkLst>
            <pc:docMk/>
            <pc:sldMk cId="2422990047" sldId="965"/>
            <ac:picMk id="8" creationId="{A2E16AE4-3689-3D78-0125-E2E9DF9D2162}"/>
          </ac:picMkLst>
        </pc:picChg>
        <pc:picChg chg="add mod">
          <ac:chgData name="Paul Long" userId="663caed515ab37fe" providerId="LiveId" clId="{83AD0286-3CB2-472A-8CED-6B67C84FF957}" dt="2026-06-27T12:41:04.451" v="3935"/>
          <ac:picMkLst>
            <pc:docMk/>
            <pc:sldMk cId="2422990047" sldId="965"/>
            <ac:picMk id="14" creationId="{CAACA308-3316-554E-1CC5-E926FF89B826}"/>
          </ac:picMkLst>
        </pc:picChg>
      </pc:sldChg>
      <pc:sldChg chg="add del">
        <pc:chgData name="Paul Long" userId="663caed515ab37fe" providerId="LiveId" clId="{83AD0286-3CB2-472A-8CED-6B67C84FF957}" dt="2026-06-26T11:22:42.559" v="2891"/>
        <pc:sldMkLst>
          <pc:docMk/>
          <pc:sldMk cId="1049910077" sldId="966"/>
        </pc:sldMkLst>
      </pc:sldChg>
      <pc:sldChg chg="addSp modSp new mod ord addAnim delAnim modAnim">
        <pc:chgData name="Paul Long" userId="663caed515ab37fe" providerId="LiveId" clId="{83AD0286-3CB2-472A-8CED-6B67C84FF957}" dt="2026-06-27T14:13:45.854" v="4986" actId="207"/>
        <pc:sldMkLst>
          <pc:docMk/>
          <pc:sldMk cId="2127709687" sldId="966"/>
        </pc:sldMkLst>
        <pc:spChg chg="mod">
          <ac:chgData name="Paul Long" userId="663caed515ab37fe" providerId="LiveId" clId="{83AD0286-3CB2-472A-8CED-6B67C84FF957}" dt="2026-06-26T11:28:09.108" v="2958" actId="20577"/>
          <ac:spMkLst>
            <pc:docMk/>
            <pc:sldMk cId="2127709687" sldId="966"/>
            <ac:spMk id="2" creationId="{6546063E-C722-0295-983F-163E58E134F4}"/>
          </ac:spMkLst>
        </pc:spChg>
        <pc:spChg chg="mod">
          <ac:chgData name="Paul Long" userId="663caed515ab37fe" providerId="LiveId" clId="{83AD0286-3CB2-472A-8CED-6B67C84FF957}" dt="2026-06-27T12:43:19.044" v="3950" actId="1582"/>
          <ac:spMkLst>
            <pc:docMk/>
            <pc:sldMk cId="2127709687" sldId="966"/>
            <ac:spMk id="3" creationId="{D12706C3-1CD6-E492-51A4-61AC83346C72}"/>
          </ac:spMkLst>
        </pc:spChg>
        <pc:spChg chg="mod">
          <ac:chgData name="Paul Long" userId="663caed515ab37fe" providerId="LiveId" clId="{83AD0286-3CB2-472A-8CED-6B67C84FF957}" dt="2026-06-26T11:51:11.827" v="3204"/>
          <ac:spMkLst>
            <pc:docMk/>
            <pc:sldMk cId="2127709687" sldId="966"/>
            <ac:spMk id="4" creationId="{B342AF20-288A-456E-A239-8EE8E9519202}"/>
          </ac:spMkLst>
        </pc:spChg>
        <pc:spChg chg="add mod">
          <ac:chgData name="Paul Long" userId="663caed515ab37fe" providerId="LiveId" clId="{83AD0286-3CB2-472A-8CED-6B67C84FF957}" dt="2026-06-26T11:28:42.481" v="2963" actId="1076"/>
          <ac:spMkLst>
            <pc:docMk/>
            <pc:sldMk cId="2127709687" sldId="966"/>
            <ac:spMk id="9" creationId="{EE41BE8C-FE6D-962E-2B43-597A0A765B5E}"/>
          </ac:spMkLst>
        </pc:spChg>
        <pc:spChg chg="add mod">
          <ac:chgData name="Paul Long" userId="663caed515ab37fe" providerId="LiveId" clId="{83AD0286-3CB2-472A-8CED-6B67C84FF957}" dt="2026-06-26T11:29:42.589" v="3044" actId="2085"/>
          <ac:spMkLst>
            <pc:docMk/>
            <pc:sldMk cId="2127709687" sldId="966"/>
            <ac:spMk id="10" creationId="{D946292D-9340-202A-AA91-B84D6DC3B0DE}"/>
          </ac:spMkLst>
        </pc:spChg>
        <pc:spChg chg="add mod">
          <ac:chgData name="Paul Long" userId="663caed515ab37fe" providerId="LiveId" clId="{83AD0286-3CB2-472A-8CED-6B67C84FF957}" dt="2026-06-27T14:13:45.854" v="4986" actId="207"/>
          <ac:spMkLst>
            <pc:docMk/>
            <pc:sldMk cId="2127709687" sldId="966"/>
            <ac:spMk id="11" creationId="{B257025A-CE6C-D2BF-0C1F-AB5C952D9E0E}"/>
          </ac:spMkLst>
        </pc:spChg>
        <pc:picChg chg="add mod">
          <ac:chgData name="Paul Long" userId="663caed515ab37fe" providerId="LiveId" clId="{83AD0286-3CB2-472A-8CED-6B67C84FF957}" dt="2026-06-26T11:28:23.039" v="2961" actId="1076"/>
          <ac:picMkLst>
            <pc:docMk/>
            <pc:sldMk cId="2127709687" sldId="966"/>
            <ac:picMk id="7" creationId="{0448CD74-0C4A-8A30-2EA7-5C66CF5B1C73}"/>
          </ac:picMkLst>
        </pc:picChg>
        <pc:picChg chg="add mod">
          <ac:chgData name="Paul Long" userId="663caed515ab37fe" providerId="LiveId" clId="{83AD0286-3CB2-472A-8CED-6B67C84FF957}" dt="2026-06-26T11:28:19.004" v="2960" actId="1076"/>
          <ac:picMkLst>
            <pc:docMk/>
            <pc:sldMk cId="2127709687" sldId="966"/>
            <ac:picMk id="8" creationId="{DC357AB6-5E25-C2BA-CF58-D087C98A4DBC}"/>
          </ac:picMkLst>
        </pc:picChg>
        <pc:picChg chg="add mod">
          <ac:chgData name="Paul Long" userId="663caed515ab37fe" providerId="LiveId" clId="{83AD0286-3CB2-472A-8CED-6B67C84FF957}" dt="2026-06-27T12:41:15.785" v="3936"/>
          <ac:picMkLst>
            <pc:docMk/>
            <pc:sldMk cId="2127709687" sldId="966"/>
            <ac:picMk id="12" creationId="{76F229C5-0D56-B063-727D-FAA19A47D164}"/>
          </ac:picMkLst>
        </pc:picChg>
        <pc:picChg chg="add mod">
          <ac:chgData name="Paul Long" userId="663caed515ab37fe" providerId="LiveId" clId="{83AD0286-3CB2-472A-8CED-6B67C84FF957}" dt="2026-06-27T12:41:20.358" v="3937"/>
          <ac:picMkLst>
            <pc:docMk/>
            <pc:sldMk cId="2127709687" sldId="966"/>
            <ac:picMk id="13" creationId="{5717AC6A-C65C-30CD-3DE5-7423D0C738A2}"/>
          </ac:picMkLst>
        </pc:picChg>
      </pc:sldChg>
      <pc:sldChg chg="addSp delSp modSp new mod modAnim">
        <pc:chgData name="Paul Long" userId="663caed515ab37fe" providerId="LiveId" clId="{83AD0286-3CB2-472A-8CED-6B67C84FF957}" dt="2026-06-26T11:51:11.827" v="3204"/>
        <pc:sldMkLst>
          <pc:docMk/>
          <pc:sldMk cId="552891879" sldId="967"/>
        </pc:sldMkLst>
        <pc:spChg chg="mod">
          <ac:chgData name="Paul Long" userId="663caed515ab37fe" providerId="LiveId" clId="{83AD0286-3CB2-472A-8CED-6B67C84FF957}" dt="2026-06-26T11:34:30.684" v="3067" actId="20577"/>
          <ac:spMkLst>
            <pc:docMk/>
            <pc:sldMk cId="552891879" sldId="967"/>
            <ac:spMk id="2" creationId="{512B1C66-E94C-4AD3-8858-2016CFF037D5}"/>
          </ac:spMkLst>
        </pc:spChg>
        <pc:spChg chg="add del">
          <ac:chgData name="Paul Long" userId="663caed515ab37fe" providerId="LiveId" clId="{83AD0286-3CB2-472A-8CED-6B67C84FF957}" dt="2026-06-26T11:36:44.688" v="3085"/>
          <ac:spMkLst>
            <pc:docMk/>
            <pc:sldMk cId="552891879" sldId="967"/>
            <ac:spMk id="3" creationId="{24266857-7F25-986C-61A4-ED309F77B575}"/>
          </ac:spMkLst>
        </pc:spChg>
        <pc:spChg chg="mod">
          <ac:chgData name="Paul Long" userId="663caed515ab37fe" providerId="LiveId" clId="{83AD0286-3CB2-472A-8CED-6B67C84FF957}" dt="2026-06-26T11:51:11.827" v="3204"/>
          <ac:spMkLst>
            <pc:docMk/>
            <pc:sldMk cId="552891879" sldId="967"/>
            <ac:spMk id="4" creationId="{82EAC82F-0B08-FDBC-0EE4-F74732DE84E5}"/>
          </ac:spMkLst>
        </pc:spChg>
        <pc:spChg chg="add mod">
          <ac:chgData name="Paul Long" userId="663caed515ab37fe" providerId="LiveId" clId="{83AD0286-3CB2-472A-8CED-6B67C84FF957}" dt="2026-06-26T11:35:58.055" v="3078" actId="14100"/>
          <ac:spMkLst>
            <pc:docMk/>
            <pc:sldMk cId="552891879" sldId="967"/>
            <ac:spMk id="9" creationId="{99897CB2-6C45-D912-F970-0A0AF78AE051}"/>
          </ac:spMkLst>
        </pc:spChg>
        <pc:spChg chg="add mod">
          <ac:chgData name="Paul Long" userId="663caed515ab37fe" providerId="LiveId" clId="{83AD0286-3CB2-472A-8CED-6B67C84FF957}" dt="2026-06-26T11:36:44.688" v="3085"/>
          <ac:spMkLst>
            <pc:docMk/>
            <pc:sldMk cId="552891879" sldId="967"/>
            <ac:spMk id="12" creationId="{582F1223-22A5-8BBB-CC04-79845AE584DB}"/>
          </ac:spMkLst>
        </pc:spChg>
        <pc:spChg chg="add mod">
          <ac:chgData name="Paul Long" userId="663caed515ab37fe" providerId="LiveId" clId="{83AD0286-3CB2-472A-8CED-6B67C84FF957}" dt="2026-06-26T11:36:50.819" v="3087" actId="1076"/>
          <ac:spMkLst>
            <pc:docMk/>
            <pc:sldMk cId="552891879" sldId="967"/>
            <ac:spMk id="13" creationId="{82562038-BC47-1B8A-0A13-EAE8CBCF96DF}"/>
          </ac:spMkLst>
        </pc:spChg>
        <pc:picChg chg="add mod">
          <ac:chgData name="Paul Long" userId="663caed515ab37fe" providerId="LiveId" clId="{83AD0286-3CB2-472A-8CED-6B67C84FF957}" dt="2026-06-26T11:34:48.401" v="3068"/>
          <ac:picMkLst>
            <pc:docMk/>
            <pc:sldMk cId="552891879" sldId="967"/>
            <ac:picMk id="6" creationId="{3BDE23EB-0E6B-FFD2-9A37-6076DA4DC18C}"/>
          </ac:picMkLst>
        </pc:picChg>
        <pc:picChg chg="add mod">
          <ac:chgData name="Paul Long" userId="663caed515ab37fe" providerId="LiveId" clId="{83AD0286-3CB2-472A-8CED-6B67C84FF957}" dt="2026-06-26T11:35:22.264" v="3071" actId="1076"/>
          <ac:picMkLst>
            <pc:docMk/>
            <pc:sldMk cId="552891879" sldId="967"/>
            <ac:picMk id="8" creationId="{F683CDB8-9393-3677-AC41-2CDB55B3EF09}"/>
          </ac:picMkLst>
        </pc:picChg>
        <pc:picChg chg="add mod">
          <ac:chgData name="Paul Long" userId="663caed515ab37fe" providerId="LiveId" clId="{83AD0286-3CB2-472A-8CED-6B67C84FF957}" dt="2026-06-26T11:36:36.703" v="3083" actId="1076"/>
          <ac:picMkLst>
            <pc:docMk/>
            <pc:sldMk cId="552891879" sldId="967"/>
            <ac:picMk id="11" creationId="{AEB31AC6-2BFB-4641-90C3-CE4588D84B2A}"/>
          </ac:picMkLst>
        </pc:picChg>
      </pc:sldChg>
      <pc:sldChg chg="add del">
        <pc:chgData name="Paul Long" userId="663caed515ab37fe" providerId="LiveId" clId="{83AD0286-3CB2-472A-8CED-6B67C84FF957}" dt="2026-06-26T11:22:42.559" v="2891"/>
        <pc:sldMkLst>
          <pc:docMk/>
          <pc:sldMk cId="3295777357" sldId="967"/>
        </pc:sldMkLst>
      </pc:sldChg>
      <pc:sldChg chg="addSp delSp modSp new mod ord modAnim">
        <pc:chgData name="Paul Long" userId="663caed515ab37fe" providerId="LiveId" clId="{83AD0286-3CB2-472A-8CED-6B67C84FF957}" dt="2026-06-27T19:54:32.066" v="5464"/>
        <pc:sldMkLst>
          <pc:docMk/>
          <pc:sldMk cId="3406234549" sldId="968"/>
        </pc:sldMkLst>
        <pc:spChg chg="mod">
          <ac:chgData name="Paul Long" userId="663caed515ab37fe" providerId="LiveId" clId="{83AD0286-3CB2-472A-8CED-6B67C84FF957}" dt="2026-06-26T11:43:37.109" v="3107" actId="20577"/>
          <ac:spMkLst>
            <pc:docMk/>
            <pc:sldMk cId="3406234549" sldId="968"/>
            <ac:spMk id="2" creationId="{B98D0337-BFA6-E44B-B124-8E409EF0BE02}"/>
          </ac:spMkLst>
        </pc:spChg>
        <pc:spChg chg="del">
          <ac:chgData name="Paul Long" userId="663caed515ab37fe" providerId="LiveId" clId="{83AD0286-3CB2-472A-8CED-6B67C84FF957}" dt="2026-06-26T11:45:22.386" v="3111" actId="22"/>
          <ac:spMkLst>
            <pc:docMk/>
            <pc:sldMk cId="3406234549" sldId="968"/>
            <ac:spMk id="3" creationId="{A9A71F62-23EC-87E0-948C-B42CF9B8B1C8}"/>
          </ac:spMkLst>
        </pc:spChg>
        <pc:spChg chg="mod">
          <ac:chgData name="Paul Long" userId="663caed515ab37fe" providerId="LiveId" clId="{83AD0286-3CB2-472A-8CED-6B67C84FF957}" dt="2026-06-26T11:51:11.827" v="3204"/>
          <ac:spMkLst>
            <pc:docMk/>
            <pc:sldMk cId="3406234549" sldId="968"/>
            <ac:spMk id="4" creationId="{C2D604D6-0701-4F88-8A21-6BD7863742FC}"/>
          </ac:spMkLst>
        </pc:spChg>
        <pc:spChg chg="add mod">
          <ac:chgData name="Paul Long" userId="663caed515ab37fe" providerId="LiveId" clId="{83AD0286-3CB2-472A-8CED-6B67C84FF957}" dt="2026-06-27T19:49:49.038" v="5449" actId="20577"/>
          <ac:spMkLst>
            <pc:docMk/>
            <pc:sldMk cId="3406234549" sldId="968"/>
            <ac:spMk id="16" creationId="{E89BB807-BCB3-1C02-2AC6-B701C84DB302}"/>
          </ac:spMkLst>
        </pc:spChg>
        <pc:spChg chg="add mod">
          <ac:chgData name="Paul Long" userId="663caed515ab37fe" providerId="LiveId" clId="{83AD0286-3CB2-472A-8CED-6B67C84FF957}" dt="2026-06-27T19:50:01.510" v="5462" actId="20577"/>
          <ac:spMkLst>
            <pc:docMk/>
            <pc:sldMk cId="3406234549" sldId="968"/>
            <ac:spMk id="17" creationId="{975C63B2-4591-8618-F189-6930E2CDC4B3}"/>
          </ac:spMkLst>
        </pc:spChg>
        <pc:picChg chg="add mod">
          <ac:chgData name="Paul Long" userId="663caed515ab37fe" providerId="LiveId" clId="{83AD0286-3CB2-472A-8CED-6B67C84FF957}" dt="2026-06-26T11:43:29.113" v="3097" actId="1076"/>
          <ac:picMkLst>
            <pc:docMk/>
            <pc:sldMk cId="3406234549" sldId="968"/>
            <ac:picMk id="6" creationId="{1B47B10A-08D5-43C3-F453-26C6CB19E212}"/>
          </ac:picMkLst>
        </pc:picChg>
        <pc:picChg chg="add mod">
          <ac:chgData name="Paul Long" userId="663caed515ab37fe" providerId="LiveId" clId="{83AD0286-3CB2-472A-8CED-6B67C84FF957}" dt="2026-06-26T11:46:30.163" v="3121" actId="1076"/>
          <ac:picMkLst>
            <pc:docMk/>
            <pc:sldMk cId="3406234549" sldId="968"/>
            <ac:picMk id="8" creationId="{1913DFB1-8D3B-D0CE-6CCE-D329D7D3CCB7}"/>
          </ac:picMkLst>
        </pc:picChg>
        <pc:picChg chg="add mod ord">
          <ac:chgData name="Paul Long" userId="663caed515ab37fe" providerId="LiveId" clId="{83AD0286-3CB2-472A-8CED-6B67C84FF957}" dt="2026-06-26T11:48:21.132" v="3129"/>
          <ac:picMkLst>
            <pc:docMk/>
            <pc:sldMk cId="3406234549" sldId="968"/>
            <ac:picMk id="10" creationId="{F05C6C94-300D-4313-053A-F030612E36BE}"/>
          </ac:picMkLst>
        </pc:picChg>
        <pc:picChg chg="add mod">
          <ac:chgData name="Paul Long" userId="663caed515ab37fe" providerId="LiveId" clId="{83AD0286-3CB2-472A-8CED-6B67C84FF957}" dt="2026-06-26T11:47:09.572" v="3123" actId="1440"/>
          <ac:picMkLst>
            <pc:docMk/>
            <pc:sldMk cId="3406234549" sldId="968"/>
            <ac:picMk id="12" creationId="{F998274D-5A9D-1853-E414-BED8844E088F}"/>
          </ac:picMkLst>
        </pc:picChg>
        <pc:picChg chg="add mod">
          <ac:chgData name="Paul Long" userId="663caed515ab37fe" providerId="LiveId" clId="{83AD0286-3CB2-472A-8CED-6B67C84FF957}" dt="2026-06-26T11:48:11.678" v="3128"/>
          <ac:picMkLst>
            <pc:docMk/>
            <pc:sldMk cId="3406234549" sldId="968"/>
            <ac:picMk id="14" creationId="{A4CAF0C6-2B3D-4ACA-3533-6790927C2AEC}"/>
          </ac:picMkLst>
        </pc:picChg>
        <pc:picChg chg="add mod">
          <ac:chgData name="Paul Long" userId="663caed515ab37fe" providerId="LiveId" clId="{83AD0286-3CB2-472A-8CED-6B67C84FF957}" dt="2026-06-27T19:49:36.026" v="5415" actId="14100"/>
          <ac:picMkLst>
            <pc:docMk/>
            <pc:sldMk cId="3406234549" sldId="968"/>
            <ac:picMk id="15" creationId="{25CB7E03-55DD-426D-97AB-985D1459BE9F}"/>
          </ac:picMkLst>
        </pc:picChg>
      </pc:sldChg>
      <pc:sldChg chg="addSp delSp modSp new mod ord">
        <pc:chgData name="Paul Long" userId="663caed515ab37fe" providerId="LiveId" clId="{83AD0286-3CB2-472A-8CED-6B67C84FF957}" dt="2026-06-27T21:18:22.470" v="5780"/>
        <pc:sldMkLst>
          <pc:docMk/>
          <pc:sldMk cId="3016788991" sldId="969"/>
        </pc:sldMkLst>
        <pc:spChg chg="mod">
          <ac:chgData name="Paul Long" userId="663caed515ab37fe" providerId="LiveId" clId="{83AD0286-3CB2-472A-8CED-6B67C84FF957}" dt="2026-06-26T11:51:46.369" v="3239" actId="20577"/>
          <ac:spMkLst>
            <pc:docMk/>
            <pc:sldMk cId="3016788991" sldId="969"/>
            <ac:spMk id="2" creationId="{E93FDB28-1F34-2892-EBA4-533F33EDF542}"/>
          </ac:spMkLst>
        </pc:spChg>
        <pc:spChg chg="mod">
          <ac:chgData name="Paul Long" userId="663caed515ab37fe" providerId="LiveId" clId="{83AD0286-3CB2-472A-8CED-6B67C84FF957}" dt="2026-06-27T14:22:36.288" v="5180" actId="404"/>
          <ac:spMkLst>
            <pc:docMk/>
            <pc:sldMk cId="3016788991" sldId="969"/>
            <ac:spMk id="3" creationId="{A0F2A2EC-CED1-352C-5C3E-19FD2C7B8E0B}"/>
          </ac:spMkLst>
        </pc:spChg>
        <pc:spChg chg="add del mod">
          <ac:chgData name="Paul Long" userId="663caed515ab37fe" providerId="LiveId" clId="{83AD0286-3CB2-472A-8CED-6B67C84FF957}" dt="2026-06-27T14:21:47.433" v="5163" actId="22"/>
          <ac:spMkLst>
            <pc:docMk/>
            <pc:sldMk cId="3016788991" sldId="969"/>
            <ac:spMk id="7" creationId="{FC7C41DE-3E75-883F-A2EB-D65740900E69}"/>
          </ac:spMkLst>
        </pc:spChg>
        <pc:spChg chg="add mod">
          <ac:chgData name="Paul Long" userId="663caed515ab37fe" providerId="LiveId" clId="{83AD0286-3CB2-472A-8CED-6B67C84FF957}" dt="2026-06-27T14:23:22.831" v="5195" actId="20577"/>
          <ac:spMkLst>
            <pc:docMk/>
            <pc:sldMk cId="3016788991" sldId="969"/>
            <ac:spMk id="9" creationId="{D3228D67-253D-FF10-A86D-4E4F1EE50208}"/>
          </ac:spMkLst>
        </pc:spChg>
      </pc:sldChg>
      <pc:sldChg chg="addSp delSp modSp new mod ord modClrScheme chgLayout">
        <pc:chgData name="Paul Long" userId="663caed515ab37fe" providerId="LiveId" clId="{83AD0286-3CB2-472A-8CED-6B67C84FF957}" dt="2026-06-27T19:47:45.498" v="5410"/>
        <pc:sldMkLst>
          <pc:docMk/>
          <pc:sldMk cId="2657090453" sldId="970"/>
        </pc:sldMkLst>
        <pc:spChg chg="del mod ord">
          <ac:chgData name="Paul Long" userId="663caed515ab37fe" providerId="LiveId" clId="{83AD0286-3CB2-472A-8CED-6B67C84FF957}" dt="2026-06-26T12:09:13.571" v="3432" actId="700"/>
          <ac:spMkLst>
            <pc:docMk/>
            <pc:sldMk cId="2657090453" sldId="970"/>
            <ac:spMk id="2" creationId="{F1F9797D-3622-D373-81F3-6986EE67841B}"/>
          </ac:spMkLst>
        </pc:spChg>
        <pc:spChg chg="del mod ord">
          <ac:chgData name="Paul Long" userId="663caed515ab37fe" providerId="LiveId" clId="{83AD0286-3CB2-472A-8CED-6B67C84FF957}" dt="2026-06-26T12:09:13.571" v="3432" actId="700"/>
          <ac:spMkLst>
            <pc:docMk/>
            <pc:sldMk cId="2657090453" sldId="970"/>
            <ac:spMk id="3" creationId="{1604EE58-631F-0F55-3EB9-F22D72E7C175}"/>
          </ac:spMkLst>
        </pc:spChg>
        <pc:spChg chg="del">
          <ac:chgData name="Paul Long" userId="663caed515ab37fe" providerId="LiveId" clId="{83AD0286-3CB2-472A-8CED-6B67C84FF957}" dt="2026-06-26T12:09:13.571" v="3432" actId="700"/>
          <ac:spMkLst>
            <pc:docMk/>
            <pc:sldMk cId="2657090453" sldId="970"/>
            <ac:spMk id="4" creationId="{BA8EFEBB-8606-A809-C429-E2C8961D8A84}"/>
          </ac:spMkLst>
        </pc:spChg>
        <pc:spChg chg="mod ord">
          <ac:chgData name="Paul Long" userId="663caed515ab37fe" providerId="LiveId" clId="{83AD0286-3CB2-472A-8CED-6B67C84FF957}" dt="2026-06-26T12:09:13.571" v="3432" actId="700"/>
          <ac:spMkLst>
            <pc:docMk/>
            <pc:sldMk cId="2657090453" sldId="970"/>
            <ac:spMk id="5" creationId="{D8909EDB-025E-94F1-90AD-CB7909CF9B65}"/>
          </ac:spMkLst>
        </pc:spChg>
        <pc:spChg chg="mod ord">
          <ac:chgData name="Paul Long" userId="663caed515ab37fe" providerId="LiveId" clId="{83AD0286-3CB2-472A-8CED-6B67C84FF957}" dt="2026-06-26T12:09:13.571" v="3432" actId="700"/>
          <ac:spMkLst>
            <pc:docMk/>
            <pc:sldMk cId="2657090453" sldId="970"/>
            <ac:spMk id="6" creationId="{3E8FB902-69FA-EDD5-0D76-6597C138CB8A}"/>
          </ac:spMkLst>
        </pc:spChg>
        <pc:spChg chg="add mod ord">
          <ac:chgData name="Paul Long" userId="663caed515ab37fe" providerId="LiveId" clId="{83AD0286-3CB2-472A-8CED-6B67C84FF957}" dt="2026-06-27T14:46:02.175" v="5386" actId="20577"/>
          <ac:spMkLst>
            <pc:docMk/>
            <pc:sldMk cId="2657090453" sldId="970"/>
            <ac:spMk id="7" creationId="{0002A45A-61C5-141C-F3B2-94CCA656FB6B}"/>
          </ac:spMkLst>
        </pc:spChg>
        <pc:spChg chg="add mod ord">
          <ac:chgData name="Paul Long" userId="663caed515ab37fe" providerId="LiveId" clId="{83AD0286-3CB2-472A-8CED-6B67C84FF957}" dt="2026-06-27T14:46:14.211" v="5399" actId="403"/>
          <ac:spMkLst>
            <pc:docMk/>
            <pc:sldMk cId="2657090453" sldId="970"/>
            <ac:spMk id="8" creationId="{FDCCF563-3AEF-0327-F40C-FE2F3C587BA3}"/>
          </ac:spMkLst>
        </pc:spChg>
        <pc:spChg chg="add del">
          <ac:chgData name="Paul Long" userId="663caed515ab37fe" providerId="LiveId" clId="{83AD0286-3CB2-472A-8CED-6B67C84FF957}" dt="2026-06-26T12:09:16.817" v="3434" actId="22"/>
          <ac:spMkLst>
            <pc:docMk/>
            <pc:sldMk cId="2657090453" sldId="970"/>
            <ac:spMk id="10" creationId="{B82B8A10-3699-6FC6-51D6-C6A4C6BDCA19}"/>
          </ac:spMkLst>
        </pc:spChg>
        <pc:picChg chg="add mod">
          <ac:chgData name="Paul Long" userId="663caed515ab37fe" providerId="LiveId" clId="{83AD0286-3CB2-472A-8CED-6B67C84FF957}" dt="2026-06-26T12:09:49.516" v="3440" actId="1076"/>
          <ac:picMkLst>
            <pc:docMk/>
            <pc:sldMk cId="2657090453" sldId="970"/>
            <ac:picMk id="12" creationId="{6D5F1DCA-53FC-7788-4C46-C40112689038}"/>
          </ac:picMkLst>
        </pc:picChg>
      </pc:sldChg>
      <pc:sldChg chg="new del">
        <pc:chgData name="Paul Long" userId="663caed515ab37fe" providerId="LiveId" clId="{83AD0286-3CB2-472A-8CED-6B67C84FF957}" dt="2026-06-27T12:50:44.765" v="4004" actId="47"/>
        <pc:sldMkLst>
          <pc:docMk/>
          <pc:sldMk cId="11852536" sldId="971"/>
        </pc:sldMkLst>
      </pc:sldChg>
      <pc:sldChg chg="addSp modSp new del mod">
        <pc:chgData name="Paul Long" userId="663caed515ab37fe" providerId="LiveId" clId="{83AD0286-3CB2-472A-8CED-6B67C84FF957}" dt="2026-06-27T13:14:46.329" v="4234" actId="47"/>
        <pc:sldMkLst>
          <pc:docMk/>
          <pc:sldMk cId="1485459560" sldId="971"/>
        </pc:sldMkLst>
        <pc:spChg chg="mod">
          <ac:chgData name="Paul Long" userId="663caed515ab37fe" providerId="LiveId" clId="{83AD0286-3CB2-472A-8CED-6B67C84FF957}" dt="2026-06-27T13:14:10.548" v="4233" actId="20577"/>
          <ac:spMkLst>
            <pc:docMk/>
            <pc:sldMk cId="1485459560" sldId="971"/>
            <ac:spMk id="2" creationId="{411B2153-4061-3847-03C5-8638E118505A}"/>
          </ac:spMkLst>
        </pc:spChg>
        <pc:picChg chg="add mod">
          <ac:chgData name="Paul Long" userId="663caed515ab37fe" providerId="LiveId" clId="{83AD0286-3CB2-472A-8CED-6B67C84FF957}" dt="2026-06-27T13:13:01.752" v="4207" actId="1076"/>
          <ac:picMkLst>
            <pc:docMk/>
            <pc:sldMk cId="1485459560" sldId="971"/>
            <ac:picMk id="19458" creationId="{E3065C7D-AC48-41A1-BC3C-D89F6C57D33E}"/>
          </ac:picMkLst>
        </pc:picChg>
      </pc:sldChg>
      <pc:sldChg chg="addSp modSp new del mod">
        <pc:chgData name="Paul Long" userId="663caed515ab37fe" providerId="LiveId" clId="{83AD0286-3CB2-472A-8CED-6B67C84FF957}" dt="2026-06-27T13:28:12.145" v="4286" actId="47"/>
        <pc:sldMkLst>
          <pc:docMk/>
          <pc:sldMk cId="2325311342" sldId="971"/>
        </pc:sldMkLst>
        <pc:spChg chg="mod">
          <ac:chgData name="Paul Long" userId="663caed515ab37fe" providerId="LiveId" clId="{83AD0286-3CB2-472A-8CED-6B67C84FF957}" dt="2026-06-27T13:25:16.036" v="4250" actId="20577"/>
          <ac:spMkLst>
            <pc:docMk/>
            <pc:sldMk cId="2325311342" sldId="971"/>
            <ac:spMk id="2" creationId="{03095E3D-5B1B-2A35-0E8B-F0C3D66B2D93}"/>
          </ac:spMkLst>
        </pc:spChg>
        <pc:picChg chg="add mod">
          <ac:chgData name="Paul Long" userId="663caed515ab37fe" providerId="LiveId" clId="{83AD0286-3CB2-472A-8CED-6B67C84FF957}" dt="2026-06-27T13:24:52.657" v="4237" actId="1076"/>
          <ac:picMkLst>
            <pc:docMk/>
            <pc:sldMk cId="2325311342" sldId="971"/>
            <ac:picMk id="7" creationId="{FBCFD230-5BE3-6E0F-F17B-AB0B50FC96AD}"/>
          </ac:picMkLst>
        </pc:picChg>
      </pc:sldChg>
      <pc:sldChg chg="addSp delSp modSp new mod addAnim delAnim modAnim">
        <pc:chgData name="Paul Long" userId="663caed515ab37fe" providerId="LiveId" clId="{83AD0286-3CB2-472A-8CED-6B67C84FF957}" dt="2026-06-27T13:39:50.800" v="4514" actId="1076"/>
        <pc:sldMkLst>
          <pc:docMk/>
          <pc:sldMk cId="2790248330" sldId="971"/>
        </pc:sldMkLst>
        <pc:spChg chg="mod">
          <ac:chgData name="Paul Long" userId="663caed515ab37fe" providerId="LiveId" clId="{83AD0286-3CB2-472A-8CED-6B67C84FF957}" dt="2026-06-27T13:29:35.912" v="4306" actId="20577"/>
          <ac:spMkLst>
            <pc:docMk/>
            <pc:sldMk cId="2790248330" sldId="971"/>
            <ac:spMk id="2" creationId="{0AF2ABE2-501A-2BAC-0988-7750ED981E03}"/>
          </ac:spMkLst>
        </pc:spChg>
        <pc:spChg chg="del">
          <ac:chgData name="Paul Long" userId="663caed515ab37fe" providerId="LiveId" clId="{83AD0286-3CB2-472A-8CED-6B67C84FF957}" dt="2026-06-27T13:30:45.523" v="4312" actId="478"/>
          <ac:spMkLst>
            <pc:docMk/>
            <pc:sldMk cId="2790248330" sldId="971"/>
            <ac:spMk id="3" creationId="{E944BC42-6A42-DD6D-27C9-E630E269FAEE}"/>
          </ac:spMkLst>
        </pc:spChg>
        <pc:spChg chg="add">
          <ac:chgData name="Paul Long" userId="663caed515ab37fe" providerId="LiveId" clId="{83AD0286-3CB2-472A-8CED-6B67C84FF957}" dt="2026-06-27T13:29:52.169" v="4307"/>
          <ac:spMkLst>
            <pc:docMk/>
            <pc:sldMk cId="2790248330" sldId="971"/>
            <ac:spMk id="6" creationId="{1294DAF7-1090-4481-5B26-BDC7E9E5862B}"/>
          </ac:spMkLst>
        </pc:spChg>
        <pc:spChg chg="add">
          <ac:chgData name="Paul Long" userId="663caed515ab37fe" providerId="LiveId" clId="{83AD0286-3CB2-472A-8CED-6B67C84FF957}" dt="2026-06-27T13:30:00.895" v="4308"/>
          <ac:spMkLst>
            <pc:docMk/>
            <pc:sldMk cId="2790248330" sldId="971"/>
            <ac:spMk id="7" creationId="{11D9097F-142A-A4A1-5D22-8D2AB92BBF42}"/>
          </ac:spMkLst>
        </pc:spChg>
        <pc:spChg chg="add mod">
          <ac:chgData name="Paul Long" userId="663caed515ab37fe" providerId="LiveId" clId="{83AD0286-3CB2-472A-8CED-6B67C84FF957}" dt="2026-06-27T13:33:52.011" v="4380" actId="20577"/>
          <ac:spMkLst>
            <pc:docMk/>
            <pc:sldMk cId="2790248330" sldId="971"/>
            <ac:spMk id="14" creationId="{1D6CCE71-6BDF-0353-C8BA-4D3B92A7AE9E}"/>
          </ac:spMkLst>
        </pc:spChg>
        <pc:spChg chg="add del mod">
          <ac:chgData name="Paul Long" userId="663caed515ab37fe" providerId="LiveId" clId="{83AD0286-3CB2-472A-8CED-6B67C84FF957}" dt="2026-06-27T13:32:12.721" v="4350" actId="478"/>
          <ac:spMkLst>
            <pc:docMk/>
            <pc:sldMk cId="2790248330" sldId="971"/>
            <ac:spMk id="15" creationId="{DCD8BDB3-08F0-ABC4-A5A0-E00EE3FE94D2}"/>
          </ac:spMkLst>
        </pc:spChg>
        <pc:spChg chg="add mod">
          <ac:chgData name="Paul Long" userId="663caed515ab37fe" providerId="LiveId" clId="{83AD0286-3CB2-472A-8CED-6B67C84FF957}" dt="2026-06-27T13:33:40.229" v="4378" actId="1076"/>
          <ac:spMkLst>
            <pc:docMk/>
            <pc:sldMk cId="2790248330" sldId="971"/>
            <ac:spMk id="16" creationId="{A79A6EE1-5DA8-4911-CD1F-C06FE5733C3E}"/>
          </ac:spMkLst>
        </pc:spChg>
        <pc:spChg chg="add mod">
          <ac:chgData name="Paul Long" userId="663caed515ab37fe" providerId="LiveId" clId="{83AD0286-3CB2-472A-8CED-6B67C84FF957}" dt="2026-06-27T13:34:09.871" v="4382" actId="1076"/>
          <ac:spMkLst>
            <pc:docMk/>
            <pc:sldMk cId="2790248330" sldId="971"/>
            <ac:spMk id="17" creationId="{C6F6E799-6110-79FF-3626-2D57AC911E3E}"/>
          </ac:spMkLst>
        </pc:spChg>
        <pc:spChg chg="add mod">
          <ac:chgData name="Paul Long" userId="663caed515ab37fe" providerId="LiveId" clId="{83AD0286-3CB2-472A-8CED-6B67C84FF957}" dt="2026-06-27T13:34:21.033" v="4384" actId="1076"/>
          <ac:spMkLst>
            <pc:docMk/>
            <pc:sldMk cId="2790248330" sldId="971"/>
            <ac:spMk id="18" creationId="{0161A6D4-E6C1-98D0-B77E-EDDD92DAD182}"/>
          </ac:spMkLst>
        </pc:spChg>
        <pc:spChg chg="add mod">
          <ac:chgData name="Paul Long" userId="663caed515ab37fe" providerId="LiveId" clId="{83AD0286-3CB2-472A-8CED-6B67C84FF957}" dt="2026-06-27T13:34:29.600" v="4386" actId="1076"/>
          <ac:spMkLst>
            <pc:docMk/>
            <pc:sldMk cId="2790248330" sldId="971"/>
            <ac:spMk id="19" creationId="{FA2C97D1-F6D2-2B5A-235D-84F6AFD946D3}"/>
          </ac:spMkLst>
        </pc:spChg>
        <pc:spChg chg="add mod">
          <ac:chgData name="Paul Long" userId="663caed515ab37fe" providerId="LiveId" clId="{83AD0286-3CB2-472A-8CED-6B67C84FF957}" dt="2026-06-27T13:39:50.800" v="4514" actId="1076"/>
          <ac:spMkLst>
            <pc:docMk/>
            <pc:sldMk cId="2790248330" sldId="971"/>
            <ac:spMk id="20" creationId="{DBBB53F7-46E8-8864-EE3A-3E3E0A2710F4}"/>
          </ac:spMkLst>
        </pc:spChg>
        <pc:spChg chg="add mod">
          <ac:chgData name="Paul Long" userId="663caed515ab37fe" providerId="LiveId" clId="{83AD0286-3CB2-472A-8CED-6B67C84FF957}" dt="2026-06-27T13:38:43.428" v="4476" actId="1076"/>
          <ac:spMkLst>
            <pc:docMk/>
            <pc:sldMk cId="2790248330" sldId="971"/>
            <ac:spMk id="22" creationId="{DE5D8F6F-6FFD-9BFC-39DB-F6CE8FA87C0C}"/>
          </ac:spMkLst>
        </pc:spChg>
        <pc:spChg chg="add mod">
          <ac:chgData name="Paul Long" userId="663caed515ab37fe" providerId="LiveId" clId="{83AD0286-3CB2-472A-8CED-6B67C84FF957}" dt="2026-06-27T13:39:18.129" v="4511" actId="13822"/>
          <ac:spMkLst>
            <pc:docMk/>
            <pc:sldMk cId="2790248330" sldId="971"/>
            <ac:spMk id="23" creationId="{4BC3B50B-2AC9-E2A0-05A8-3E69EFE5BA02}"/>
          </ac:spMkLst>
        </pc:spChg>
        <pc:picChg chg="add mod">
          <ac:chgData name="Paul Long" userId="663caed515ab37fe" providerId="LiveId" clId="{83AD0286-3CB2-472A-8CED-6B67C84FF957}" dt="2026-06-27T13:30:16.251" v="4311" actId="14100"/>
          <ac:picMkLst>
            <pc:docMk/>
            <pc:sldMk cId="2790248330" sldId="971"/>
            <ac:picMk id="9" creationId="{F372AECF-23CE-B82D-C3F4-47BFC8AC93E6}"/>
          </ac:picMkLst>
        </pc:picChg>
        <pc:picChg chg="add del mod">
          <ac:chgData name="Paul Long" userId="663caed515ab37fe" providerId="LiveId" clId="{83AD0286-3CB2-472A-8CED-6B67C84FF957}" dt="2026-06-27T13:30:57.187" v="4316" actId="478"/>
          <ac:picMkLst>
            <pc:docMk/>
            <pc:sldMk cId="2790248330" sldId="971"/>
            <ac:picMk id="11" creationId="{051452E8-6844-0817-08D8-A2551E6D75CA}"/>
          </ac:picMkLst>
        </pc:picChg>
        <pc:picChg chg="add mod">
          <ac:chgData name="Paul Long" userId="663caed515ab37fe" providerId="LiveId" clId="{83AD0286-3CB2-472A-8CED-6B67C84FF957}" dt="2026-06-27T13:31:20.196" v="4319" actId="1076"/>
          <ac:picMkLst>
            <pc:docMk/>
            <pc:sldMk cId="2790248330" sldId="971"/>
            <ac:picMk id="13" creationId="{6BB7D942-87CF-97F0-BAEC-FD5802D62A6A}"/>
          </ac:picMkLst>
        </pc:picChg>
        <pc:picChg chg="add mod">
          <ac:chgData name="Paul Long" userId="663caed515ab37fe" providerId="LiveId" clId="{83AD0286-3CB2-472A-8CED-6B67C84FF957}" dt="2026-06-27T13:39:50.800" v="4514" actId="1076"/>
          <ac:picMkLst>
            <pc:docMk/>
            <pc:sldMk cId="2790248330" sldId="971"/>
            <ac:picMk id="21" creationId="{2E988AE2-ECD9-357C-0B7F-F93E9AD6B8C0}"/>
          </ac:picMkLst>
        </pc:picChg>
      </pc:sldChg>
      <pc:sldChg chg="addSp modSp new del mod">
        <pc:chgData name="Paul Long" userId="663caed515ab37fe" providerId="LiveId" clId="{83AD0286-3CB2-472A-8CED-6B67C84FF957}" dt="2026-06-27T13:27:33.260" v="4285" actId="47"/>
        <pc:sldMkLst>
          <pc:docMk/>
          <pc:sldMk cId="349413256" sldId="972"/>
        </pc:sldMkLst>
        <pc:spChg chg="mod">
          <ac:chgData name="Paul Long" userId="663caed515ab37fe" providerId="LiveId" clId="{83AD0286-3CB2-472A-8CED-6B67C84FF957}" dt="2026-06-27T13:27:01.245" v="4284" actId="20577"/>
          <ac:spMkLst>
            <pc:docMk/>
            <pc:sldMk cId="349413256" sldId="972"/>
            <ac:spMk id="2" creationId="{889047F4-6620-8A07-A13F-4E43700CFEAA}"/>
          </ac:spMkLst>
        </pc:spChg>
        <pc:picChg chg="add">
          <ac:chgData name="Paul Long" userId="663caed515ab37fe" providerId="LiveId" clId="{83AD0286-3CB2-472A-8CED-6B67C84FF957}" dt="2026-06-27T13:26:02.010" v="4279" actId="22"/>
          <ac:picMkLst>
            <pc:docMk/>
            <pc:sldMk cId="349413256" sldId="972"/>
            <ac:picMk id="7" creationId="{FB64A170-EB3A-C520-B6EA-50116DBB8791}"/>
          </ac:picMkLst>
        </pc:picChg>
        <pc:picChg chg="add mod">
          <ac:chgData name="Paul Long" userId="663caed515ab37fe" providerId="LiveId" clId="{83AD0286-3CB2-472A-8CED-6B67C84FF957}" dt="2026-06-27T13:26:14.037" v="4281" actId="1076"/>
          <ac:picMkLst>
            <pc:docMk/>
            <pc:sldMk cId="349413256" sldId="972"/>
            <ac:picMk id="9" creationId="{32659AEB-11DC-162A-5910-BA6F689DEF92}"/>
          </ac:picMkLst>
        </pc:picChg>
      </pc:sldChg>
      <pc:sldChg chg="addSp delSp modSp new mod addAnim delAnim modAnim">
        <pc:chgData name="Paul Long" userId="663caed515ab37fe" providerId="LiveId" clId="{83AD0286-3CB2-472A-8CED-6B67C84FF957}" dt="2026-06-27T13:57:28.803" v="4808"/>
        <pc:sldMkLst>
          <pc:docMk/>
          <pc:sldMk cId="1526151059" sldId="972"/>
        </pc:sldMkLst>
        <pc:spChg chg="mod">
          <ac:chgData name="Paul Long" userId="663caed515ab37fe" providerId="LiveId" clId="{83AD0286-3CB2-472A-8CED-6B67C84FF957}" dt="2026-06-27T13:51:34.570" v="4732" actId="20577"/>
          <ac:spMkLst>
            <pc:docMk/>
            <pc:sldMk cId="1526151059" sldId="972"/>
            <ac:spMk id="2" creationId="{428F8D37-4674-8222-002F-A897444F6229}"/>
          </ac:spMkLst>
        </pc:spChg>
        <pc:spChg chg="del">
          <ac:chgData name="Paul Long" userId="663caed515ab37fe" providerId="LiveId" clId="{83AD0286-3CB2-472A-8CED-6B67C84FF957}" dt="2026-06-27T13:50:59.371" v="4714" actId="478"/>
          <ac:spMkLst>
            <pc:docMk/>
            <pc:sldMk cId="1526151059" sldId="972"/>
            <ac:spMk id="3" creationId="{FB817028-10DD-CD5E-8C86-1AFCF621C7C7}"/>
          </ac:spMkLst>
        </pc:spChg>
        <pc:spChg chg="add mod">
          <ac:chgData name="Paul Long" userId="663caed515ab37fe" providerId="LiveId" clId="{83AD0286-3CB2-472A-8CED-6B67C84FF957}" dt="2026-06-27T13:53:29.820" v="4753" actId="20577"/>
          <ac:spMkLst>
            <pc:docMk/>
            <pc:sldMk cId="1526151059" sldId="972"/>
            <ac:spMk id="11" creationId="{61E72827-DDFE-BF86-C05F-994ED017A941}"/>
          </ac:spMkLst>
        </pc:spChg>
        <pc:spChg chg="add mod">
          <ac:chgData name="Paul Long" userId="663caed515ab37fe" providerId="LiveId" clId="{83AD0286-3CB2-472A-8CED-6B67C84FF957}" dt="2026-06-27T13:52:10.163" v="4743" actId="20577"/>
          <ac:spMkLst>
            <pc:docMk/>
            <pc:sldMk cId="1526151059" sldId="972"/>
            <ac:spMk id="13" creationId="{E6EFCF15-276F-2877-24CE-AF27F5E89B01}"/>
          </ac:spMkLst>
        </pc:spChg>
        <pc:spChg chg="add del mod">
          <ac:chgData name="Paul Long" userId="663caed515ab37fe" providerId="LiveId" clId="{83AD0286-3CB2-472A-8CED-6B67C84FF957}" dt="2026-06-27T13:52:18.427" v="4745" actId="478"/>
          <ac:spMkLst>
            <pc:docMk/>
            <pc:sldMk cId="1526151059" sldId="972"/>
            <ac:spMk id="15" creationId="{2F42C786-E5AE-5400-EE99-81016A9A835C}"/>
          </ac:spMkLst>
        </pc:spChg>
        <pc:spChg chg="add mod">
          <ac:chgData name="Paul Long" userId="663caed515ab37fe" providerId="LiveId" clId="{83AD0286-3CB2-472A-8CED-6B67C84FF957}" dt="2026-06-27T13:54:42.095" v="4766" actId="1076"/>
          <ac:spMkLst>
            <pc:docMk/>
            <pc:sldMk cId="1526151059" sldId="972"/>
            <ac:spMk id="16" creationId="{1978F5CA-8328-F9DA-52B6-F838F155F2E3}"/>
          </ac:spMkLst>
        </pc:spChg>
        <pc:spChg chg="add mod">
          <ac:chgData name="Paul Long" userId="663caed515ab37fe" providerId="LiveId" clId="{83AD0286-3CB2-472A-8CED-6B67C84FF957}" dt="2026-06-27T13:54:42.095" v="4766" actId="1076"/>
          <ac:spMkLst>
            <pc:docMk/>
            <pc:sldMk cId="1526151059" sldId="972"/>
            <ac:spMk id="17" creationId="{DA0AC005-B7EA-1996-CCEC-9C5D29B3F583}"/>
          </ac:spMkLst>
        </pc:spChg>
        <pc:spChg chg="add mod">
          <ac:chgData name="Paul Long" userId="663caed515ab37fe" providerId="LiveId" clId="{83AD0286-3CB2-472A-8CED-6B67C84FF957}" dt="2026-06-27T13:57:18.853" v="4806" actId="207"/>
          <ac:spMkLst>
            <pc:docMk/>
            <pc:sldMk cId="1526151059" sldId="972"/>
            <ac:spMk id="19" creationId="{30286F52-37A0-85FE-6937-857A27331D80}"/>
          </ac:spMkLst>
        </pc:spChg>
        <pc:spChg chg="add del mod">
          <ac:chgData name="Paul Long" userId="663caed515ab37fe" providerId="LiveId" clId="{83AD0286-3CB2-472A-8CED-6B67C84FF957}" dt="2026-06-27T13:56:12.049" v="4790" actId="478"/>
          <ac:spMkLst>
            <pc:docMk/>
            <pc:sldMk cId="1526151059" sldId="972"/>
            <ac:spMk id="20" creationId="{71B449F4-D5E7-9364-296C-41EF68CF8980}"/>
          </ac:spMkLst>
        </pc:spChg>
        <pc:spChg chg="add mod">
          <ac:chgData name="Paul Long" userId="663caed515ab37fe" providerId="LiveId" clId="{83AD0286-3CB2-472A-8CED-6B67C84FF957}" dt="2026-06-27T13:56:46.788" v="4797" actId="1076"/>
          <ac:spMkLst>
            <pc:docMk/>
            <pc:sldMk cId="1526151059" sldId="972"/>
            <ac:spMk id="21" creationId="{494D23EB-9DCB-D58B-9B95-4A573A0976A7}"/>
          </ac:spMkLst>
        </pc:spChg>
        <pc:spChg chg="add del mod">
          <ac:chgData name="Paul Long" userId="663caed515ab37fe" providerId="LiveId" clId="{83AD0286-3CB2-472A-8CED-6B67C84FF957}" dt="2026-06-27T13:56:48.641" v="4799" actId="21"/>
          <ac:spMkLst>
            <pc:docMk/>
            <pc:sldMk cId="1526151059" sldId="972"/>
            <ac:spMk id="22" creationId="{99803801-A8BD-779F-414E-9205A5B03330}"/>
          </ac:spMkLst>
        </pc:spChg>
        <pc:spChg chg="add mod">
          <ac:chgData name="Paul Long" userId="663caed515ab37fe" providerId="LiveId" clId="{83AD0286-3CB2-472A-8CED-6B67C84FF957}" dt="2026-06-27T13:57:02.876" v="4801" actId="1076"/>
          <ac:spMkLst>
            <pc:docMk/>
            <pc:sldMk cId="1526151059" sldId="972"/>
            <ac:spMk id="23" creationId="{383E2990-8599-7AD6-F473-7FCA65C50C41}"/>
          </ac:spMkLst>
        </pc:spChg>
        <pc:graphicFrameChg chg="add del mod">
          <ac:chgData name="Paul Long" userId="663caed515ab37fe" providerId="LiveId" clId="{83AD0286-3CB2-472A-8CED-6B67C84FF957}" dt="2026-06-27T13:52:14.629" v="4744" actId="478"/>
          <ac:graphicFrameMkLst>
            <pc:docMk/>
            <pc:sldMk cId="1526151059" sldId="972"/>
            <ac:graphicFrameMk id="9" creationId="{23D76D57-1A7E-83FF-9D82-6608F95FFBE5}"/>
          </ac:graphicFrameMkLst>
        </pc:graphicFrameChg>
        <pc:picChg chg="add mod">
          <ac:chgData name="Paul Long" userId="663caed515ab37fe" providerId="LiveId" clId="{83AD0286-3CB2-472A-8CED-6B67C84FF957}" dt="2026-06-27T13:50:42.607" v="4713"/>
          <ac:picMkLst>
            <pc:docMk/>
            <pc:sldMk cId="1526151059" sldId="972"/>
            <ac:picMk id="6" creationId="{142A6F03-B4F6-139E-A734-EFD9693FE719}"/>
          </ac:picMkLst>
        </pc:picChg>
        <pc:picChg chg="add mod">
          <ac:chgData name="Paul Long" userId="663caed515ab37fe" providerId="LiveId" clId="{83AD0286-3CB2-472A-8CED-6B67C84FF957}" dt="2026-06-27T13:51:16.312" v="4719" actId="1076"/>
          <ac:picMkLst>
            <pc:docMk/>
            <pc:sldMk cId="1526151059" sldId="972"/>
            <ac:picMk id="8" creationId="{6E375B45-3F99-EB63-E92A-0DC7754AE94F}"/>
          </ac:picMkLst>
        </pc:picChg>
      </pc:sldChg>
      <pc:sldChg chg="addSp delSp modSp new mod modAnim">
        <pc:chgData name="Paul Long" userId="663caed515ab37fe" providerId="LiveId" clId="{83AD0286-3CB2-472A-8CED-6B67C84FF957}" dt="2026-06-27T21:17:33.413" v="5778" actId="478"/>
        <pc:sldMkLst>
          <pc:docMk/>
          <pc:sldMk cId="368257143" sldId="973"/>
        </pc:sldMkLst>
        <pc:spChg chg="mod">
          <ac:chgData name="Paul Long" userId="663caed515ab37fe" providerId="LiveId" clId="{83AD0286-3CB2-472A-8CED-6B67C84FF957}" dt="2026-06-27T14:36:41.091" v="5329" actId="20577"/>
          <ac:spMkLst>
            <pc:docMk/>
            <pc:sldMk cId="368257143" sldId="973"/>
            <ac:spMk id="2" creationId="{0516D10F-92CD-BF67-213D-E4EF8AFB1A29}"/>
          </ac:spMkLst>
        </pc:spChg>
        <pc:spChg chg="del">
          <ac:chgData name="Paul Long" userId="663caed515ab37fe" providerId="LiveId" clId="{83AD0286-3CB2-472A-8CED-6B67C84FF957}" dt="2026-06-27T21:17:33.413" v="5778" actId="478"/>
          <ac:spMkLst>
            <pc:docMk/>
            <pc:sldMk cId="368257143" sldId="973"/>
            <ac:spMk id="3" creationId="{B438400C-5377-695A-3057-940B7F9B1661}"/>
          </ac:spMkLst>
        </pc:spChg>
        <pc:spChg chg="add mod">
          <ac:chgData name="Paul Long" userId="663caed515ab37fe" providerId="LiveId" clId="{83AD0286-3CB2-472A-8CED-6B67C84FF957}" dt="2026-06-27T14:37:32.306" v="5339" actId="14100"/>
          <ac:spMkLst>
            <pc:docMk/>
            <pc:sldMk cId="368257143" sldId="973"/>
            <ac:spMk id="12" creationId="{8409EDE7-7C23-C166-69C3-C8439904348F}"/>
          </ac:spMkLst>
        </pc:spChg>
        <pc:picChg chg="add mod">
          <ac:chgData name="Paul Long" userId="663caed515ab37fe" providerId="LiveId" clId="{83AD0286-3CB2-472A-8CED-6B67C84FF957}" dt="2026-06-27T14:36:55.759" v="5333" actId="1076"/>
          <ac:picMkLst>
            <pc:docMk/>
            <pc:sldMk cId="368257143" sldId="973"/>
            <ac:picMk id="7" creationId="{DF7C5986-82F0-55F6-E76B-4464E1DC6D35}"/>
          </ac:picMkLst>
        </pc:picChg>
        <pc:picChg chg="add mod">
          <ac:chgData name="Paul Long" userId="663caed515ab37fe" providerId="LiveId" clId="{83AD0286-3CB2-472A-8CED-6B67C84FF957}" dt="2026-06-27T14:37:51.068" v="5341"/>
          <ac:picMkLst>
            <pc:docMk/>
            <pc:sldMk cId="368257143" sldId="973"/>
            <ac:picMk id="9" creationId="{0B069328-A5AF-0881-328D-90E4B461CDA9}"/>
          </ac:picMkLst>
        </pc:picChg>
        <pc:picChg chg="add mod">
          <ac:chgData name="Paul Long" userId="663caed515ab37fe" providerId="LiveId" clId="{83AD0286-3CB2-472A-8CED-6B67C84FF957}" dt="2026-06-27T14:36:59.059" v="5334" actId="1076"/>
          <ac:picMkLst>
            <pc:docMk/>
            <pc:sldMk cId="368257143" sldId="973"/>
            <ac:picMk id="11" creationId="{83B943F9-6B49-3EDA-DB6D-0B76EE50DACA}"/>
          </ac:picMkLst>
        </pc:picChg>
      </pc:sldChg>
      <pc:sldChg chg="addSp delSp modSp add mod modAnim">
        <pc:chgData name="Paul Long" userId="663caed515ab37fe" providerId="LiveId" clId="{83AD0286-3CB2-472A-8CED-6B67C84FF957}" dt="2026-06-27T21:17:26.393" v="5777" actId="478"/>
        <pc:sldMkLst>
          <pc:docMk/>
          <pc:sldMk cId="3489152335" sldId="974"/>
        </pc:sldMkLst>
        <pc:spChg chg="mod">
          <ac:chgData name="Paul Long" userId="663caed515ab37fe" providerId="LiveId" clId="{83AD0286-3CB2-472A-8CED-6B67C84FF957}" dt="2026-06-27T14:32:32.009" v="5260" actId="5793"/>
          <ac:spMkLst>
            <pc:docMk/>
            <pc:sldMk cId="3489152335" sldId="974"/>
            <ac:spMk id="2" creationId="{7D7C9574-C350-0871-4424-32B9FD113F4C}"/>
          </ac:spMkLst>
        </pc:spChg>
        <pc:spChg chg="add mod">
          <ac:chgData name="Paul Long" userId="663caed515ab37fe" providerId="LiveId" clId="{83AD0286-3CB2-472A-8CED-6B67C84FF957}" dt="2026-06-27T14:36:21.936" v="5286" actId="1076"/>
          <ac:spMkLst>
            <pc:docMk/>
            <pc:sldMk cId="3489152335" sldId="974"/>
            <ac:spMk id="7" creationId="{8331C01E-538F-E28F-CEA8-126046E98584}"/>
          </ac:spMkLst>
        </pc:spChg>
        <pc:spChg chg="mod">
          <ac:chgData name="Paul Long" userId="663caed515ab37fe" providerId="LiveId" clId="{83AD0286-3CB2-472A-8CED-6B67C84FF957}" dt="2026-06-27T14:32:04.771" v="5240" actId="1076"/>
          <ac:spMkLst>
            <pc:docMk/>
            <pc:sldMk cId="3489152335" sldId="974"/>
            <ac:spMk id="10" creationId="{1A916526-59AB-7887-E9A7-2449955A39D8}"/>
          </ac:spMkLst>
        </pc:spChg>
        <pc:spChg chg="mod">
          <ac:chgData name="Paul Long" userId="663caed515ab37fe" providerId="LiveId" clId="{83AD0286-3CB2-472A-8CED-6B67C84FF957}" dt="2026-06-27T14:32:16.657" v="5244" actId="1076"/>
          <ac:spMkLst>
            <pc:docMk/>
            <pc:sldMk cId="3489152335" sldId="974"/>
            <ac:spMk id="11" creationId="{56CD6B8F-0B88-BBC1-5EC8-BCBE8EF9FA45}"/>
          </ac:spMkLst>
        </pc:spChg>
        <pc:spChg chg="mod">
          <ac:chgData name="Paul Long" userId="663caed515ab37fe" providerId="LiveId" clId="{83AD0286-3CB2-472A-8CED-6B67C84FF957}" dt="2026-06-27T14:31:58.188" v="5239" actId="1076"/>
          <ac:spMkLst>
            <pc:docMk/>
            <pc:sldMk cId="3489152335" sldId="974"/>
            <ac:spMk id="12" creationId="{4547B34A-DDBA-B7A0-4E78-90CA2EF3946C}"/>
          </ac:spMkLst>
        </pc:spChg>
        <pc:spChg chg="mod">
          <ac:chgData name="Paul Long" userId="663caed515ab37fe" providerId="LiveId" clId="{83AD0286-3CB2-472A-8CED-6B67C84FF957}" dt="2026-06-27T14:32:07.688" v="5241" actId="1076"/>
          <ac:spMkLst>
            <pc:docMk/>
            <pc:sldMk cId="3489152335" sldId="974"/>
            <ac:spMk id="13" creationId="{1DB0CCD6-5EBF-7C28-446C-1E6A3B8FEE7F}"/>
          </ac:spMkLst>
        </pc:spChg>
        <pc:picChg chg="add mod">
          <ac:chgData name="Paul Long" userId="663caed515ab37fe" providerId="LiveId" clId="{83AD0286-3CB2-472A-8CED-6B67C84FF957}" dt="2026-06-27T14:31:50.051" v="5238"/>
          <ac:picMkLst>
            <pc:docMk/>
            <pc:sldMk cId="3489152335" sldId="974"/>
            <ac:picMk id="6" creationId="{D0FD06F9-8A41-728C-DD01-7240BA726C14}"/>
          </ac:picMkLst>
        </pc:picChg>
        <pc:picChg chg="add del mod">
          <ac:chgData name="Paul Long" userId="663caed515ab37fe" providerId="LiveId" clId="{83AD0286-3CB2-472A-8CED-6B67C84FF957}" dt="2026-06-27T21:17:26.393" v="5777" actId="478"/>
          <ac:picMkLst>
            <pc:docMk/>
            <pc:sldMk cId="3489152335" sldId="974"/>
            <ac:picMk id="8" creationId="{035B7C3C-8A30-A62E-9A70-1FFF69F60117}"/>
          </ac:picMkLst>
        </pc:picChg>
        <pc:picChg chg="mod">
          <ac:chgData name="Paul Long" userId="663caed515ab37fe" providerId="LiveId" clId="{83AD0286-3CB2-472A-8CED-6B67C84FF957}" dt="2026-06-27T14:32:11.130" v="5243" actId="1076"/>
          <ac:picMkLst>
            <pc:docMk/>
            <pc:sldMk cId="3489152335" sldId="974"/>
            <ac:picMk id="9" creationId="{2150699B-70E0-E3F7-AC14-BC86E47ED74A}"/>
          </ac:picMkLst>
        </pc:picChg>
      </pc:sldChg>
      <pc:sldChg chg="modSp new del mod">
        <pc:chgData name="Paul Long" userId="663caed515ab37fe" providerId="LiveId" clId="{83AD0286-3CB2-472A-8CED-6B67C84FF957}" dt="2026-06-27T14:45:52.545" v="5351" actId="47"/>
        <pc:sldMkLst>
          <pc:docMk/>
          <pc:sldMk cId="3463521863" sldId="975"/>
        </pc:sldMkLst>
        <pc:spChg chg="mod">
          <ac:chgData name="Paul Long" userId="663caed515ab37fe" providerId="LiveId" clId="{83AD0286-3CB2-472A-8CED-6B67C84FF957}" dt="2026-06-27T14:45:49.416" v="5350" actId="20577"/>
          <ac:spMkLst>
            <pc:docMk/>
            <pc:sldMk cId="3463521863" sldId="975"/>
            <ac:spMk id="2" creationId="{CDDF2138-A666-1B6F-0956-599F614B456F}"/>
          </ac:spMkLst>
        </pc:spChg>
      </pc:sldChg>
      <pc:sldMasterChg chg="addSp modSp mod modSldLayout">
        <pc:chgData name="Paul Long" userId="663caed515ab37fe" providerId="LiveId" clId="{83AD0286-3CB2-472A-8CED-6B67C84FF957}" dt="2026-06-27T21:37:03.669" v="6049" actId="1076"/>
        <pc:sldMasterMkLst>
          <pc:docMk/>
          <pc:sldMasterMk cId="1932591940" sldId="2147484005"/>
        </pc:sldMasterMkLst>
        <pc:spChg chg="add mod">
          <ac:chgData name="Paul Long" userId="663caed515ab37fe" providerId="LiveId" clId="{83AD0286-3CB2-472A-8CED-6B67C84FF957}" dt="2026-06-27T21:36:43.449" v="6046" actId="207"/>
          <ac:spMkLst>
            <pc:docMk/>
            <pc:sldMasterMk cId="1932591940" sldId="2147484005"/>
            <ac:spMk id="4" creationId="{07A72BF9-0E04-23A6-DA16-2F347B84FDC7}"/>
          </ac:spMkLst>
        </pc:spChg>
        <pc:spChg chg="mod">
          <ac:chgData name="Paul Long" userId="663caed515ab37fe" providerId="LiveId" clId="{83AD0286-3CB2-472A-8CED-6B67C84FF957}" dt="2026-06-26T11:51:11.827" v="3204"/>
          <ac:spMkLst>
            <pc:docMk/>
            <pc:sldMasterMk cId="1932591940" sldId="2147484005"/>
            <ac:spMk id="5" creationId="{00000000-0000-0000-0000-000000000000}"/>
          </ac:spMkLst>
        </pc:spChg>
        <pc:sldLayoutChg chg="addSp modSp mod">
          <pc:chgData name="Paul Long" userId="663caed515ab37fe" providerId="LiveId" clId="{83AD0286-3CB2-472A-8CED-6B67C84FF957}" dt="2026-06-27T21:37:03.669" v="6049" actId="1076"/>
          <pc:sldLayoutMkLst>
            <pc:docMk/>
            <pc:sldMasterMk cId="1932591940" sldId="2147484005"/>
            <pc:sldLayoutMk cId="1518988995" sldId="2147484006"/>
          </pc:sldLayoutMkLst>
          <pc:spChg chg="add mod">
            <ac:chgData name="Paul Long" userId="663caed515ab37fe" providerId="LiveId" clId="{83AD0286-3CB2-472A-8CED-6B67C84FF957}" dt="2026-06-27T21:37:03.669" v="6049" actId="1076"/>
            <ac:spMkLst>
              <pc:docMk/>
              <pc:sldMasterMk cId="1932591940" sldId="2147484005"/>
              <pc:sldLayoutMk cId="1518988995" sldId="2147484006"/>
              <ac:spMk id="4" creationId="{D9CA73AD-8C1B-87B5-7718-58D7C3AE0C20}"/>
            </ac:spMkLst>
          </pc:spChg>
          <pc:spChg chg="mod">
            <ac:chgData name="Paul Long" userId="663caed515ab37fe" providerId="LiveId" clId="{83AD0286-3CB2-472A-8CED-6B67C84FF957}" dt="2026-06-26T11:51:11.827" v="3204"/>
            <ac:spMkLst>
              <pc:docMk/>
              <pc:sldMasterMk cId="1932591940" sldId="2147484005"/>
              <pc:sldLayoutMk cId="1518988995" sldId="2147484006"/>
              <ac:spMk id="5" creationId="{00000000-0000-0000-0000-000000000000}"/>
            </ac:spMkLst>
          </pc:spChg>
        </pc:sldLayoutChg>
        <pc:sldLayoutChg chg="addSp modSp mod">
          <pc:chgData name="Paul Long" userId="663caed515ab37fe" providerId="LiveId" clId="{83AD0286-3CB2-472A-8CED-6B67C84FF957}" dt="2026-06-27T21:35:33.615" v="5987"/>
          <pc:sldLayoutMkLst>
            <pc:docMk/>
            <pc:sldMasterMk cId="1932591940" sldId="2147484005"/>
            <pc:sldLayoutMk cId="3113184037" sldId="2147484007"/>
          </pc:sldLayoutMkLst>
          <pc:spChg chg="add mod">
            <ac:chgData name="Paul Long" userId="663caed515ab37fe" providerId="LiveId" clId="{83AD0286-3CB2-472A-8CED-6B67C84FF957}" dt="2026-06-27T21:35:33.615" v="5987"/>
            <ac:spMkLst>
              <pc:docMk/>
              <pc:sldMasterMk cId="1932591940" sldId="2147484005"/>
              <pc:sldLayoutMk cId="3113184037" sldId="2147484007"/>
              <ac:spMk id="3" creationId="{799AE3E7-43CB-2030-3158-78F81EA92D7B}"/>
            </ac:spMkLst>
          </pc:spChg>
          <pc:spChg chg="mod">
            <ac:chgData name="Paul Long" userId="663caed515ab37fe" providerId="LiveId" clId="{83AD0286-3CB2-472A-8CED-6B67C84FF957}" dt="2026-06-26T11:51:11.827" v="3204"/>
            <ac:spMkLst>
              <pc:docMk/>
              <pc:sldMasterMk cId="1932591940" sldId="2147484005"/>
              <pc:sldLayoutMk cId="3113184037" sldId="2147484007"/>
              <ac:spMk id="5" creationId="{00000000-0000-0000-0000-000000000000}"/>
            </ac:spMkLst>
          </pc:spChg>
        </pc:sldLayoutChg>
        <pc:sldLayoutChg chg="modSp">
          <pc:chgData name="Paul Long" userId="663caed515ab37fe" providerId="LiveId" clId="{83AD0286-3CB2-472A-8CED-6B67C84FF957}" dt="2026-06-26T11:51:11.827" v="3204"/>
          <pc:sldLayoutMkLst>
            <pc:docMk/>
            <pc:sldMasterMk cId="1932591940" sldId="2147484005"/>
            <pc:sldLayoutMk cId="330118875" sldId="2147484008"/>
          </pc:sldLayoutMkLst>
          <pc:spChg chg="mod">
            <ac:chgData name="Paul Long" userId="663caed515ab37fe" providerId="LiveId" clId="{83AD0286-3CB2-472A-8CED-6B67C84FF957}" dt="2026-06-26T11:51:11.827" v="3204"/>
            <ac:spMkLst>
              <pc:docMk/>
              <pc:sldMasterMk cId="1932591940" sldId="2147484005"/>
              <pc:sldLayoutMk cId="330118875" sldId="2147484008"/>
              <ac:spMk id="5" creationId="{00000000-0000-0000-0000-000000000000}"/>
            </ac:spMkLst>
          </pc:spChg>
        </pc:sldLayoutChg>
        <pc:sldLayoutChg chg="modSp">
          <pc:chgData name="Paul Long" userId="663caed515ab37fe" providerId="LiveId" clId="{83AD0286-3CB2-472A-8CED-6B67C84FF957}" dt="2026-06-26T11:51:11.827" v="3204"/>
          <pc:sldLayoutMkLst>
            <pc:docMk/>
            <pc:sldMasterMk cId="1932591940" sldId="2147484005"/>
            <pc:sldLayoutMk cId="4077560003" sldId="2147484009"/>
          </pc:sldLayoutMkLst>
          <pc:spChg chg="mod">
            <ac:chgData name="Paul Long" userId="663caed515ab37fe" providerId="LiveId" clId="{83AD0286-3CB2-472A-8CED-6B67C84FF957}" dt="2026-06-26T11:51:11.827" v="3204"/>
            <ac:spMkLst>
              <pc:docMk/>
              <pc:sldMasterMk cId="1932591940" sldId="2147484005"/>
              <pc:sldLayoutMk cId="4077560003" sldId="2147484009"/>
              <ac:spMk id="6" creationId="{00000000-0000-0000-0000-000000000000}"/>
            </ac:spMkLst>
          </pc:spChg>
        </pc:sldLayoutChg>
        <pc:sldLayoutChg chg="modSp">
          <pc:chgData name="Paul Long" userId="663caed515ab37fe" providerId="LiveId" clId="{83AD0286-3CB2-472A-8CED-6B67C84FF957}" dt="2026-06-26T11:51:11.827" v="3204"/>
          <pc:sldLayoutMkLst>
            <pc:docMk/>
            <pc:sldMasterMk cId="1932591940" sldId="2147484005"/>
            <pc:sldLayoutMk cId="2376273913" sldId="2147484010"/>
          </pc:sldLayoutMkLst>
          <pc:spChg chg="mod">
            <ac:chgData name="Paul Long" userId="663caed515ab37fe" providerId="LiveId" clId="{83AD0286-3CB2-472A-8CED-6B67C84FF957}" dt="2026-06-26T11:51:11.827" v="3204"/>
            <ac:spMkLst>
              <pc:docMk/>
              <pc:sldMasterMk cId="1932591940" sldId="2147484005"/>
              <pc:sldLayoutMk cId="2376273913" sldId="2147484010"/>
              <ac:spMk id="8" creationId="{00000000-0000-0000-0000-000000000000}"/>
            </ac:spMkLst>
          </pc:spChg>
        </pc:sldLayoutChg>
        <pc:sldLayoutChg chg="modSp">
          <pc:chgData name="Paul Long" userId="663caed515ab37fe" providerId="LiveId" clId="{83AD0286-3CB2-472A-8CED-6B67C84FF957}" dt="2026-06-26T11:51:11.827" v="3204"/>
          <pc:sldLayoutMkLst>
            <pc:docMk/>
            <pc:sldMasterMk cId="1932591940" sldId="2147484005"/>
            <pc:sldLayoutMk cId="1341048837" sldId="2147484013"/>
          </pc:sldLayoutMkLst>
          <pc:spChg chg="mod">
            <ac:chgData name="Paul Long" userId="663caed515ab37fe" providerId="LiveId" clId="{83AD0286-3CB2-472A-8CED-6B67C84FF957}" dt="2026-06-26T11:51:11.827" v="3204"/>
            <ac:spMkLst>
              <pc:docMk/>
              <pc:sldMasterMk cId="1932591940" sldId="2147484005"/>
              <pc:sldLayoutMk cId="1341048837" sldId="2147484013"/>
              <ac:spMk id="6" creationId="{00000000-0000-0000-0000-000000000000}"/>
            </ac:spMkLst>
          </pc:spChg>
        </pc:sldLayoutChg>
        <pc:sldLayoutChg chg="modSp">
          <pc:chgData name="Paul Long" userId="663caed515ab37fe" providerId="LiveId" clId="{83AD0286-3CB2-472A-8CED-6B67C84FF957}" dt="2026-06-26T11:51:11.827" v="3204"/>
          <pc:sldLayoutMkLst>
            <pc:docMk/>
            <pc:sldMasterMk cId="1932591940" sldId="2147484005"/>
            <pc:sldLayoutMk cId="4005434994" sldId="2147484016"/>
          </pc:sldLayoutMkLst>
          <pc:spChg chg="mod">
            <ac:chgData name="Paul Long" userId="663caed515ab37fe" providerId="LiveId" clId="{83AD0286-3CB2-472A-8CED-6B67C84FF957}" dt="2026-06-26T11:51:11.827" v="3204"/>
            <ac:spMkLst>
              <pc:docMk/>
              <pc:sldMasterMk cId="1932591940" sldId="2147484005"/>
              <pc:sldLayoutMk cId="4005434994" sldId="2147484016"/>
              <ac:spMk id="6" creationId="{00000000-0000-0000-0000-000000000000}"/>
            </ac:spMkLst>
          </pc:spChg>
        </pc:sldLayoutChg>
        <pc:sldLayoutChg chg="modSp">
          <pc:chgData name="Paul Long" userId="663caed515ab37fe" providerId="LiveId" clId="{83AD0286-3CB2-472A-8CED-6B67C84FF957}" dt="2026-06-26T11:51:11.827" v="3204"/>
          <pc:sldLayoutMkLst>
            <pc:docMk/>
            <pc:sldMasterMk cId="1932591940" sldId="2147484005"/>
            <pc:sldLayoutMk cId="2399123888" sldId="2147484018"/>
          </pc:sldLayoutMkLst>
          <pc:spChg chg="mod">
            <ac:chgData name="Paul Long" userId="663caed515ab37fe" providerId="LiveId" clId="{83AD0286-3CB2-472A-8CED-6B67C84FF957}" dt="2026-06-26T11:51:11.827" v="3204"/>
            <ac:spMkLst>
              <pc:docMk/>
              <pc:sldMasterMk cId="1932591940" sldId="2147484005"/>
              <pc:sldLayoutMk cId="2399123888" sldId="2147484018"/>
              <ac:spMk id="6" creationId="{00000000-0000-0000-0000-000000000000}"/>
            </ac:spMkLst>
          </pc:spChg>
        </pc:sldLayoutChg>
        <pc:sldLayoutChg chg="modSp">
          <pc:chgData name="Paul Long" userId="663caed515ab37fe" providerId="LiveId" clId="{83AD0286-3CB2-472A-8CED-6B67C84FF957}" dt="2026-06-26T11:51:11.827" v="3204"/>
          <pc:sldLayoutMkLst>
            <pc:docMk/>
            <pc:sldMasterMk cId="1932591940" sldId="2147484005"/>
            <pc:sldLayoutMk cId="3670551538" sldId="2147484019"/>
          </pc:sldLayoutMkLst>
          <pc:spChg chg="mod">
            <ac:chgData name="Paul Long" userId="663caed515ab37fe" providerId="LiveId" clId="{83AD0286-3CB2-472A-8CED-6B67C84FF957}" dt="2026-06-26T11:51:11.827" v="3204"/>
            <ac:spMkLst>
              <pc:docMk/>
              <pc:sldMasterMk cId="1932591940" sldId="2147484005"/>
              <pc:sldLayoutMk cId="3670551538" sldId="2147484019"/>
              <ac:spMk id="4" creationId="{00000000-0000-0000-0000-000000000000}"/>
            </ac:spMkLst>
          </pc:spChg>
        </pc:sldLayoutChg>
        <pc:sldLayoutChg chg="modSp">
          <pc:chgData name="Paul Long" userId="663caed515ab37fe" providerId="LiveId" clId="{83AD0286-3CB2-472A-8CED-6B67C84FF957}" dt="2026-06-26T11:51:11.827" v="3204"/>
          <pc:sldLayoutMkLst>
            <pc:docMk/>
            <pc:sldMasterMk cId="1932591940" sldId="2147484005"/>
            <pc:sldLayoutMk cId="3095502816" sldId="2147484020"/>
          </pc:sldLayoutMkLst>
          <pc:spChg chg="mod">
            <ac:chgData name="Paul Long" userId="663caed515ab37fe" providerId="LiveId" clId="{83AD0286-3CB2-472A-8CED-6B67C84FF957}" dt="2026-06-26T11:51:11.827" v="3204"/>
            <ac:spMkLst>
              <pc:docMk/>
              <pc:sldMasterMk cId="1932591940" sldId="2147484005"/>
              <pc:sldLayoutMk cId="3095502816" sldId="2147484020"/>
              <ac:spMk id="8" creationId="{00000000-0000-0000-0000-000000000000}"/>
            </ac:spMkLst>
          </pc:spChg>
        </pc:sldLayoutChg>
      </pc:sldMasterChg>
      <pc:sldMasterChg chg="addSp modSp">
        <pc:chgData name="Paul Long" userId="663caed515ab37fe" providerId="LiveId" clId="{83AD0286-3CB2-472A-8CED-6B67C84FF957}" dt="2026-06-27T21:38:02.767" v="6050"/>
        <pc:sldMasterMkLst>
          <pc:docMk/>
          <pc:sldMasterMk cId="20304545" sldId="2147484021"/>
        </pc:sldMasterMkLst>
        <pc:spChg chg="add mod">
          <ac:chgData name="Paul Long" userId="663caed515ab37fe" providerId="LiveId" clId="{83AD0286-3CB2-472A-8CED-6B67C84FF957}" dt="2026-06-27T21:38:02.767" v="6050"/>
          <ac:spMkLst>
            <pc:docMk/>
            <pc:sldMasterMk cId="20304545" sldId="2147484021"/>
            <ac:spMk id="4" creationId="{A23E9BC6-AC93-AB55-54B8-04B0BF6E89C3}"/>
          </ac:spMkLst>
        </pc:spChg>
      </pc:sldMasterChg>
      <pc:sldMasterChg chg="addSp modSp">
        <pc:chgData name="Paul Long" userId="663caed515ab37fe" providerId="LiveId" clId="{83AD0286-3CB2-472A-8CED-6B67C84FF957}" dt="2026-06-27T21:38:06.350" v="6051"/>
        <pc:sldMasterMkLst>
          <pc:docMk/>
          <pc:sldMasterMk cId="1012037176" sldId="2147484038"/>
        </pc:sldMasterMkLst>
        <pc:spChg chg="add mod">
          <ac:chgData name="Paul Long" userId="663caed515ab37fe" providerId="LiveId" clId="{83AD0286-3CB2-472A-8CED-6B67C84FF957}" dt="2026-06-27T21:38:06.350" v="6051"/>
          <ac:spMkLst>
            <pc:docMk/>
            <pc:sldMasterMk cId="1012037176" sldId="2147484038"/>
            <ac:spMk id="4" creationId="{B1D2A204-F7F8-0FD0-2E9F-424635590FED}"/>
          </ac:spMkLst>
        </pc:sp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C02F0A-B73A-42CB-9D6C-9852754EA12C}" type="doc">
      <dgm:prSet loTypeId="urn:microsoft.com/office/officeart/2011/layout/Tab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97C7E4D-9997-40C1-9021-328EBEBB7BA0}">
      <dgm:prSet/>
      <dgm:spPr/>
      <dgm:t>
        <a:bodyPr/>
        <a:lstStyle/>
        <a:p>
          <a:r>
            <a:rPr lang="en-GB" b="1" baseline="0" dirty="0">
              <a:latin typeface="Century Gothic" panose="020B0502020202020204" pitchFamily="34" charset="0"/>
            </a:rPr>
            <a:t>E</a:t>
          </a:r>
          <a:endParaRPr lang="en-US" dirty="0">
            <a:latin typeface="Century Gothic" panose="020B0502020202020204" pitchFamily="34" charset="0"/>
          </a:endParaRPr>
        </a:p>
      </dgm:t>
    </dgm:pt>
    <dgm:pt modelId="{05BE318F-27AB-431C-9848-5770008F8AE1}" type="parTrans" cxnId="{42F595CD-378D-42FA-8EC7-B3F2FAF51F63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DE6EAA94-87C8-444B-844E-45FE9C140764}" type="sibTrans" cxnId="{42F595CD-378D-42FA-8EC7-B3F2FAF51F63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5B48A297-09A7-43A5-A912-A3522C572069}">
      <dgm:prSet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D</a:t>
          </a:r>
        </a:p>
      </dgm:t>
    </dgm:pt>
    <dgm:pt modelId="{602F2683-567A-4EE9-A57D-8B1069F988EE}" type="parTrans" cxnId="{06E5728C-A0CC-43C9-A34E-B94005370280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D8650A7B-6BAF-4B39-8A4B-524C48624108}" type="sibTrans" cxnId="{06E5728C-A0CC-43C9-A34E-B94005370280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F4AA5E97-DD33-409D-9FB4-F4B6B1A19769}">
      <dgm:prSet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A</a:t>
          </a:r>
        </a:p>
      </dgm:t>
    </dgm:pt>
    <dgm:pt modelId="{B9835012-8C3C-49B8-A35A-D95F3D0686FF}" type="parTrans" cxnId="{2B2F9F3E-AD2D-48DA-9A84-4931B39CC0A7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DB43F4BA-8F3F-4ADB-9AF0-D1F16FC325F0}" type="sibTrans" cxnId="{2B2F9F3E-AD2D-48DA-9A84-4931B39CC0A7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E0DC36DB-80A3-4FBB-A92F-5FFF02FD7B9A}">
      <dgm:prSet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g</a:t>
          </a:r>
        </a:p>
      </dgm:t>
    </dgm:pt>
    <dgm:pt modelId="{E861A22A-EA10-44F0-8968-C0C6802B8859}" type="parTrans" cxnId="{4DE70244-263A-4EE3-B341-7D2DDEFCB37B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5AD49943-D046-459A-AE78-57A89712A45D}" type="sibTrans" cxnId="{4DE70244-263A-4EE3-B341-7D2DDEFCB37B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B4FFD167-E4B0-48CC-ACEA-EC3CB10479E3}">
      <dgm:prSet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M</a:t>
          </a:r>
        </a:p>
      </dgm:t>
    </dgm:pt>
    <dgm:pt modelId="{97A52029-C9C8-4EA9-9A81-4638D838B170}" type="parTrans" cxnId="{1238A130-E652-43AE-B98E-3D54652008B5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216E50C2-883E-4FA7-AFC3-1EC07D725B60}" type="sibTrans" cxnId="{1238A130-E652-43AE-B98E-3D54652008B5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1251FF0D-74C3-43C7-88A6-544DBC5B135A}">
      <dgm:prSet/>
      <dgm:spPr/>
      <dgm:t>
        <a:bodyPr/>
        <a:lstStyle/>
        <a:p>
          <a:r>
            <a:rPr lang="en-GB" baseline="0" dirty="0" err="1">
              <a:latin typeface="Century Gothic" panose="020B0502020202020204" pitchFamily="34" charset="0"/>
            </a:rPr>
            <a:t>xample</a:t>
          </a:r>
          <a:endParaRPr lang="en-US" dirty="0">
            <a:latin typeface="Century Gothic" panose="020B0502020202020204" pitchFamily="34" charset="0"/>
          </a:endParaRPr>
        </a:p>
      </dgm:t>
    </dgm:pt>
    <dgm:pt modelId="{7FA9230A-1852-460D-B0B1-F1954A60A7D3}" type="parTrans" cxnId="{E9D7CC16-06A0-4447-9AC2-0426744C95CA}">
      <dgm:prSet/>
      <dgm:spPr/>
      <dgm:t>
        <a:bodyPr/>
        <a:lstStyle/>
        <a:p>
          <a:endParaRPr lang="en-GB">
            <a:latin typeface="Century Gothic" panose="020B0502020202020204" pitchFamily="34" charset="0"/>
          </a:endParaRPr>
        </a:p>
      </dgm:t>
    </dgm:pt>
    <dgm:pt modelId="{717AB6CB-CCB1-470D-A458-6FBCF8742C0F}" type="sibTrans" cxnId="{E9D7CC16-06A0-4447-9AC2-0426744C95CA}">
      <dgm:prSet/>
      <dgm:spPr/>
      <dgm:t>
        <a:bodyPr/>
        <a:lstStyle/>
        <a:p>
          <a:endParaRPr lang="en-GB">
            <a:latin typeface="Century Gothic" panose="020B0502020202020204" pitchFamily="34" charset="0"/>
          </a:endParaRPr>
        </a:p>
      </dgm:t>
    </dgm:pt>
    <dgm:pt modelId="{24D01122-C082-4831-B1DC-B424DC8CE6A8}">
      <dgm:prSet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riven</a:t>
          </a:r>
        </a:p>
      </dgm:t>
    </dgm:pt>
    <dgm:pt modelId="{0B90C1FF-D4CC-43E1-B125-57A67C6F6E5C}" type="parTrans" cxnId="{48606A68-1C28-4BE0-BDD0-98FED56FCDD3}">
      <dgm:prSet/>
      <dgm:spPr/>
      <dgm:t>
        <a:bodyPr/>
        <a:lstStyle/>
        <a:p>
          <a:endParaRPr lang="en-GB">
            <a:latin typeface="Century Gothic" panose="020B0502020202020204" pitchFamily="34" charset="0"/>
          </a:endParaRPr>
        </a:p>
      </dgm:t>
    </dgm:pt>
    <dgm:pt modelId="{C5EA5600-5632-4B23-AD1E-8A1A3248A2DE}" type="sibTrans" cxnId="{48606A68-1C28-4BE0-BDD0-98FED56FCDD3}">
      <dgm:prSet/>
      <dgm:spPr/>
      <dgm:t>
        <a:bodyPr/>
        <a:lstStyle/>
        <a:p>
          <a:endParaRPr lang="en-GB">
            <a:latin typeface="Century Gothic" panose="020B0502020202020204" pitchFamily="34" charset="0"/>
          </a:endParaRPr>
        </a:p>
      </dgm:t>
    </dgm:pt>
    <dgm:pt modelId="{439A7F16-1F2B-4C32-9695-A0AF5356DE7E}">
      <dgm:prSet/>
      <dgm:spPr/>
      <dgm:t>
        <a:bodyPr/>
        <a:lstStyle/>
        <a:p>
          <a:r>
            <a:rPr lang="en-GB" baseline="0" dirty="0">
              <a:latin typeface="Century Gothic" panose="020B0502020202020204" pitchFamily="34" charset="0"/>
            </a:rPr>
            <a:t>answers</a:t>
          </a:r>
          <a:endParaRPr lang="en-US" dirty="0">
            <a:latin typeface="Century Gothic" panose="020B0502020202020204" pitchFamily="34" charset="0"/>
          </a:endParaRPr>
        </a:p>
      </dgm:t>
    </dgm:pt>
    <dgm:pt modelId="{025C53E6-A33E-4CBC-AC8B-C6A1B8627F10}" type="parTrans" cxnId="{6377828C-2B7C-4F22-9476-6B71CA865614}">
      <dgm:prSet/>
      <dgm:spPr/>
      <dgm:t>
        <a:bodyPr/>
        <a:lstStyle/>
        <a:p>
          <a:endParaRPr lang="en-GB">
            <a:latin typeface="Century Gothic" panose="020B0502020202020204" pitchFamily="34" charset="0"/>
          </a:endParaRPr>
        </a:p>
      </dgm:t>
    </dgm:pt>
    <dgm:pt modelId="{9726BA7E-B5CF-440B-8202-F470BCFF4DA2}" type="sibTrans" cxnId="{6377828C-2B7C-4F22-9476-6B71CA865614}">
      <dgm:prSet/>
      <dgm:spPr/>
      <dgm:t>
        <a:bodyPr/>
        <a:lstStyle/>
        <a:p>
          <a:endParaRPr lang="en-GB">
            <a:latin typeface="Century Gothic" panose="020B0502020202020204" pitchFamily="34" charset="0"/>
          </a:endParaRPr>
        </a:p>
      </dgm:t>
    </dgm:pt>
    <dgm:pt modelId="{71183402-78EE-4F74-A4B1-A11444D27158}">
      <dgm:prSet/>
      <dgm:spPr/>
      <dgm:t>
        <a:bodyPr/>
        <a:lstStyle/>
        <a:p>
          <a:r>
            <a:rPr lang="en-GB" baseline="0" dirty="0">
              <a:latin typeface="Century Gothic" panose="020B0502020202020204" pitchFamily="34" charset="0"/>
            </a:rPr>
            <a:t>et</a:t>
          </a:r>
          <a:endParaRPr lang="en-US" dirty="0">
            <a:latin typeface="Century Gothic" panose="020B0502020202020204" pitchFamily="34" charset="0"/>
          </a:endParaRPr>
        </a:p>
      </dgm:t>
    </dgm:pt>
    <dgm:pt modelId="{7E267D06-0AD1-4AA7-9F48-5169F8527D34}" type="parTrans" cxnId="{ADB2558C-31CA-4A6C-880C-8307A4113C3A}">
      <dgm:prSet/>
      <dgm:spPr/>
      <dgm:t>
        <a:bodyPr/>
        <a:lstStyle/>
        <a:p>
          <a:endParaRPr lang="en-GB">
            <a:latin typeface="Century Gothic" panose="020B0502020202020204" pitchFamily="34" charset="0"/>
          </a:endParaRPr>
        </a:p>
      </dgm:t>
    </dgm:pt>
    <dgm:pt modelId="{2700DE43-F41E-4435-A328-29082BC1E3BF}" type="sibTrans" cxnId="{ADB2558C-31CA-4A6C-880C-8307A4113C3A}">
      <dgm:prSet/>
      <dgm:spPr/>
      <dgm:t>
        <a:bodyPr/>
        <a:lstStyle/>
        <a:p>
          <a:endParaRPr lang="en-GB">
            <a:latin typeface="Century Gothic" panose="020B0502020202020204" pitchFamily="34" charset="0"/>
          </a:endParaRPr>
        </a:p>
      </dgm:t>
    </dgm:pt>
    <dgm:pt modelId="{A64288AB-A9D5-48D4-9652-7764BF36EBD1}">
      <dgm:prSet/>
      <dgm:spPr/>
      <dgm:t>
        <a:bodyPr/>
        <a:lstStyle/>
        <a:p>
          <a:r>
            <a:rPr lang="en-GB" baseline="0" dirty="0">
              <a:latin typeface="Century Gothic" panose="020B0502020202020204" pitchFamily="34" charset="0"/>
            </a:rPr>
            <a:t>arks</a:t>
          </a:r>
          <a:endParaRPr lang="en-US" dirty="0">
            <a:latin typeface="Century Gothic" panose="020B0502020202020204" pitchFamily="34" charset="0"/>
          </a:endParaRPr>
        </a:p>
      </dgm:t>
    </dgm:pt>
    <dgm:pt modelId="{600FD8F1-2A5E-4ACD-A140-0447701D4D00}" type="parTrans" cxnId="{15C462DE-FEBF-41A1-94FB-E5EC6BC4D82E}">
      <dgm:prSet/>
      <dgm:spPr/>
      <dgm:t>
        <a:bodyPr/>
        <a:lstStyle/>
        <a:p>
          <a:endParaRPr lang="en-GB">
            <a:latin typeface="Century Gothic" panose="020B0502020202020204" pitchFamily="34" charset="0"/>
          </a:endParaRPr>
        </a:p>
      </dgm:t>
    </dgm:pt>
    <dgm:pt modelId="{35E3100F-4D62-4D91-BA9E-22171A30741F}" type="sibTrans" cxnId="{15C462DE-FEBF-41A1-94FB-E5EC6BC4D82E}">
      <dgm:prSet/>
      <dgm:spPr/>
      <dgm:t>
        <a:bodyPr/>
        <a:lstStyle/>
        <a:p>
          <a:endParaRPr lang="en-GB">
            <a:latin typeface="Century Gothic" panose="020B0502020202020204" pitchFamily="34" charset="0"/>
          </a:endParaRPr>
        </a:p>
      </dgm:t>
    </dgm:pt>
    <dgm:pt modelId="{F7B5BE55-A75A-40A5-8E03-AC29C3C01801}" type="pres">
      <dgm:prSet presAssocID="{F3C02F0A-B73A-42CB-9D6C-9852754EA12C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A39C0ABB-2EAE-4477-9345-32E5800230E6}" type="pres">
      <dgm:prSet presAssocID="{797C7E4D-9997-40C1-9021-328EBEBB7BA0}" presName="composite" presStyleCnt="0"/>
      <dgm:spPr/>
    </dgm:pt>
    <dgm:pt modelId="{F847AF08-17F7-497D-BAD1-848AA239C41D}" type="pres">
      <dgm:prSet presAssocID="{797C7E4D-9997-40C1-9021-328EBEBB7BA0}" presName="FirstChild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E87FEB7E-0EFE-4AAD-B09A-511AC96F9D60}" type="pres">
      <dgm:prSet presAssocID="{797C7E4D-9997-40C1-9021-328EBEBB7BA0}" presName="Parent" presStyleLbl="alignNode1" presStyleIdx="0" presStyleCnt="5" custScaleX="97906">
        <dgm:presLayoutVars>
          <dgm:chMax val="3"/>
          <dgm:chPref val="3"/>
          <dgm:bulletEnabled val="1"/>
        </dgm:presLayoutVars>
      </dgm:prSet>
      <dgm:spPr/>
    </dgm:pt>
    <dgm:pt modelId="{90ABC9F8-463F-418F-9CF3-17656E648178}" type="pres">
      <dgm:prSet presAssocID="{797C7E4D-9997-40C1-9021-328EBEBB7BA0}" presName="Accent" presStyleLbl="parChTrans1D1" presStyleIdx="0" presStyleCnt="5"/>
      <dgm:spPr/>
    </dgm:pt>
    <dgm:pt modelId="{6EC03ACA-BAA9-4E33-9690-270BEF51CA36}" type="pres">
      <dgm:prSet presAssocID="{DE6EAA94-87C8-444B-844E-45FE9C140764}" presName="sibTrans" presStyleCnt="0"/>
      <dgm:spPr/>
    </dgm:pt>
    <dgm:pt modelId="{FAB2545C-7573-4AF0-B493-46DAC53CF3BF}" type="pres">
      <dgm:prSet presAssocID="{5B48A297-09A7-43A5-A912-A3522C572069}" presName="composite" presStyleCnt="0"/>
      <dgm:spPr/>
    </dgm:pt>
    <dgm:pt modelId="{7233DE11-10BB-4C68-B197-F648EB33A178}" type="pres">
      <dgm:prSet presAssocID="{5B48A297-09A7-43A5-A912-A3522C572069}" presName="FirstChild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2B3DB48E-7BE3-4EEB-9223-A214D176C967}" type="pres">
      <dgm:prSet presAssocID="{5B48A297-09A7-43A5-A912-A3522C572069}" presName="Parent" presStyleLbl="alignNode1" presStyleIdx="1" presStyleCnt="5" custScaleX="97906">
        <dgm:presLayoutVars>
          <dgm:chMax val="3"/>
          <dgm:chPref val="3"/>
          <dgm:bulletEnabled val="1"/>
        </dgm:presLayoutVars>
      </dgm:prSet>
      <dgm:spPr/>
    </dgm:pt>
    <dgm:pt modelId="{B5D54128-A873-486E-A82C-76123B7B32BF}" type="pres">
      <dgm:prSet presAssocID="{5B48A297-09A7-43A5-A912-A3522C572069}" presName="Accent" presStyleLbl="parChTrans1D1" presStyleIdx="1" presStyleCnt="5"/>
      <dgm:spPr/>
    </dgm:pt>
    <dgm:pt modelId="{012CEE92-3C65-4CE3-99E5-45BF3C4613A0}" type="pres">
      <dgm:prSet presAssocID="{D8650A7B-6BAF-4B39-8A4B-524C48624108}" presName="sibTrans" presStyleCnt="0"/>
      <dgm:spPr/>
    </dgm:pt>
    <dgm:pt modelId="{9C39D612-130D-4729-BDAC-51C6F810EE05}" type="pres">
      <dgm:prSet presAssocID="{F4AA5E97-DD33-409D-9FB4-F4B6B1A19769}" presName="composite" presStyleCnt="0"/>
      <dgm:spPr/>
    </dgm:pt>
    <dgm:pt modelId="{C3D6A278-C0CA-458A-B84F-5D1514386E09}" type="pres">
      <dgm:prSet presAssocID="{F4AA5E97-DD33-409D-9FB4-F4B6B1A19769}" presName="FirstChild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757C770E-8E39-4E9F-B0DC-A7B3A71FFD23}" type="pres">
      <dgm:prSet presAssocID="{F4AA5E97-DD33-409D-9FB4-F4B6B1A19769}" presName="Parent" presStyleLbl="alignNode1" presStyleIdx="2" presStyleCnt="5" custScaleX="97906">
        <dgm:presLayoutVars>
          <dgm:chMax val="3"/>
          <dgm:chPref val="3"/>
          <dgm:bulletEnabled val="1"/>
        </dgm:presLayoutVars>
      </dgm:prSet>
      <dgm:spPr/>
    </dgm:pt>
    <dgm:pt modelId="{7B4774B6-AB35-48F9-898E-28AD12E59934}" type="pres">
      <dgm:prSet presAssocID="{F4AA5E97-DD33-409D-9FB4-F4B6B1A19769}" presName="Accent" presStyleLbl="parChTrans1D1" presStyleIdx="2" presStyleCnt="5"/>
      <dgm:spPr/>
    </dgm:pt>
    <dgm:pt modelId="{C9417608-F6DD-4EF7-A422-D4937EB6EE06}" type="pres">
      <dgm:prSet presAssocID="{DB43F4BA-8F3F-4ADB-9AF0-D1F16FC325F0}" presName="sibTrans" presStyleCnt="0"/>
      <dgm:spPr/>
    </dgm:pt>
    <dgm:pt modelId="{1A56A76D-F717-4E28-BEB2-ED98C3A8D2A7}" type="pres">
      <dgm:prSet presAssocID="{E0DC36DB-80A3-4FBB-A92F-5FFF02FD7B9A}" presName="composite" presStyleCnt="0"/>
      <dgm:spPr/>
    </dgm:pt>
    <dgm:pt modelId="{7F746BB5-C0D6-4727-89BC-AA68DFBF3368}" type="pres">
      <dgm:prSet presAssocID="{E0DC36DB-80A3-4FBB-A92F-5FFF02FD7B9A}" presName="FirstChild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93AA1604-984A-4152-9177-674E5A605A49}" type="pres">
      <dgm:prSet presAssocID="{E0DC36DB-80A3-4FBB-A92F-5FFF02FD7B9A}" presName="Parent" presStyleLbl="alignNode1" presStyleIdx="3" presStyleCnt="5" custScaleX="97906">
        <dgm:presLayoutVars>
          <dgm:chMax val="3"/>
          <dgm:chPref val="3"/>
          <dgm:bulletEnabled val="1"/>
        </dgm:presLayoutVars>
      </dgm:prSet>
      <dgm:spPr/>
    </dgm:pt>
    <dgm:pt modelId="{0AB1F7FC-DC50-48DD-A578-F99CDDD3E305}" type="pres">
      <dgm:prSet presAssocID="{E0DC36DB-80A3-4FBB-A92F-5FFF02FD7B9A}" presName="Accent" presStyleLbl="parChTrans1D1" presStyleIdx="3" presStyleCnt="5"/>
      <dgm:spPr/>
    </dgm:pt>
    <dgm:pt modelId="{41B9BD12-3CF8-4ACF-AD89-52AD919A49A2}" type="pres">
      <dgm:prSet presAssocID="{5AD49943-D046-459A-AE78-57A89712A45D}" presName="sibTrans" presStyleCnt="0"/>
      <dgm:spPr/>
    </dgm:pt>
    <dgm:pt modelId="{7558FC70-DE10-4F45-8A88-78100F4383E1}" type="pres">
      <dgm:prSet presAssocID="{B4FFD167-E4B0-48CC-ACEA-EC3CB10479E3}" presName="composite" presStyleCnt="0"/>
      <dgm:spPr/>
    </dgm:pt>
    <dgm:pt modelId="{A916854F-5235-4E09-AD73-A79ECACB399E}" type="pres">
      <dgm:prSet presAssocID="{B4FFD167-E4B0-48CC-ACEA-EC3CB10479E3}" presName="FirstChild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BD105151-4208-4668-B672-10A7ACDC071F}" type="pres">
      <dgm:prSet presAssocID="{B4FFD167-E4B0-48CC-ACEA-EC3CB10479E3}" presName="Parent" presStyleLbl="alignNode1" presStyleIdx="4" presStyleCnt="5" custScaleX="97906">
        <dgm:presLayoutVars>
          <dgm:chMax val="3"/>
          <dgm:chPref val="3"/>
          <dgm:bulletEnabled val="1"/>
        </dgm:presLayoutVars>
      </dgm:prSet>
      <dgm:spPr/>
    </dgm:pt>
    <dgm:pt modelId="{ABE27E88-88C7-4E0D-9EF3-0C398D17F52E}" type="pres">
      <dgm:prSet presAssocID="{B4FFD167-E4B0-48CC-ACEA-EC3CB10479E3}" presName="Accent" presStyleLbl="parChTrans1D1" presStyleIdx="4" presStyleCnt="5"/>
      <dgm:spPr/>
    </dgm:pt>
  </dgm:ptLst>
  <dgm:cxnLst>
    <dgm:cxn modelId="{033F790F-AF85-49D5-916A-0F6A5E55FDAD}" type="presOf" srcId="{5B48A297-09A7-43A5-A912-A3522C572069}" destId="{2B3DB48E-7BE3-4EEB-9223-A214D176C967}" srcOrd="0" destOrd="0" presId="urn:microsoft.com/office/officeart/2011/layout/TabList"/>
    <dgm:cxn modelId="{83C3CD10-2275-4832-B62C-782F5B4D35F4}" type="presOf" srcId="{24D01122-C082-4831-B1DC-B424DC8CE6A8}" destId="{7233DE11-10BB-4C68-B197-F648EB33A178}" srcOrd="0" destOrd="0" presId="urn:microsoft.com/office/officeart/2011/layout/TabList"/>
    <dgm:cxn modelId="{8DD1F913-43FC-4399-A818-40AFFD1B0234}" type="presOf" srcId="{F3C02F0A-B73A-42CB-9D6C-9852754EA12C}" destId="{F7B5BE55-A75A-40A5-8E03-AC29C3C01801}" srcOrd="0" destOrd="0" presId="urn:microsoft.com/office/officeart/2011/layout/TabList"/>
    <dgm:cxn modelId="{E9D7CC16-06A0-4447-9AC2-0426744C95CA}" srcId="{797C7E4D-9997-40C1-9021-328EBEBB7BA0}" destId="{1251FF0D-74C3-43C7-88A6-544DBC5B135A}" srcOrd="0" destOrd="0" parTransId="{7FA9230A-1852-460D-B0B1-F1954A60A7D3}" sibTransId="{717AB6CB-CCB1-470D-A458-6FBCF8742C0F}"/>
    <dgm:cxn modelId="{CB573030-8281-4801-ADDE-FC8BC0B4D2E9}" type="presOf" srcId="{F4AA5E97-DD33-409D-9FB4-F4B6B1A19769}" destId="{757C770E-8E39-4E9F-B0DC-A7B3A71FFD23}" srcOrd="0" destOrd="0" presId="urn:microsoft.com/office/officeart/2011/layout/TabList"/>
    <dgm:cxn modelId="{1238A130-E652-43AE-B98E-3D54652008B5}" srcId="{F3C02F0A-B73A-42CB-9D6C-9852754EA12C}" destId="{B4FFD167-E4B0-48CC-ACEA-EC3CB10479E3}" srcOrd="4" destOrd="0" parTransId="{97A52029-C9C8-4EA9-9A81-4638D838B170}" sibTransId="{216E50C2-883E-4FA7-AFC3-1EC07D725B60}"/>
    <dgm:cxn modelId="{256ED536-C539-4852-9F05-9F2BB5187CFD}" type="presOf" srcId="{71183402-78EE-4F74-A4B1-A11444D27158}" destId="{7F746BB5-C0D6-4727-89BC-AA68DFBF3368}" srcOrd="0" destOrd="0" presId="urn:microsoft.com/office/officeart/2011/layout/TabList"/>
    <dgm:cxn modelId="{2B2F9F3E-AD2D-48DA-9A84-4931B39CC0A7}" srcId="{F3C02F0A-B73A-42CB-9D6C-9852754EA12C}" destId="{F4AA5E97-DD33-409D-9FB4-F4B6B1A19769}" srcOrd="2" destOrd="0" parTransId="{B9835012-8C3C-49B8-A35A-D95F3D0686FF}" sibTransId="{DB43F4BA-8F3F-4ADB-9AF0-D1F16FC325F0}"/>
    <dgm:cxn modelId="{B9ABA640-DA83-41C1-8176-EA1771C1596B}" type="presOf" srcId="{B4FFD167-E4B0-48CC-ACEA-EC3CB10479E3}" destId="{BD105151-4208-4668-B672-10A7ACDC071F}" srcOrd="0" destOrd="0" presId="urn:microsoft.com/office/officeart/2011/layout/TabList"/>
    <dgm:cxn modelId="{4DE70244-263A-4EE3-B341-7D2DDEFCB37B}" srcId="{F3C02F0A-B73A-42CB-9D6C-9852754EA12C}" destId="{E0DC36DB-80A3-4FBB-A92F-5FFF02FD7B9A}" srcOrd="3" destOrd="0" parTransId="{E861A22A-EA10-44F0-8968-C0C6802B8859}" sibTransId="{5AD49943-D046-459A-AE78-57A89712A45D}"/>
    <dgm:cxn modelId="{124A3664-9AEF-47A4-8DBE-518DF34E9B37}" type="presOf" srcId="{E0DC36DB-80A3-4FBB-A92F-5FFF02FD7B9A}" destId="{93AA1604-984A-4152-9177-674E5A605A49}" srcOrd="0" destOrd="0" presId="urn:microsoft.com/office/officeart/2011/layout/TabList"/>
    <dgm:cxn modelId="{48606A68-1C28-4BE0-BDD0-98FED56FCDD3}" srcId="{5B48A297-09A7-43A5-A912-A3522C572069}" destId="{24D01122-C082-4831-B1DC-B424DC8CE6A8}" srcOrd="0" destOrd="0" parTransId="{0B90C1FF-D4CC-43E1-B125-57A67C6F6E5C}" sibTransId="{C5EA5600-5632-4B23-AD1E-8A1A3248A2DE}"/>
    <dgm:cxn modelId="{06E5728C-A0CC-43C9-A34E-B94005370280}" srcId="{F3C02F0A-B73A-42CB-9D6C-9852754EA12C}" destId="{5B48A297-09A7-43A5-A912-A3522C572069}" srcOrd="1" destOrd="0" parTransId="{602F2683-567A-4EE9-A57D-8B1069F988EE}" sibTransId="{D8650A7B-6BAF-4B39-8A4B-524C48624108}"/>
    <dgm:cxn modelId="{ADB2558C-31CA-4A6C-880C-8307A4113C3A}" srcId="{E0DC36DB-80A3-4FBB-A92F-5FFF02FD7B9A}" destId="{71183402-78EE-4F74-A4B1-A11444D27158}" srcOrd="0" destOrd="0" parTransId="{7E267D06-0AD1-4AA7-9F48-5169F8527D34}" sibTransId="{2700DE43-F41E-4435-A328-29082BC1E3BF}"/>
    <dgm:cxn modelId="{6377828C-2B7C-4F22-9476-6B71CA865614}" srcId="{F4AA5E97-DD33-409D-9FB4-F4B6B1A19769}" destId="{439A7F16-1F2B-4C32-9695-A0AF5356DE7E}" srcOrd="0" destOrd="0" parTransId="{025C53E6-A33E-4CBC-AC8B-C6A1B8627F10}" sibTransId="{9726BA7E-B5CF-440B-8202-F470BCFF4DA2}"/>
    <dgm:cxn modelId="{F24AFC8F-2F7B-454A-8854-59363FFF93ED}" type="presOf" srcId="{1251FF0D-74C3-43C7-88A6-544DBC5B135A}" destId="{F847AF08-17F7-497D-BAD1-848AA239C41D}" srcOrd="0" destOrd="0" presId="urn:microsoft.com/office/officeart/2011/layout/TabList"/>
    <dgm:cxn modelId="{3B7DEFA7-65D1-49E0-BBE1-52BABFE7CDFF}" type="presOf" srcId="{797C7E4D-9997-40C1-9021-328EBEBB7BA0}" destId="{E87FEB7E-0EFE-4AAD-B09A-511AC96F9D60}" srcOrd="0" destOrd="0" presId="urn:microsoft.com/office/officeart/2011/layout/TabList"/>
    <dgm:cxn modelId="{F90608AF-8A04-4CF2-A568-AE4B2970FD96}" type="presOf" srcId="{439A7F16-1F2B-4C32-9695-A0AF5356DE7E}" destId="{C3D6A278-C0CA-458A-B84F-5D1514386E09}" srcOrd="0" destOrd="0" presId="urn:microsoft.com/office/officeart/2011/layout/TabList"/>
    <dgm:cxn modelId="{42F595CD-378D-42FA-8EC7-B3F2FAF51F63}" srcId="{F3C02F0A-B73A-42CB-9D6C-9852754EA12C}" destId="{797C7E4D-9997-40C1-9021-328EBEBB7BA0}" srcOrd="0" destOrd="0" parTransId="{05BE318F-27AB-431C-9848-5770008F8AE1}" sibTransId="{DE6EAA94-87C8-444B-844E-45FE9C140764}"/>
    <dgm:cxn modelId="{15C462DE-FEBF-41A1-94FB-E5EC6BC4D82E}" srcId="{B4FFD167-E4B0-48CC-ACEA-EC3CB10479E3}" destId="{A64288AB-A9D5-48D4-9652-7764BF36EBD1}" srcOrd="0" destOrd="0" parTransId="{600FD8F1-2A5E-4ACD-A140-0447701D4D00}" sibTransId="{35E3100F-4D62-4D91-BA9E-22171A30741F}"/>
    <dgm:cxn modelId="{FE96B6E8-0F2C-48F6-9339-DFF55AC30E9D}" type="presOf" srcId="{A64288AB-A9D5-48D4-9652-7764BF36EBD1}" destId="{A916854F-5235-4E09-AD73-A79ECACB399E}" srcOrd="0" destOrd="0" presId="urn:microsoft.com/office/officeart/2011/layout/TabList"/>
    <dgm:cxn modelId="{518CE91D-9E2A-4672-BD65-08488F34A17B}" type="presParOf" srcId="{F7B5BE55-A75A-40A5-8E03-AC29C3C01801}" destId="{A39C0ABB-2EAE-4477-9345-32E5800230E6}" srcOrd="0" destOrd="0" presId="urn:microsoft.com/office/officeart/2011/layout/TabList"/>
    <dgm:cxn modelId="{8B08FBDA-806D-4785-B877-1FC563A34820}" type="presParOf" srcId="{A39C0ABB-2EAE-4477-9345-32E5800230E6}" destId="{F847AF08-17F7-497D-BAD1-848AA239C41D}" srcOrd="0" destOrd="0" presId="urn:microsoft.com/office/officeart/2011/layout/TabList"/>
    <dgm:cxn modelId="{1B5CC441-2DE8-41B9-91AA-59849A94C207}" type="presParOf" srcId="{A39C0ABB-2EAE-4477-9345-32E5800230E6}" destId="{E87FEB7E-0EFE-4AAD-B09A-511AC96F9D60}" srcOrd="1" destOrd="0" presId="urn:microsoft.com/office/officeart/2011/layout/TabList"/>
    <dgm:cxn modelId="{96429B8A-BAB8-4041-B761-8D43E8E44627}" type="presParOf" srcId="{A39C0ABB-2EAE-4477-9345-32E5800230E6}" destId="{90ABC9F8-463F-418F-9CF3-17656E648178}" srcOrd="2" destOrd="0" presId="urn:microsoft.com/office/officeart/2011/layout/TabList"/>
    <dgm:cxn modelId="{CD637FBD-CCD2-4CD1-89E4-60EE419713FF}" type="presParOf" srcId="{F7B5BE55-A75A-40A5-8E03-AC29C3C01801}" destId="{6EC03ACA-BAA9-4E33-9690-270BEF51CA36}" srcOrd="1" destOrd="0" presId="urn:microsoft.com/office/officeart/2011/layout/TabList"/>
    <dgm:cxn modelId="{EADAC025-0D2B-4FE6-B81C-9CADFB71C5B2}" type="presParOf" srcId="{F7B5BE55-A75A-40A5-8E03-AC29C3C01801}" destId="{FAB2545C-7573-4AF0-B493-46DAC53CF3BF}" srcOrd="2" destOrd="0" presId="urn:microsoft.com/office/officeart/2011/layout/TabList"/>
    <dgm:cxn modelId="{EBC8BFB2-8932-4BA0-8C35-A22EE3E8475B}" type="presParOf" srcId="{FAB2545C-7573-4AF0-B493-46DAC53CF3BF}" destId="{7233DE11-10BB-4C68-B197-F648EB33A178}" srcOrd="0" destOrd="0" presId="urn:microsoft.com/office/officeart/2011/layout/TabList"/>
    <dgm:cxn modelId="{D651FC41-9F96-4EEB-AD65-52F25A7FD3A4}" type="presParOf" srcId="{FAB2545C-7573-4AF0-B493-46DAC53CF3BF}" destId="{2B3DB48E-7BE3-4EEB-9223-A214D176C967}" srcOrd="1" destOrd="0" presId="urn:microsoft.com/office/officeart/2011/layout/TabList"/>
    <dgm:cxn modelId="{36217201-8B0C-4172-A4BC-07F464063A14}" type="presParOf" srcId="{FAB2545C-7573-4AF0-B493-46DAC53CF3BF}" destId="{B5D54128-A873-486E-A82C-76123B7B32BF}" srcOrd="2" destOrd="0" presId="urn:microsoft.com/office/officeart/2011/layout/TabList"/>
    <dgm:cxn modelId="{D6C82159-DF35-4020-B8FF-798A6B6100A3}" type="presParOf" srcId="{F7B5BE55-A75A-40A5-8E03-AC29C3C01801}" destId="{012CEE92-3C65-4CE3-99E5-45BF3C4613A0}" srcOrd="3" destOrd="0" presId="urn:microsoft.com/office/officeart/2011/layout/TabList"/>
    <dgm:cxn modelId="{FE192689-0F85-4937-895F-D848FA5778D5}" type="presParOf" srcId="{F7B5BE55-A75A-40A5-8E03-AC29C3C01801}" destId="{9C39D612-130D-4729-BDAC-51C6F810EE05}" srcOrd="4" destOrd="0" presId="urn:microsoft.com/office/officeart/2011/layout/TabList"/>
    <dgm:cxn modelId="{0608CCEC-D324-4840-B6C3-E16504B3B1A7}" type="presParOf" srcId="{9C39D612-130D-4729-BDAC-51C6F810EE05}" destId="{C3D6A278-C0CA-458A-B84F-5D1514386E09}" srcOrd="0" destOrd="0" presId="urn:microsoft.com/office/officeart/2011/layout/TabList"/>
    <dgm:cxn modelId="{8FB8B1C8-7E69-481D-861C-503F73E546C8}" type="presParOf" srcId="{9C39D612-130D-4729-BDAC-51C6F810EE05}" destId="{757C770E-8E39-4E9F-B0DC-A7B3A71FFD23}" srcOrd="1" destOrd="0" presId="urn:microsoft.com/office/officeart/2011/layout/TabList"/>
    <dgm:cxn modelId="{3D943465-2178-49F9-8DD2-5299DC954377}" type="presParOf" srcId="{9C39D612-130D-4729-BDAC-51C6F810EE05}" destId="{7B4774B6-AB35-48F9-898E-28AD12E59934}" srcOrd="2" destOrd="0" presId="urn:microsoft.com/office/officeart/2011/layout/TabList"/>
    <dgm:cxn modelId="{52D16BC7-5D22-4CC8-884E-B12A32D2DFE3}" type="presParOf" srcId="{F7B5BE55-A75A-40A5-8E03-AC29C3C01801}" destId="{C9417608-F6DD-4EF7-A422-D4937EB6EE06}" srcOrd="5" destOrd="0" presId="urn:microsoft.com/office/officeart/2011/layout/TabList"/>
    <dgm:cxn modelId="{F6060100-9596-471D-9122-5BC85C7AC2E5}" type="presParOf" srcId="{F7B5BE55-A75A-40A5-8E03-AC29C3C01801}" destId="{1A56A76D-F717-4E28-BEB2-ED98C3A8D2A7}" srcOrd="6" destOrd="0" presId="urn:microsoft.com/office/officeart/2011/layout/TabList"/>
    <dgm:cxn modelId="{8CCEDFB9-4BF3-40E9-BA0E-C7B433D9537E}" type="presParOf" srcId="{1A56A76D-F717-4E28-BEB2-ED98C3A8D2A7}" destId="{7F746BB5-C0D6-4727-89BC-AA68DFBF3368}" srcOrd="0" destOrd="0" presId="urn:microsoft.com/office/officeart/2011/layout/TabList"/>
    <dgm:cxn modelId="{9EFDB10D-7A9E-4D13-9159-1A4222793E72}" type="presParOf" srcId="{1A56A76D-F717-4E28-BEB2-ED98C3A8D2A7}" destId="{93AA1604-984A-4152-9177-674E5A605A49}" srcOrd="1" destOrd="0" presId="urn:microsoft.com/office/officeart/2011/layout/TabList"/>
    <dgm:cxn modelId="{E99D3DFD-662D-4B5B-A357-696C0773A528}" type="presParOf" srcId="{1A56A76D-F717-4E28-BEB2-ED98C3A8D2A7}" destId="{0AB1F7FC-DC50-48DD-A578-F99CDDD3E305}" srcOrd="2" destOrd="0" presId="urn:microsoft.com/office/officeart/2011/layout/TabList"/>
    <dgm:cxn modelId="{8EC10200-C677-4DEF-B015-96BCA0AA361F}" type="presParOf" srcId="{F7B5BE55-A75A-40A5-8E03-AC29C3C01801}" destId="{41B9BD12-3CF8-4ACF-AD89-52AD919A49A2}" srcOrd="7" destOrd="0" presId="urn:microsoft.com/office/officeart/2011/layout/TabList"/>
    <dgm:cxn modelId="{5207C13A-6B47-4FCD-87B2-ED40C1F7F35D}" type="presParOf" srcId="{F7B5BE55-A75A-40A5-8E03-AC29C3C01801}" destId="{7558FC70-DE10-4F45-8A88-78100F4383E1}" srcOrd="8" destOrd="0" presId="urn:microsoft.com/office/officeart/2011/layout/TabList"/>
    <dgm:cxn modelId="{D24DB0CC-420E-47BD-8961-F5FBFFAA82E2}" type="presParOf" srcId="{7558FC70-DE10-4F45-8A88-78100F4383E1}" destId="{A916854F-5235-4E09-AD73-A79ECACB399E}" srcOrd="0" destOrd="0" presId="urn:microsoft.com/office/officeart/2011/layout/TabList"/>
    <dgm:cxn modelId="{213DBB7C-B042-40CA-B9A3-6293679D8746}" type="presParOf" srcId="{7558FC70-DE10-4F45-8A88-78100F4383E1}" destId="{BD105151-4208-4668-B672-10A7ACDC071F}" srcOrd="1" destOrd="0" presId="urn:microsoft.com/office/officeart/2011/layout/TabList"/>
    <dgm:cxn modelId="{FDAEB7B7-9CC9-4948-9DB0-71C35E1BE162}" type="presParOf" srcId="{7558FC70-DE10-4F45-8A88-78100F4383E1}" destId="{ABE27E88-88C7-4E0D-9EF3-0C398D17F52E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C02F0A-B73A-42CB-9D6C-9852754EA12C}" type="doc">
      <dgm:prSet loTypeId="urn:microsoft.com/office/officeart/2011/layout/Tab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97C7E4D-9997-40C1-9021-328EBEBB7BA0}">
      <dgm:prSet/>
      <dgm:spPr/>
      <dgm:t>
        <a:bodyPr/>
        <a:lstStyle/>
        <a:p>
          <a:r>
            <a:rPr lang="en-GB" b="1" baseline="0" dirty="0">
              <a:latin typeface="Century Gothic" panose="020B0502020202020204" pitchFamily="34" charset="0"/>
            </a:rPr>
            <a:t>K</a:t>
          </a:r>
          <a:endParaRPr lang="en-US" b="1" dirty="0">
            <a:latin typeface="Century Gothic" panose="020B0502020202020204" pitchFamily="34" charset="0"/>
          </a:endParaRPr>
        </a:p>
      </dgm:t>
    </dgm:pt>
    <dgm:pt modelId="{05BE318F-27AB-431C-9848-5770008F8AE1}" type="parTrans" cxnId="{42F595CD-378D-42FA-8EC7-B3F2FAF51F63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DE6EAA94-87C8-444B-844E-45FE9C140764}" type="sibTrans" cxnId="{42F595CD-378D-42FA-8EC7-B3F2FAF51F63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F4AA5E97-DD33-409D-9FB4-F4B6B1A19769}">
      <dgm:prSet/>
      <dgm:spPr/>
      <dgm:t>
        <a:bodyPr/>
        <a:lstStyle/>
        <a:p>
          <a:r>
            <a:rPr lang="en-US" b="1" dirty="0">
              <a:latin typeface="Century Gothic" panose="020B0502020202020204" pitchFamily="34" charset="0"/>
            </a:rPr>
            <a:t>C</a:t>
          </a:r>
        </a:p>
      </dgm:t>
    </dgm:pt>
    <dgm:pt modelId="{B9835012-8C3C-49B8-A35A-D95F3D0686FF}" type="parTrans" cxnId="{2B2F9F3E-AD2D-48DA-9A84-4931B39CC0A7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DB43F4BA-8F3F-4ADB-9AF0-D1F16FC325F0}" type="sibTrans" cxnId="{2B2F9F3E-AD2D-48DA-9A84-4931B39CC0A7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1251FF0D-74C3-43C7-88A6-544DBC5B135A}">
      <dgm:prSet/>
      <dgm:spPr/>
      <dgm:t>
        <a:bodyPr/>
        <a:lstStyle/>
        <a:p>
          <a:r>
            <a:rPr lang="en-US" b="1" dirty="0" err="1">
              <a:solidFill>
                <a:schemeClr val="accent5"/>
              </a:solidFill>
              <a:latin typeface="Century Gothic" panose="020B0502020202020204" pitchFamily="34" charset="0"/>
            </a:rPr>
            <a:t>eep</a:t>
          </a:r>
          <a:endParaRPr lang="en-US" b="1" dirty="0">
            <a:solidFill>
              <a:schemeClr val="accent5"/>
            </a:solidFill>
            <a:latin typeface="Century Gothic" panose="020B0502020202020204" pitchFamily="34" charset="0"/>
          </a:endParaRPr>
        </a:p>
      </dgm:t>
    </dgm:pt>
    <dgm:pt modelId="{7FA9230A-1852-460D-B0B1-F1954A60A7D3}" type="parTrans" cxnId="{E9D7CC16-06A0-4447-9AC2-0426744C95CA}">
      <dgm:prSet/>
      <dgm:spPr/>
      <dgm:t>
        <a:bodyPr/>
        <a:lstStyle/>
        <a:p>
          <a:endParaRPr lang="en-GB">
            <a:latin typeface="Century Gothic" panose="020B0502020202020204" pitchFamily="34" charset="0"/>
          </a:endParaRPr>
        </a:p>
      </dgm:t>
    </dgm:pt>
    <dgm:pt modelId="{717AB6CB-CCB1-470D-A458-6FBCF8742C0F}" type="sibTrans" cxnId="{E9D7CC16-06A0-4447-9AC2-0426744C95CA}">
      <dgm:prSet/>
      <dgm:spPr/>
      <dgm:t>
        <a:bodyPr/>
        <a:lstStyle/>
        <a:p>
          <a:endParaRPr lang="en-GB">
            <a:latin typeface="Century Gothic" panose="020B0502020202020204" pitchFamily="34" charset="0"/>
          </a:endParaRPr>
        </a:p>
      </dgm:t>
    </dgm:pt>
    <dgm:pt modelId="{24D01122-C082-4831-B1DC-B424DC8CE6A8}">
      <dgm:prSet/>
      <dgm:spPr/>
      <dgm:t>
        <a:bodyPr/>
        <a:lstStyle/>
        <a:p>
          <a:r>
            <a:rPr lang="en-US" b="1" dirty="0" err="1">
              <a:solidFill>
                <a:srgbClr val="00B0F0"/>
              </a:solidFill>
              <a:latin typeface="Century Gothic" panose="020B0502020202020204" pitchFamily="34" charset="0"/>
            </a:rPr>
            <a:t>ind</a:t>
          </a:r>
          <a:r>
            <a:rPr lang="en-US" b="1" dirty="0">
              <a:solidFill>
                <a:srgbClr val="00B0F0"/>
              </a:solidFill>
              <a:latin typeface="Century Gothic" panose="020B0502020202020204" pitchFamily="34" charset="0"/>
            </a:rPr>
            <a:t> middle</a:t>
          </a:r>
        </a:p>
      </dgm:t>
    </dgm:pt>
    <dgm:pt modelId="{0B90C1FF-D4CC-43E1-B125-57A67C6F6E5C}" type="parTrans" cxnId="{48606A68-1C28-4BE0-BDD0-98FED56FCDD3}">
      <dgm:prSet/>
      <dgm:spPr/>
      <dgm:t>
        <a:bodyPr/>
        <a:lstStyle/>
        <a:p>
          <a:endParaRPr lang="en-GB">
            <a:latin typeface="Century Gothic" panose="020B0502020202020204" pitchFamily="34" charset="0"/>
          </a:endParaRPr>
        </a:p>
      </dgm:t>
    </dgm:pt>
    <dgm:pt modelId="{C5EA5600-5632-4B23-AD1E-8A1A3248A2DE}" type="sibTrans" cxnId="{48606A68-1C28-4BE0-BDD0-98FED56FCDD3}">
      <dgm:prSet/>
      <dgm:spPr/>
      <dgm:t>
        <a:bodyPr/>
        <a:lstStyle/>
        <a:p>
          <a:endParaRPr lang="en-GB">
            <a:latin typeface="Century Gothic" panose="020B0502020202020204" pitchFamily="34" charset="0"/>
          </a:endParaRPr>
        </a:p>
      </dgm:t>
    </dgm:pt>
    <dgm:pt modelId="{439A7F16-1F2B-4C32-9695-A0AF5356DE7E}">
      <dgm:prSet/>
      <dgm:spPr/>
      <dgm:t>
        <a:bodyPr/>
        <a:lstStyle/>
        <a:p>
          <a:r>
            <a:rPr lang="en-US" b="1" dirty="0" err="1">
              <a:solidFill>
                <a:srgbClr val="FF0000"/>
              </a:solidFill>
              <a:latin typeface="Century Gothic" panose="020B0502020202020204" pitchFamily="34" charset="0"/>
            </a:rPr>
            <a:t>ompare</a:t>
          </a:r>
          <a:endParaRPr lang="en-US" b="1" dirty="0">
            <a:solidFill>
              <a:srgbClr val="FF0000"/>
            </a:solidFill>
            <a:latin typeface="Century Gothic" panose="020B0502020202020204" pitchFamily="34" charset="0"/>
          </a:endParaRPr>
        </a:p>
      </dgm:t>
    </dgm:pt>
    <dgm:pt modelId="{025C53E6-A33E-4CBC-AC8B-C6A1B8627F10}" type="parTrans" cxnId="{6377828C-2B7C-4F22-9476-6B71CA865614}">
      <dgm:prSet/>
      <dgm:spPr/>
      <dgm:t>
        <a:bodyPr/>
        <a:lstStyle/>
        <a:p>
          <a:endParaRPr lang="en-GB">
            <a:latin typeface="Century Gothic" panose="020B0502020202020204" pitchFamily="34" charset="0"/>
          </a:endParaRPr>
        </a:p>
      </dgm:t>
    </dgm:pt>
    <dgm:pt modelId="{9726BA7E-B5CF-440B-8202-F470BCFF4DA2}" type="sibTrans" cxnId="{6377828C-2B7C-4F22-9476-6B71CA865614}">
      <dgm:prSet/>
      <dgm:spPr/>
      <dgm:t>
        <a:bodyPr/>
        <a:lstStyle/>
        <a:p>
          <a:endParaRPr lang="en-GB">
            <a:latin typeface="Century Gothic" panose="020B0502020202020204" pitchFamily="34" charset="0"/>
          </a:endParaRPr>
        </a:p>
      </dgm:t>
    </dgm:pt>
    <dgm:pt modelId="{5B48A297-09A7-43A5-A912-A3522C572069}">
      <dgm:prSet/>
      <dgm:spPr/>
      <dgm:t>
        <a:bodyPr/>
        <a:lstStyle/>
        <a:p>
          <a:r>
            <a:rPr lang="en-US" b="1" dirty="0">
              <a:latin typeface="Century Gothic" panose="020B0502020202020204" pitchFamily="34" charset="0"/>
            </a:rPr>
            <a:t>F</a:t>
          </a:r>
        </a:p>
      </dgm:t>
    </dgm:pt>
    <dgm:pt modelId="{D8650A7B-6BAF-4B39-8A4B-524C48624108}" type="sibTrans" cxnId="{06E5728C-A0CC-43C9-A34E-B94005370280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602F2683-567A-4EE9-A57D-8B1069F988EE}" type="parTrans" cxnId="{06E5728C-A0CC-43C9-A34E-B94005370280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F7B5BE55-A75A-40A5-8E03-AC29C3C01801}" type="pres">
      <dgm:prSet presAssocID="{F3C02F0A-B73A-42CB-9D6C-9852754EA12C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A39C0ABB-2EAE-4477-9345-32E5800230E6}" type="pres">
      <dgm:prSet presAssocID="{797C7E4D-9997-40C1-9021-328EBEBB7BA0}" presName="composite" presStyleCnt="0"/>
      <dgm:spPr/>
    </dgm:pt>
    <dgm:pt modelId="{F847AF08-17F7-497D-BAD1-848AA239C41D}" type="pres">
      <dgm:prSet presAssocID="{797C7E4D-9997-40C1-9021-328EBEBB7BA0}" presName="FirstChild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E87FEB7E-0EFE-4AAD-B09A-511AC96F9D60}" type="pres">
      <dgm:prSet presAssocID="{797C7E4D-9997-40C1-9021-328EBEBB7BA0}" presName="Parent" presStyleLbl="alignNode1" presStyleIdx="0" presStyleCnt="3" custScaleX="97906">
        <dgm:presLayoutVars>
          <dgm:chMax val="3"/>
          <dgm:chPref val="3"/>
          <dgm:bulletEnabled val="1"/>
        </dgm:presLayoutVars>
      </dgm:prSet>
      <dgm:spPr/>
    </dgm:pt>
    <dgm:pt modelId="{90ABC9F8-463F-418F-9CF3-17656E648178}" type="pres">
      <dgm:prSet presAssocID="{797C7E4D-9997-40C1-9021-328EBEBB7BA0}" presName="Accent" presStyleLbl="parChTrans1D1" presStyleIdx="0" presStyleCnt="3"/>
      <dgm:spPr/>
    </dgm:pt>
    <dgm:pt modelId="{6EC03ACA-BAA9-4E33-9690-270BEF51CA36}" type="pres">
      <dgm:prSet presAssocID="{DE6EAA94-87C8-444B-844E-45FE9C140764}" presName="sibTrans" presStyleCnt="0"/>
      <dgm:spPr/>
    </dgm:pt>
    <dgm:pt modelId="{FAB2545C-7573-4AF0-B493-46DAC53CF3BF}" type="pres">
      <dgm:prSet presAssocID="{5B48A297-09A7-43A5-A912-A3522C572069}" presName="composite" presStyleCnt="0"/>
      <dgm:spPr/>
    </dgm:pt>
    <dgm:pt modelId="{7233DE11-10BB-4C68-B197-F648EB33A178}" type="pres">
      <dgm:prSet presAssocID="{5B48A297-09A7-43A5-A912-A3522C572069}" presName="FirstChild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B3DB48E-7BE3-4EEB-9223-A214D176C967}" type="pres">
      <dgm:prSet presAssocID="{5B48A297-09A7-43A5-A912-A3522C572069}" presName="Parent" presStyleLbl="alignNode1" presStyleIdx="1" presStyleCnt="3" custScaleX="97906">
        <dgm:presLayoutVars>
          <dgm:chMax val="3"/>
          <dgm:chPref val="3"/>
          <dgm:bulletEnabled val="1"/>
        </dgm:presLayoutVars>
      </dgm:prSet>
      <dgm:spPr/>
    </dgm:pt>
    <dgm:pt modelId="{B5D54128-A873-486E-A82C-76123B7B32BF}" type="pres">
      <dgm:prSet presAssocID="{5B48A297-09A7-43A5-A912-A3522C572069}" presName="Accent" presStyleLbl="parChTrans1D1" presStyleIdx="1" presStyleCnt="3"/>
      <dgm:spPr/>
    </dgm:pt>
    <dgm:pt modelId="{012CEE92-3C65-4CE3-99E5-45BF3C4613A0}" type="pres">
      <dgm:prSet presAssocID="{D8650A7B-6BAF-4B39-8A4B-524C48624108}" presName="sibTrans" presStyleCnt="0"/>
      <dgm:spPr/>
    </dgm:pt>
    <dgm:pt modelId="{9C39D612-130D-4729-BDAC-51C6F810EE05}" type="pres">
      <dgm:prSet presAssocID="{F4AA5E97-DD33-409D-9FB4-F4B6B1A19769}" presName="composite" presStyleCnt="0"/>
      <dgm:spPr/>
    </dgm:pt>
    <dgm:pt modelId="{C3D6A278-C0CA-458A-B84F-5D1514386E09}" type="pres">
      <dgm:prSet presAssocID="{F4AA5E97-DD33-409D-9FB4-F4B6B1A19769}" presName="FirstChild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757C770E-8E39-4E9F-B0DC-A7B3A71FFD23}" type="pres">
      <dgm:prSet presAssocID="{F4AA5E97-DD33-409D-9FB4-F4B6B1A19769}" presName="Parent" presStyleLbl="alignNode1" presStyleIdx="2" presStyleCnt="3" custScaleX="97906">
        <dgm:presLayoutVars>
          <dgm:chMax val="3"/>
          <dgm:chPref val="3"/>
          <dgm:bulletEnabled val="1"/>
        </dgm:presLayoutVars>
      </dgm:prSet>
      <dgm:spPr/>
    </dgm:pt>
    <dgm:pt modelId="{7B4774B6-AB35-48F9-898E-28AD12E59934}" type="pres">
      <dgm:prSet presAssocID="{F4AA5E97-DD33-409D-9FB4-F4B6B1A19769}" presName="Accent" presStyleLbl="parChTrans1D1" presStyleIdx="2" presStyleCnt="3"/>
      <dgm:spPr/>
    </dgm:pt>
  </dgm:ptLst>
  <dgm:cxnLst>
    <dgm:cxn modelId="{033F790F-AF85-49D5-916A-0F6A5E55FDAD}" type="presOf" srcId="{5B48A297-09A7-43A5-A912-A3522C572069}" destId="{2B3DB48E-7BE3-4EEB-9223-A214D176C967}" srcOrd="0" destOrd="0" presId="urn:microsoft.com/office/officeart/2011/layout/TabList"/>
    <dgm:cxn modelId="{83C3CD10-2275-4832-B62C-782F5B4D35F4}" type="presOf" srcId="{24D01122-C082-4831-B1DC-B424DC8CE6A8}" destId="{7233DE11-10BB-4C68-B197-F648EB33A178}" srcOrd="0" destOrd="0" presId="urn:microsoft.com/office/officeart/2011/layout/TabList"/>
    <dgm:cxn modelId="{8DD1F913-43FC-4399-A818-40AFFD1B0234}" type="presOf" srcId="{F3C02F0A-B73A-42CB-9D6C-9852754EA12C}" destId="{F7B5BE55-A75A-40A5-8E03-AC29C3C01801}" srcOrd="0" destOrd="0" presId="urn:microsoft.com/office/officeart/2011/layout/TabList"/>
    <dgm:cxn modelId="{E9D7CC16-06A0-4447-9AC2-0426744C95CA}" srcId="{797C7E4D-9997-40C1-9021-328EBEBB7BA0}" destId="{1251FF0D-74C3-43C7-88A6-544DBC5B135A}" srcOrd="0" destOrd="0" parTransId="{7FA9230A-1852-460D-B0B1-F1954A60A7D3}" sibTransId="{717AB6CB-CCB1-470D-A458-6FBCF8742C0F}"/>
    <dgm:cxn modelId="{CB573030-8281-4801-ADDE-FC8BC0B4D2E9}" type="presOf" srcId="{F4AA5E97-DD33-409D-9FB4-F4B6B1A19769}" destId="{757C770E-8E39-4E9F-B0DC-A7B3A71FFD23}" srcOrd="0" destOrd="0" presId="urn:microsoft.com/office/officeart/2011/layout/TabList"/>
    <dgm:cxn modelId="{2B2F9F3E-AD2D-48DA-9A84-4931B39CC0A7}" srcId="{F3C02F0A-B73A-42CB-9D6C-9852754EA12C}" destId="{F4AA5E97-DD33-409D-9FB4-F4B6B1A19769}" srcOrd="2" destOrd="0" parTransId="{B9835012-8C3C-49B8-A35A-D95F3D0686FF}" sibTransId="{DB43F4BA-8F3F-4ADB-9AF0-D1F16FC325F0}"/>
    <dgm:cxn modelId="{48606A68-1C28-4BE0-BDD0-98FED56FCDD3}" srcId="{5B48A297-09A7-43A5-A912-A3522C572069}" destId="{24D01122-C082-4831-B1DC-B424DC8CE6A8}" srcOrd="0" destOrd="0" parTransId="{0B90C1FF-D4CC-43E1-B125-57A67C6F6E5C}" sibTransId="{C5EA5600-5632-4B23-AD1E-8A1A3248A2DE}"/>
    <dgm:cxn modelId="{06E5728C-A0CC-43C9-A34E-B94005370280}" srcId="{F3C02F0A-B73A-42CB-9D6C-9852754EA12C}" destId="{5B48A297-09A7-43A5-A912-A3522C572069}" srcOrd="1" destOrd="0" parTransId="{602F2683-567A-4EE9-A57D-8B1069F988EE}" sibTransId="{D8650A7B-6BAF-4B39-8A4B-524C48624108}"/>
    <dgm:cxn modelId="{6377828C-2B7C-4F22-9476-6B71CA865614}" srcId="{F4AA5E97-DD33-409D-9FB4-F4B6B1A19769}" destId="{439A7F16-1F2B-4C32-9695-A0AF5356DE7E}" srcOrd="0" destOrd="0" parTransId="{025C53E6-A33E-4CBC-AC8B-C6A1B8627F10}" sibTransId="{9726BA7E-B5CF-440B-8202-F470BCFF4DA2}"/>
    <dgm:cxn modelId="{F24AFC8F-2F7B-454A-8854-59363FFF93ED}" type="presOf" srcId="{1251FF0D-74C3-43C7-88A6-544DBC5B135A}" destId="{F847AF08-17F7-497D-BAD1-848AA239C41D}" srcOrd="0" destOrd="0" presId="urn:microsoft.com/office/officeart/2011/layout/TabList"/>
    <dgm:cxn modelId="{3B7DEFA7-65D1-49E0-BBE1-52BABFE7CDFF}" type="presOf" srcId="{797C7E4D-9997-40C1-9021-328EBEBB7BA0}" destId="{E87FEB7E-0EFE-4AAD-B09A-511AC96F9D60}" srcOrd="0" destOrd="0" presId="urn:microsoft.com/office/officeart/2011/layout/TabList"/>
    <dgm:cxn modelId="{F90608AF-8A04-4CF2-A568-AE4B2970FD96}" type="presOf" srcId="{439A7F16-1F2B-4C32-9695-A0AF5356DE7E}" destId="{C3D6A278-C0CA-458A-B84F-5D1514386E09}" srcOrd="0" destOrd="0" presId="urn:microsoft.com/office/officeart/2011/layout/TabList"/>
    <dgm:cxn modelId="{42F595CD-378D-42FA-8EC7-B3F2FAF51F63}" srcId="{F3C02F0A-B73A-42CB-9D6C-9852754EA12C}" destId="{797C7E4D-9997-40C1-9021-328EBEBB7BA0}" srcOrd="0" destOrd="0" parTransId="{05BE318F-27AB-431C-9848-5770008F8AE1}" sibTransId="{DE6EAA94-87C8-444B-844E-45FE9C140764}"/>
    <dgm:cxn modelId="{518CE91D-9E2A-4672-BD65-08488F34A17B}" type="presParOf" srcId="{F7B5BE55-A75A-40A5-8E03-AC29C3C01801}" destId="{A39C0ABB-2EAE-4477-9345-32E5800230E6}" srcOrd="0" destOrd="0" presId="urn:microsoft.com/office/officeart/2011/layout/TabList"/>
    <dgm:cxn modelId="{8B08FBDA-806D-4785-B877-1FC563A34820}" type="presParOf" srcId="{A39C0ABB-2EAE-4477-9345-32E5800230E6}" destId="{F847AF08-17F7-497D-BAD1-848AA239C41D}" srcOrd="0" destOrd="0" presId="urn:microsoft.com/office/officeart/2011/layout/TabList"/>
    <dgm:cxn modelId="{1B5CC441-2DE8-41B9-91AA-59849A94C207}" type="presParOf" srcId="{A39C0ABB-2EAE-4477-9345-32E5800230E6}" destId="{E87FEB7E-0EFE-4AAD-B09A-511AC96F9D60}" srcOrd="1" destOrd="0" presId="urn:microsoft.com/office/officeart/2011/layout/TabList"/>
    <dgm:cxn modelId="{96429B8A-BAB8-4041-B761-8D43E8E44627}" type="presParOf" srcId="{A39C0ABB-2EAE-4477-9345-32E5800230E6}" destId="{90ABC9F8-463F-418F-9CF3-17656E648178}" srcOrd="2" destOrd="0" presId="urn:microsoft.com/office/officeart/2011/layout/TabList"/>
    <dgm:cxn modelId="{CD637FBD-CCD2-4CD1-89E4-60EE419713FF}" type="presParOf" srcId="{F7B5BE55-A75A-40A5-8E03-AC29C3C01801}" destId="{6EC03ACA-BAA9-4E33-9690-270BEF51CA36}" srcOrd="1" destOrd="0" presId="urn:microsoft.com/office/officeart/2011/layout/TabList"/>
    <dgm:cxn modelId="{EADAC025-0D2B-4FE6-B81C-9CADFB71C5B2}" type="presParOf" srcId="{F7B5BE55-A75A-40A5-8E03-AC29C3C01801}" destId="{FAB2545C-7573-4AF0-B493-46DAC53CF3BF}" srcOrd="2" destOrd="0" presId="urn:microsoft.com/office/officeart/2011/layout/TabList"/>
    <dgm:cxn modelId="{EBC8BFB2-8932-4BA0-8C35-A22EE3E8475B}" type="presParOf" srcId="{FAB2545C-7573-4AF0-B493-46DAC53CF3BF}" destId="{7233DE11-10BB-4C68-B197-F648EB33A178}" srcOrd="0" destOrd="0" presId="urn:microsoft.com/office/officeart/2011/layout/TabList"/>
    <dgm:cxn modelId="{D651FC41-9F96-4EEB-AD65-52F25A7FD3A4}" type="presParOf" srcId="{FAB2545C-7573-4AF0-B493-46DAC53CF3BF}" destId="{2B3DB48E-7BE3-4EEB-9223-A214D176C967}" srcOrd="1" destOrd="0" presId="urn:microsoft.com/office/officeart/2011/layout/TabList"/>
    <dgm:cxn modelId="{36217201-8B0C-4172-A4BC-07F464063A14}" type="presParOf" srcId="{FAB2545C-7573-4AF0-B493-46DAC53CF3BF}" destId="{B5D54128-A873-486E-A82C-76123B7B32BF}" srcOrd="2" destOrd="0" presId="urn:microsoft.com/office/officeart/2011/layout/TabList"/>
    <dgm:cxn modelId="{D6C82159-DF35-4020-B8FF-798A6B6100A3}" type="presParOf" srcId="{F7B5BE55-A75A-40A5-8E03-AC29C3C01801}" destId="{012CEE92-3C65-4CE3-99E5-45BF3C4613A0}" srcOrd="3" destOrd="0" presId="urn:microsoft.com/office/officeart/2011/layout/TabList"/>
    <dgm:cxn modelId="{FE192689-0F85-4937-895F-D848FA5778D5}" type="presParOf" srcId="{F7B5BE55-A75A-40A5-8E03-AC29C3C01801}" destId="{9C39D612-130D-4729-BDAC-51C6F810EE05}" srcOrd="4" destOrd="0" presId="urn:microsoft.com/office/officeart/2011/layout/TabList"/>
    <dgm:cxn modelId="{0608CCEC-D324-4840-B6C3-E16504B3B1A7}" type="presParOf" srcId="{9C39D612-130D-4729-BDAC-51C6F810EE05}" destId="{C3D6A278-C0CA-458A-B84F-5D1514386E09}" srcOrd="0" destOrd="0" presId="urn:microsoft.com/office/officeart/2011/layout/TabList"/>
    <dgm:cxn modelId="{8FB8B1C8-7E69-481D-861C-503F73E546C8}" type="presParOf" srcId="{9C39D612-130D-4729-BDAC-51C6F810EE05}" destId="{757C770E-8E39-4E9F-B0DC-A7B3A71FFD23}" srcOrd="1" destOrd="0" presId="urn:microsoft.com/office/officeart/2011/layout/TabList"/>
    <dgm:cxn modelId="{3D943465-2178-49F9-8DD2-5299DC954377}" type="presParOf" srcId="{9C39D612-130D-4729-BDAC-51C6F810EE05}" destId="{7B4774B6-AB35-48F9-898E-28AD12E59934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E39745-BD69-49E6-8FE5-900A0EB8C9DB}" type="doc">
      <dgm:prSet loTypeId="urn:microsoft.com/office/officeart/2005/8/layout/vList5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GB"/>
        </a:p>
      </dgm:t>
    </dgm:pt>
    <dgm:pt modelId="{5363D4DB-8056-4B51-9470-9C3A59BF39FD}">
      <dgm:prSet phldrT="[Text]"/>
      <dgm:spPr/>
      <dgm:t>
        <a:bodyPr/>
        <a:lstStyle/>
        <a:p>
          <a:r>
            <a:rPr lang="en-GB" dirty="0">
              <a:latin typeface="Century Gothic" panose="020B0502020202020204" pitchFamily="34" charset="0"/>
            </a:rPr>
            <a:t>it‘s “faster”</a:t>
          </a:r>
          <a:endParaRPr lang="en-GB" b="1" dirty="0">
            <a:latin typeface="Century Gothic" panose="020B0502020202020204" pitchFamily="34" charset="0"/>
          </a:endParaRPr>
        </a:p>
      </dgm:t>
    </dgm:pt>
    <dgm:pt modelId="{B4A4C7BF-A79D-4E03-A33B-9D00705F7560}" type="parTrans" cxnId="{1F63E3B9-585E-4C06-8DF7-196C82638C17}">
      <dgm:prSet/>
      <dgm:spPr/>
      <dgm:t>
        <a:bodyPr/>
        <a:lstStyle/>
        <a:p>
          <a:endParaRPr lang="en-GB"/>
        </a:p>
      </dgm:t>
    </dgm:pt>
    <dgm:pt modelId="{2ADAFB5A-F753-47DE-AB3D-EC91C24F0E7E}" type="sibTrans" cxnId="{1F63E3B9-585E-4C06-8DF7-196C82638C17}">
      <dgm:prSet/>
      <dgm:spPr/>
      <dgm:t>
        <a:bodyPr/>
        <a:lstStyle/>
        <a:p>
          <a:endParaRPr lang="en-GB"/>
        </a:p>
      </dgm:t>
    </dgm:pt>
    <dgm:pt modelId="{BD50110F-650E-47AE-8DCA-E3EC6F58D4F4}">
      <dgm:prSet/>
      <dgm:spPr/>
      <dgm:t>
        <a:bodyPr/>
        <a:lstStyle/>
        <a:p>
          <a:r>
            <a:rPr lang="en-GB" dirty="0">
              <a:latin typeface="Century Gothic" panose="020B0502020202020204" pitchFamily="34" charset="0"/>
            </a:rPr>
            <a:t>what is it faster than?</a:t>
          </a:r>
        </a:p>
      </dgm:t>
    </dgm:pt>
    <dgm:pt modelId="{84877A0D-E625-4BE0-B651-F4FF37B9D1E9}" type="parTrans" cxnId="{3AD3F6B8-C31A-4D76-8B62-2653802ED31D}">
      <dgm:prSet/>
      <dgm:spPr/>
      <dgm:t>
        <a:bodyPr/>
        <a:lstStyle/>
        <a:p>
          <a:endParaRPr lang="en-GB"/>
        </a:p>
      </dgm:t>
    </dgm:pt>
    <dgm:pt modelId="{5E0C55AC-8089-4B44-8BFD-812E5848E613}" type="sibTrans" cxnId="{3AD3F6B8-C31A-4D76-8B62-2653802ED31D}">
      <dgm:prSet/>
      <dgm:spPr/>
      <dgm:t>
        <a:bodyPr/>
        <a:lstStyle/>
        <a:p>
          <a:endParaRPr lang="en-GB"/>
        </a:p>
      </dgm:t>
    </dgm:pt>
    <dgm:pt modelId="{85E6DFC8-CDB5-4712-8BD3-30E80E933C6F}">
      <dgm:prSet/>
      <dgm:spPr/>
      <dgm:t>
        <a:bodyPr/>
        <a:lstStyle/>
        <a:p>
          <a:r>
            <a:rPr lang="en-GB" dirty="0">
              <a:latin typeface="Century Gothic" panose="020B0502020202020204" pitchFamily="34" charset="0"/>
            </a:rPr>
            <a:t>why is it faster?</a:t>
          </a:r>
        </a:p>
      </dgm:t>
    </dgm:pt>
    <dgm:pt modelId="{C223FE92-7CFC-4285-8B47-25081A447ACC}" type="parTrans" cxnId="{7752B90D-4E73-4FA8-8FF0-8155E2539A91}">
      <dgm:prSet/>
      <dgm:spPr/>
      <dgm:t>
        <a:bodyPr/>
        <a:lstStyle/>
        <a:p>
          <a:endParaRPr lang="en-GB"/>
        </a:p>
      </dgm:t>
    </dgm:pt>
    <dgm:pt modelId="{DE2D1887-D4B6-45FE-97EA-D9EFE3990AB5}" type="sibTrans" cxnId="{7752B90D-4E73-4FA8-8FF0-8155E2539A91}">
      <dgm:prSet/>
      <dgm:spPr/>
      <dgm:t>
        <a:bodyPr/>
        <a:lstStyle/>
        <a:p>
          <a:endParaRPr lang="en-GB"/>
        </a:p>
      </dgm:t>
    </dgm:pt>
    <dgm:pt modelId="{95617009-D0BE-4562-8E76-A95D32EF0EA2}">
      <dgm:prSet/>
      <dgm:spPr/>
      <dgm:t>
        <a:bodyPr/>
        <a:lstStyle/>
        <a:p>
          <a:r>
            <a:rPr lang="en-GB">
              <a:latin typeface="Century Gothic" panose="020B0502020202020204" pitchFamily="34" charset="0"/>
            </a:rPr>
            <a:t>it‘s “cheaper”</a:t>
          </a:r>
          <a:endParaRPr lang="en-GB" dirty="0">
            <a:latin typeface="Century Gothic" panose="020B0502020202020204" pitchFamily="34" charset="0"/>
          </a:endParaRPr>
        </a:p>
      </dgm:t>
    </dgm:pt>
    <dgm:pt modelId="{43792DB4-6717-4170-8B7B-226324FDE3FD}" type="parTrans" cxnId="{917E068A-3776-4966-9D3D-88EEC534B251}">
      <dgm:prSet/>
      <dgm:spPr/>
      <dgm:t>
        <a:bodyPr/>
        <a:lstStyle/>
        <a:p>
          <a:endParaRPr lang="en-GB"/>
        </a:p>
      </dgm:t>
    </dgm:pt>
    <dgm:pt modelId="{B2936232-3FF5-47DE-8198-DADAC7BC27D1}" type="sibTrans" cxnId="{917E068A-3776-4966-9D3D-88EEC534B251}">
      <dgm:prSet/>
      <dgm:spPr/>
      <dgm:t>
        <a:bodyPr/>
        <a:lstStyle/>
        <a:p>
          <a:endParaRPr lang="en-GB"/>
        </a:p>
      </dgm:t>
    </dgm:pt>
    <dgm:pt modelId="{FBD275EF-5564-4F81-A855-2B9051E79DAE}">
      <dgm:prSet/>
      <dgm:spPr/>
      <dgm:t>
        <a:bodyPr/>
        <a:lstStyle/>
        <a:p>
          <a:r>
            <a:rPr lang="en-GB" dirty="0">
              <a:latin typeface="Century Gothic" panose="020B0502020202020204" pitchFamily="34" charset="0"/>
            </a:rPr>
            <a:t>what is it cheaper than?</a:t>
          </a:r>
        </a:p>
      </dgm:t>
    </dgm:pt>
    <dgm:pt modelId="{ED882B72-914F-4413-A356-E237ED470614}" type="parTrans" cxnId="{5260A67A-861B-4E8F-9000-968CF7D82FC0}">
      <dgm:prSet/>
      <dgm:spPr/>
      <dgm:t>
        <a:bodyPr/>
        <a:lstStyle/>
        <a:p>
          <a:endParaRPr lang="en-GB"/>
        </a:p>
      </dgm:t>
    </dgm:pt>
    <dgm:pt modelId="{4385C90A-08CB-457A-9CF9-A13CFDE8D36D}" type="sibTrans" cxnId="{5260A67A-861B-4E8F-9000-968CF7D82FC0}">
      <dgm:prSet/>
      <dgm:spPr/>
      <dgm:t>
        <a:bodyPr/>
        <a:lstStyle/>
        <a:p>
          <a:endParaRPr lang="en-GB"/>
        </a:p>
      </dgm:t>
    </dgm:pt>
    <dgm:pt modelId="{BA1E6193-D909-4A9B-B4FC-82425DED0C2C}">
      <dgm:prSet/>
      <dgm:spPr/>
      <dgm:t>
        <a:bodyPr/>
        <a:lstStyle/>
        <a:p>
          <a:r>
            <a:rPr lang="en-GB">
              <a:latin typeface="Century Gothic" panose="020B0502020202020204" pitchFamily="34" charset="0"/>
            </a:rPr>
            <a:t>what makes it cheaper</a:t>
          </a:r>
          <a:endParaRPr lang="en-GB" dirty="0">
            <a:latin typeface="Century Gothic" panose="020B0502020202020204" pitchFamily="34" charset="0"/>
          </a:endParaRPr>
        </a:p>
      </dgm:t>
    </dgm:pt>
    <dgm:pt modelId="{A10E2B65-541E-4B15-9FDF-F92DA4B67F1E}" type="parTrans" cxnId="{5E587351-B387-467D-AD50-82751B504A26}">
      <dgm:prSet/>
      <dgm:spPr/>
      <dgm:t>
        <a:bodyPr/>
        <a:lstStyle/>
        <a:p>
          <a:endParaRPr lang="en-GB"/>
        </a:p>
      </dgm:t>
    </dgm:pt>
    <dgm:pt modelId="{B4871DFF-9A78-4856-AAD5-B056066A7671}" type="sibTrans" cxnId="{5E587351-B387-467D-AD50-82751B504A26}">
      <dgm:prSet/>
      <dgm:spPr/>
      <dgm:t>
        <a:bodyPr/>
        <a:lstStyle/>
        <a:p>
          <a:endParaRPr lang="en-GB"/>
        </a:p>
      </dgm:t>
    </dgm:pt>
    <dgm:pt modelId="{4540B44F-2FC1-47FB-B151-9AC9D9AE96B3}">
      <dgm:prSet/>
      <dgm:spPr/>
      <dgm:t>
        <a:bodyPr/>
        <a:lstStyle/>
        <a:p>
          <a:r>
            <a:rPr lang="en-GB" dirty="0">
              <a:latin typeface="Century Gothic" panose="020B0502020202020204" pitchFamily="34" charset="0"/>
            </a:rPr>
            <a:t>it‘s “</a:t>
          </a:r>
          <a:r>
            <a:rPr lang="en-GB">
              <a:latin typeface="Century Gothic" panose="020B0502020202020204" pitchFamily="34" charset="0"/>
            </a:rPr>
            <a:t>more robust</a:t>
          </a:r>
          <a:r>
            <a:rPr lang="en-GB" dirty="0">
              <a:latin typeface="Century Gothic" panose="020B0502020202020204" pitchFamily="34" charset="0"/>
            </a:rPr>
            <a:t>”</a:t>
          </a:r>
        </a:p>
      </dgm:t>
    </dgm:pt>
    <dgm:pt modelId="{34F41B7F-56E1-4212-9BC7-2F2C63F0E6A8}" type="parTrans" cxnId="{AE2D3B20-13BF-4081-9E05-AABC3BB03487}">
      <dgm:prSet/>
      <dgm:spPr/>
      <dgm:t>
        <a:bodyPr/>
        <a:lstStyle/>
        <a:p>
          <a:endParaRPr lang="en-GB"/>
        </a:p>
      </dgm:t>
    </dgm:pt>
    <dgm:pt modelId="{ACC54F81-D2E2-4CE7-A28A-C4F12BDE14B0}" type="sibTrans" cxnId="{AE2D3B20-13BF-4081-9E05-AABC3BB03487}">
      <dgm:prSet/>
      <dgm:spPr/>
      <dgm:t>
        <a:bodyPr/>
        <a:lstStyle/>
        <a:p>
          <a:endParaRPr lang="en-GB"/>
        </a:p>
      </dgm:t>
    </dgm:pt>
    <dgm:pt modelId="{CB50D0B8-4F3D-4CC1-AB3F-BFB7574EFB90}">
      <dgm:prSet/>
      <dgm:spPr/>
      <dgm:t>
        <a:bodyPr/>
        <a:lstStyle/>
        <a:p>
          <a:r>
            <a:rPr lang="en-GB" dirty="0">
              <a:latin typeface="Century Gothic" panose="020B0502020202020204" pitchFamily="34" charset="0"/>
            </a:rPr>
            <a:t>what is it </a:t>
          </a:r>
          <a:r>
            <a:rPr lang="en-GB">
              <a:latin typeface="Century Gothic" panose="020B0502020202020204" pitchFamily="34" charset="0"/>
            </a:rPr>
            <a:t>more robust </a:t>
          </a:r>
          <a:r>
            <a:rPr lang="en-GB" dirty="0">
              <a:latin typeface="Century Gothic" panose="020B0502020202020204" pitchFamily="34" charset="0"/>
            </a:rPr>
            <a:t>than?</a:t>
          </a:r>
        </a:p>
      </dgm:t>
    </dgm:pt>
    <dgm:pt modelId="{AD08B9C3-7026-4AB5-A91B-3232403437D6}" type="parTrans" cxnId="{D7F21F26-C478-4740-BBD1-EBEC4BAE66E3}">
      <dgm:prSet/>
      <dgm:spPr/>
      <dgm:t>
        <a:bodyPr/>
        <a:lstStyle/>
        <a:p>
          <a:endParaRPr lang="en-GB"/>
        </a:p>
      </dgm:t>
    </dgm:pt>
    <dgm:pt modelId="{F8241902-51B1-4B16-912E-3CA5B36B8D67}" type="sibTrans" cxnId="{D7F21F26-C478-4740-BBD1-EBEC4BAE66E3}">
      <dgm:prSet/>
      <dgm:spPr/>
      <dgm:t>
        <a:bodyPr/>
        <a:lstStyle/>
        <a:p>
          <a:endParaRPr lang="en-GB"/>
        </a:p>
      </dgm:t>
    </dgm:pt>
    <dgm:pt modelId="{5F1F8266-F6ED-47E1-A818-3C632E33A70A}">
      <dgm:prSet/>
      <dgm:spPr/>
      <dgm:t>
        <a:bodyPr/>
        <a:lstStyle/>
        <a:p>
          <a:r>
            <a:rPr lang="en-GB" dirty="0">
              <a:latin typeface="Century Gothic" panose="020B0502020202020204" pitchFamily="34" charset="0"/>
            </a:rPr>
            <a:t>why is it </a:t>
          </a:r>
          <a:r>
            <a:rPr lang="en-GB">
              <a:latin typeface="Century Gothic" panose="020B0502020202020204" pitchFamily="34" charset="0"/>
            </a:rPr>
            <a:t>more robust</a:t>
          </a:r>
          <a:r>
            <a:rPr lang="en-GB" dirty="0">
              <a:latin typeface="Century Gothic" panose="020B0502020202020204" pitchFamily="34" charset="0"/>
            </a:rPr>
            <a:t>?</a:t>
          </a:r>
        </a:p>
      </dgm:t>
    </dgm:pt>
    <dgm:pt modelId="{40183DCD-B1EE-4961-BCB2-541C9D067B75}" type="parTrans" cxnId="{1F3465A2-A1DD-4F3C-9DEA-8FF2C4766ACC}">
      <dgm:prSet/>
      <dgm:spPr/>
      <dgm:t>
        <a:bodyPr/>
        <a:lstStyle/>
        <a:p>
          <a:endParaRPr lang="en-GB"/>
        </a:p>
      </dgm:t>
    </dgm:pt>
    <dgm:pt modelId="{2D470548-53AC-46E6-8479-B70890A4D6E1}" type="sibTrans" cxnId="{1F3465A2-A1DD-4F3C-9DEA-8FF2C4766ACC}">
      <dgm:prSet/>
      <dgm:spPr/>
      <dgm:t>
        <a:bodyPr/>
        <a:lstStyle/>
        <a:p>
          <a:endParaRPr lang="en-GB"/>
        </a:p>
      </dgm:t>
    </dgm:pt>
    <dgm:pt modelId="{9940AEB7-58A7-4B5B-BE4B-69C175E99A94}">
      <dgm:prSet/>
      <dgm:spPr/>
      <dgm:t>
        <a:bodyPr/>
        <a:lstStyle/>
        <a:p>
          <a:r>
            <a:rPr lang="en-GB" dirty="0">
              <a:latin typeface="Century Gothic" panose="020B0502020202020204" pitchFamily="34" charset="0"/>
            </a:rPr>
            <a:t>it‘s “smaller”</a:t>
          </a:r>
        </a:p>
      </dgm:t>
    </dgm:pt>
    <dgm:pt modelId="{24B99543-ABE1-49AF-9A57-A3AFB67025DC}" type="parTrans" cxnId="{C14B8DD8-07AE-4022-8DD7-B6ACFD20F2D3}">
      <dgm:prSet/>
      <dgm:spPr/>
      <dgm:t>
        <a:bodyPr/>
        <a:lstStyle/>
        <a:p>
          <a:endParaRPr lang="en-GB"/>
        </a:p>
      </dgm:t>
    </dgm:pt>
    <dgm:pt modelId="{42BC2FFE-CD64-4736-8FC0-F6391842E0D8}" type="sibTrans" cxnId="{C14B8DD8-07AE-4022-8DD7-B6ACFD20F2D3}">
      <dgm:prSet/>
      <dgm:spPr/>
      <dgm:t>
        <a:bodyPr/>
        <a:lstStyle/>
        <a:p>
          <a:endParaRPr lang="en-GB"/>
        </a:p>
      </dgm:t>
    </dgm:pt>
    <dgm:pt modelId="{976693F0-4816-4DD0-9CAE-0C46175D6E1D}">
      <dgm:prSet/>
      <dgm:spPr/>
      <dgm:t>
        <a:bodyPr/>
        <a:lstStyle/>
        <a:p>
          <a:r>
            <a:rPr lang="en-GB" dirty="0">
              <a:latin typeface="Century Gothic" panose="020B0502020202020204" pitchFamily="34" charset="0"/>
            </a:rPr>
            <a:t>what is it smaller than?</a:t>
          </a:r>
        </a:p>
      </dgm:t>
    </dgm:pt>
    <dgm:pt modelId="{5EF33687-BD60-47D0-81AF-725F04E7BFA7}" type="parTrans" cxnId="{535F447C-DD53-44C8-AFF1-4F224BC963DA}">
      <dgm:prSet/>
      <dgm:spPr/>
      <dgm:t>
        <a:bodyPr/>
        <a:lstStyle/>
        <a:p>
          <a:endParaRPr lang="en-GB"/>
        </a:p>
      </dgm:t>
    </dgm:pt>
    <dgm:pt modelId="{39A1E042-7058-4304-90F0-97609CF1EB8F}" type="sibTrans" cxnId="{535F447C-DD53-44C8-AFF1-4F224BC963DA}">
      <dgm:prSet/>
      <dgm:spPr/>
      <dgm:t>
        <a:bodyPr/>
        <a:lstStyle/>
        <a:p>
          <a:endParaRPr lang="en-GB"/>
        </a:p>
      </dgm:t>
    </dgm:pt>
    <dgm:pt modelId="{7983F3AC-36E0-4455-91A5-AB237A946319}">
      <dgm:prSet/>
      <dgm:spPr/>
      <dgm:t>
        <a:bodyPr/>
        <a:lstStyle/>
        <a:p>
          <a:r>
            <a:rPr lang="en-GB" dirty="0">
              <a:latin typeface="Century Gothic" panose="020B0502020202020204" pitchFamily="34" charset="0"/>
            </a:rPr>
            <a:t>why </a:t>
          </a:r>
          <a:r>
            <a:rPr lang="en-GB">
              <a:latin typeface="Century Gothic" panose="020B0502020202020204" pitchFamily="34" charset="0"/>
            </a:rPr>
            <a:t>is being </a:t>
          </a:r>
          <a:r>
            <a:rPr lang="en-GB" dirty="0">
              <a:latin typeface="Century Gothic" panose="020B0502020202020204" pitchFamily="34" charset="0"/>
            </a:rPr>
            <a:t>smaller an advantage?</a:t>
          </a:r>
        </a:p>
      </dgm:t>
    </dgm:pt>
    <dgm:pt modelId="{E27ACE47-F314-4CFC-B454-9C0EAE2E8A68}" type="parTrans" cxnId="{7633D865-1E16-4AC1-8C08-F270BA2A93FF}">
      <dgm:prSet/>
      <dgm:spPr/>
      <dgm:t>
        <a:bodyPr/>
        <a:lstStyle/>
        <a:p>
          <a:endParaRPr lang="en-GB"/>
        </a:p>
      </dgm:t>
    </dgm:pt>
    <dgm:pt modelId="{B2C829DF-B5B9-437B-9702-374C720075D7}" type="sibTrans" cxnId="{7633D865-1E16-4AC1-8C08-F270BA2A93FF}">
      <dgm:prSet/>
      <dgm:spPr/>
      <dgm:t>
        <a:bodyPr/>
        <a:lstStyle/>
        <a:p>
          <a:endParaRPr lang="en-GB"/>
        </a:p>
      </dgm:t>
    </dgm:pt>
    <dgm:pt modelId="{4BC19820-D975-40CB-9DC8-6B0D0A8E4980}" type="pres">
      <dgm:prSet presAssocID="{FBE39745-BD69-49E6-8FE5-900A0EB8C9DB}" presName="Name0" presStyleCnt="0">
        <dgm:presLayoutVars>
          <dgm:dir/>
          <dgm:animLvl val="lvl"/>
          <dgm:resizeHandles val="exact"/>
        </dgm:presLayoutVars>
      </dgm:prSet>
      <dgm:spPr/>
    </dgm:pt>
    <dgm:pt modelId="{D0A8818B-0A9E-40FA-B2F7-EE0D826EA8C5}" type="pres">
      <dgm:prSet presAssocID="{5363D4DB-8056-4B51-9470-9C3A59BF39FD}" presName="linNode" presStyleCnt="0"/>
      <dgm:spPr/>
    </dgm:pt>
    <dgm:pt modelId="{D016E128-5F4E-45BB-9491-37DC462EA3DE}" type="pres">
      <dgm:prSet presAssocID="{5363D4DB-8056-4B51-9470-9C3A59BF39FD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EA0EB706-85DE-4D0F-A1BE-C6B602F6DE5B}" type="pres">
      <dgm:prSet presAssocID="{5363D4DB-8056-4B51-9470-9C3A59BF39FD}" presName="descendantText" presStyleLbl="alignAccFollowNode1" presStyleIdx="0" presStyleCnt="4">
        <dgm:presLayoutVars>
          <dgm:bulletEnabled val="1"/>
        </dgm:presLayoutVars>
      </dgm:prSet>
      <dgm:spPr/>
    </dgm:pt>
    <dgm:pt modelId="{E816BDE0-C3EF-4188-A445-BD1173E0B9D3}" type="pres">
      <dgm:prSet presAssocID="{2ADAFB5A-F753-47DE-AB3D-EC91C24F0E7E}" presName="sp" presStyleCnt="0"/>
      <dgm:spPr/>
    </dgm:pt>
    <dgm:pt modelId="{4A02D2D8-1896-42AE-AE78-65CB417D4036}" type="pres">
      <dgm:prSet presAssocID="{95617009-D0BE-4562-8E76-A95D32EF0EA2}" presName="linNode" presStyleCnt="0"/>
      <dgm:spPr/>
    </dgm:pt>
    <dgm:pt modelId="{59843F99-89EF-4F10-8E07-8483116D4D04}" type="pres">
      <dgm:prSet presAssocID="{95617009-D0BE-4562-8E76-A95D32EF0EA2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3F7D699A-8197-45F9-BE5E-D9D1638428CE}" type="pres">
      <dgm:prSet presAssocID="{95617009-D0BE-4562-8E76-A95D32EF0EA2}" presName="descendantText" presStyleLbl="alignAccFollowNode1" presStyleIdx="1" presStyleCnt="4">
        <dgm:presLayoutVars>
          <dgm:bulletEnabled val="1"/>
        </dgm:presLayoutVars>
      </dgm:prSet>
      <dgm:spPr/>
    </dgm:pt>
    <dgm:pt modelId="{B3AA5CB7-ED25-4ECA-A0DE-FE75950F43FB}" type="pres">
      <dgm:prSet presAssocID="{B2936232-3FF5-47DE-8198-DADAC7BC27D1}" presName="sp" presStyleCnt="0"/>
      <dgm:spPr/>
    </dgm:pt>
    <dgm:pt modelId="{D7196963-9A20-475A-A387-77ADE5137DF8}" type="pres">
      <dgm:prSet presAssocID="{4540B44F-2FC1-47FB-B151-9AC9D9AE96B3}" presName="linNode" presStyleCnt="0"/>
      <dgm:spPr/>
    </dgm:pt>
    <dgm:pt modelId="{C987DAAF-F9CB-48D4-A44D-B6EBA6C331F2}" type="pres">
      <dgm:prSet presAssocID="{4540B44F-2FC1-47FB-B151-9AC9D9AE96B3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F05DA8C7-F9E1-4EAC-8C02-9790D8987AB3}" type="pres">
      <dgm:prSet presAssocID="{4540B44F-2FC1-47FB-B151-9AC9D9AE96B3}" presName="descendantText" presStyleLbl="alignAccFollowNode1" presStyleIdx="2" presStyleCnt="4">
        <dgm:presLayoutVars>
          <dgm:bulletEnabled val="1"/>
        </dgm:presLayoutVars>
      </dgm:prSet>
      <dgm:spPr/>
    </dgm:pt>
    <dgm:pt modelId="{22077345-8870-4D8F-B383-5F7A887E3F90}" type="pres">
      <dgm:prSet presAssocID="{ACC54F81-D2E2-4CE7-A28A-C4F12BDE14B0}" presName="sp" presStyleCnt="0"/>
      <dgm:spPr/>
    </dgm:pt>
    <dgm:pt modelId="{244AFEE5-7D95-48B4-9CFA-B4C56D184A7E}" type="pres">
      <dgm:prSet presAssocID="{9940AEB7-58A7-4B5B-BE4B-69C175E99A94}" presName="linNode" presStyleCnt="0"/>
      <dgm:spPr/>
    </dgm:pt>
    <dgm:pt modelId="{6A5AE0DA-4651-43F6-9D19-058358117F55}" type="pres">
      <dgm:prSet presAssocID="{9940AEB7-58A7-4B5B-BE4B-69C175E99A94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83A63D23-445B-4C0A-BBC1-2F881ED72E94}" type="pres">
      <dgm:prSet presAssocID="{9940AEB7-58A7-4B5B-BE4B-69C175E99A94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7752B90D-4E73-4FA8-8FF0-8155E2539A91}" srcId="{5363D4DB-8056-4B51-9470-9C3A59BF39FD}" destId="{85E6DFC8-CDB5-4712-8BD3-30E80E933C6F}" srcOrd="1" destOrd="0" parTransId="{C223FE92-7CFC-4285-8B47-25081A447ACC}" sibTransId="{DE2D1887-D4B6-45FE-97EA-D9EFE3990AB5}"/>
    <dgm:cxn modelId="{45C93917-9394-416F-8B96-84E7342C6949}" type="presOf" srcId="{BD50110F-650E-47AE-8DCA-E3EC6F58D4F4}" destId="{EA0EB706-85DE-4D0F-A1BE-C6B602F6DE5B}" srcOrd="0" destOrd="0" presId="urn:microsoft.com/office/officeart/2005/8/layout/vList5"/>
    <dgm:cxn modelId="{266C921C-A9E8-48CC-A74D-D9759633CEDD}" type="presOf" srcId="{85E6DFC8-CDB5-4712-8BD3-30E80E933C6F}" destId="{EA0EB706-85DE-4D0F-A1BE-C6B602F6DE5B}" srcOrd="0" destOrd="1" presId="urn:microsoft.com/office/officeart/2005/8/layout/vList5"/>
    <dgm:cxn modelId="{AE2D3B20-13BF-4081-9E05-AABC3BB03487}" srcId="{FBE39745-BD69-49E6-8FE5-900A0EB8C9DB}" destId="{4540B44F-2FC1-47FB-B151-9AC9D9AE96B3}" srcOrd="2" destOrd="0" parTransId="{34F41B7F-56E1-4212-9BC7-2F2C63F0E6A8}" sibTransId="{ACC54F81-D2E2-4CE7-A28A-C4F12BDE14B0}"/>
    <dgm:cxn modelId="{D7F21F26-C478-4740-BBD1-EBEC4BAE66E3}" srcId="{4540B44F-2FC1-47FB-B151-9AC9D9AE96B3}" destId="{CB50D0B8-4F3D-4CC1-AB3F-BFB7574EFB90}" srcOrd="0" destOrd="0" parTransId="{AD08B9C3-7026-4AB5-A91B-3232403437D6}" sibTransId="{F8241902-51B1-4B16-912E-3CA5B36B8D67}"/>
    <dgm:cxn modelId="{BCCC402F-83E4-41E3-9D5D-6F13F9D136F5}" type="presOf" srcId="{7983F3AC-36E0-4455-91A5-AB237A946319}" destId="{83A63D23-445B-4C0A-BBC1-2F881ED72E94}" srcOrd="0" destOrd="1" presId="urn:microsoft.com/office/officeart/2005/8/layout/vList5"/>
    <dgm:cxn modelId="{7317403F-8F13-4388-A97E-EBCEDEA21088}" type="presOf" srcId="{976693F0-4816-4DD0-9CAE-0C46175D6E1D}" destId="{83A63D23-445B-4C0A-BBC1-2F881ED72E94}" srcOrd="0" destOrd="0" presId="urn:microsoft.com/office/officeart/2005/8/layout/vList5"/>
    <dgm:cxn modelId="{6F7C8661-9288-41B9-B17F-EE406A5ED03D}" type="presOf" srcId="{5F1F8266-F6ED-47E1-A818-3C632E33A70A}" destId="{F05DA8C7-F9E1-4EAC-8C02-9790D8987AB3}" srcOrd="0" destOrd="1" presId="urn:microsoft.com/office/officeart/2005/8/layout/vList5"/>
    <dgm:cxn modelId="{7633D865-1E16-4AC1-8C08-F270BA2A93FF}" srcId="{9940AEB7-58A7-4B5B-BE4B-69C175E99A94}" destId="{7983F3AC-36E0-4455-91A5-AB237A946319}" srcOrd="1" destOrd="0" parTransId="{E27ACE47-F314-4CFC-B454-9C0EAE2E8A68}" sibTransId="{B2C829DF-B5B9-437B-9702-374C720075D7}"/>
    <dgm:cxn modelId="{5E587351-B387-467D-AD50-82751B504A26}" srcId="{95617009-D0BE-4562-8E76-A95D32EF0EA2}" destId="{BA1E6193-D909-4A9B-B4FC-82425DED0C2C}" srcOrd="1" destOrd="0" parTransId="{A10E2B65-541E-4B15-9FDF-F92DA4B67F1E}" sibTransId="{B4871DFF-9A78-4856-AAD5-B056066A7671}"/>
    <dgm:cxn modelId="{BB68BF52-BA7D-4AFA-9B47-CE71DFD1C8A1}" type="presOf" srcId="{FBD275EF-5564-4F81-A855-2B9051E79DAE}" destId="{3F7D699A-8197-45F9-BE5E-D9D1638428CE}" srcOrd="0" destOrd="0" presId="urn:microsoft.com/office/officeart/2005/8/layout/vList5"/>
    <dgm:cxn modelId="{5260A67A-861B-4E8F-9000-968CF7D82FC0}" srcId="{95617009-D0BE-4562-8E76-A95D32EF0EA2}" destId="{FBD275EF-5564-4F81-A855-2B9051E79DAE}" srcOrd="0" destOrd="0" parTransId="{ED882B72-914F-4413-A356-E237ED470614}" sibTransId="{4385C90A-08CB-457A-9CF9-A13CFDE8D36D}"/>
    <dgm:cxn modelId="{535F447C-DD53-44C8-AFF1-4F224BC963DA}" srcId="{9940AEB7-58A7-4B5B-BE4B-69C175E99A94}" destId="{976693F0-4816-4DD0-9CAE-0C46175D6E1D}" srcOrd="0" destOrd="0" parTransId="{5EF33687-BD60-47D0-81AF-725F04E7BFA7}" sibTransId="{39A1E042-7058-4304-90F0-97609CF1EB8F}"/>
    <dgm:cxn modelId="{C0F4F380-E2DE-4524-945D-671FC1201BC6}" type="presOf" srcId="{BA1E6193-D909-4A9B-B4FC-82425DED0C2C}" destId="{3F7D699A-8197-45F9-BE5E-D9D1638428CE}" srcOrd="0" destOrd="1" presId="urn:microsoft.com/office/officeart/2005/8/layout/vList5"/>
    <dgm:cxn modelId="{32931B86-9BD0-4358-900F-BFC7A8E5AAE3}" type="presOf" srcId="{9940AEB7-58A7-4B5B-BE4B-69C175E99A94}" destId="{6A5AE0DA-4651-43F6-9D19-058358117F55}" srcOrd="0" destOrd="0" presId="urn:microsoft.com/office/officeart/2005/8/layout/vList5"/>
    <dgm:cxn modelId="{A2DDDA86-D98C-412D-9459-EB8D20A79B29}" type="presOf" srcId="{95617009-D0BE-4562-8E76-A95D32EF0EA2}" destId="{59843F99-89EF-4F10-8E07-8483116D4D04}" srcOrd="0" destOrd="0" presId="urn:microsoft.com/office/officeart/2005/8/layout/vList5"/>
    <dgm:cxn modelId="{05A3F086-C61F-4211-B2EB-5F5AB1911A83}" type="presOf" srcId="{5363D4DB-8056-4B51-9470-9C3A59BF39FD}" destId="{D016E128-5F4E-45BB-9491-37DC462EA3DE}" srcOrd="0" destOrd="0" presId="urn:microsoft.com/office/officeart/2005/8/layout/vList5"/>
    <dgm:cxn modelId="{917E068A-3776-4966-9D3D-88EEC534B251}" srcId="{FBE39745-BD69-49E6-8FE5-900A0EB8C9DB}" destId="{95617009-D0BE-4562-8E76-A95D32EF0EA2}" srcOrd="1" destOrd="0" parTransId="{43792DB4-6717-4170-8B7B-226324FDE3FD}" sibTransId="{B2936232-3FF5-47DE-8198-DADAC7BC27D1}"/>
    <dgm:cxn modelId="{1F3465A2-A1DD-4F3C-9DEA-8FF2C4766ACC}" srcId="{4540B44F-2FC1-47FB-B151-9AC9D9AE96B3}" destId="{5F1F8266-F6ED-47E1-A818-3C632E33A70A}" srcOrd="1" destOrd="0" parTransId="{40183DCD-B1EE-4961-BCB2-541C9D067B75}" sibTransId="{2D470548-53AC-46E6-8479-B70890A4D6E1}"/>
    <dgm:cxn modelId="{1C28C8A4-9826-42BB-A511-0412E6401D59}" type="presOf" srcId="{4540B44F-2FC1-47FB-B151-9AC9D9AE96B3}" destId="{C987DAAF-F9CB-48D4-A44D-B6EBA6C331F2}" srcOrd="0" destOrd="0" presId="urn:microsoft.com/office/officeart/2005/8/layout/vList5"/>
    <dgm:cxn modelId="{3AD3F6B8-C31A-4D76-8B62-2653802ED31D}" srcId="{5363D4DB-8056-4B51-9470-9C3A59BF39FD}" destId="{BD50110F-650E-47AE-8DCA-E3EC6F58D4F4}" srcOrd="0" destOrd="0" parTransId="{84877A0D-E625-4BE0-B651-F4FF37B9D1E9}" sibTransId="{5E0C55AC-8089-4B44-8BFD-812E5848E613}"/>
    <dgm:cxn modelId="{1F63E3B9-585E-4C06-8DF7-196C82638C17}" srcId="{FBE39745-BD69-49E6-8FE5-900A0EB8C9DB}" destId="{5363D4DB-8056-4B51-9470-9C3A59BF39FD}" srcOrd="0" destOrd="0" parTransId="{B4A4C7BF-A79D-4E03-A33B-9D00705F7560}" sibTransId="{2ADAFB5A-F753-47DE-AB3D-EC91C24F0E7E}"/>
    <dgm:cxn modelId="{57CE36BC-3DF7-4926-B728-93E122F0ADA8}" type="presOf" srcId="{CB50D0B8-4F3D-4CC1-AB3F-BFB7574EFB90}" destId="{F05DA8C7-F9E1-4EAC-8C02-9790D8987AB3}" srcOrd="0" destOrd="0" presId="urn:microsoft.com/office/officeart/2005/8/layout/vList5"/>
    <dgm:cxn modelId="{2014BCD3-7A9E-4D1F-83EA-A4ED3641F753}" type="presOf" srcId="{FBE39745-BD69-49E6-8FE5-900A0EB8C9DB}" destId="{4BC19820-D975-40CB-9DC8-6B0D0A8E4980}" srcOrd="0" destOrd="0" presId="urn:microsoft.com/office/officeart/2005/8/layout/vList5"/>
    <dgm:cxn modelId="{C14B8DD8-07AE-4022-8DD7-B6ACFD20F2D3}" srcId="{FBE39745-BD69-49E6-8FE5-900A0EB8C9DB}" destId="{9940AEB7-58A7-4B5B-BE4B-69C175E99A94}" srcOrd="3" destOrd="0" parTransId="{24B99543-ABE1-49AF-9A57-A3AFB67025DC}" sibTransId="{42BC2FFE-CD64-4736-8FC0-F6391842E0D8}"/>
    <dgm:cxn modelId="{077742D8-3D54-43A0-8DCC-004246DA0339}" type="presParOf" srcId="{4BC19820-D975-40CB-9DC8-6B0D0A8E4980}" destId="{D0A8818B-0A9E-40FA-B2F7-EE0D826EA8C5}" srcOrd="0" destOrd="0" presId="urn:microsoft.com/office/officeart/2005/8/layout/vList5"/>
    <dgm:cxn modelId="{7127A5E6-7D81-433A-AA78-E6BE41B40BAF}" type="presParOf" srcId="{D0A8818B-0A9E-40FA-B2F7-EE0D826EA8C5}" destId="{D016E128-5F4E-45BB-9491-37DC462EA3DE}" srcOrd="0" destOrd="0" presId="urn:microsoft.com/office/officeart/2005/8/layout/vList5"/>
    <dgm:cxn modelId="{F8C16CA4-3897-4800-B340-B46AD9CCD130}" type="presParOf" srcId="{D0A8818B-0A9E-40FA-B2F7-EE0D826EA8C5}" destId="{EA0EB706-85DE-4D0F-A1BE-C6B602F6DE5B}" srcOrd="1" destOrd="0" presId="urn:microsoft.com/office/officeart/2005/8/layout/vList5"/>
    <dgm:cxn modelId="{420CCA2F-3C41-4A92-841D-6800DF0E73D4}" type="presParOf" srcId="{4BC19820-D975-40CB-9DC8-6B0D0A8E4980}" destId="{E816BDE0-C3EF-4188-A445-BD1173E0B9D3}" srcOrd="1" destOrd="0" presId="urn:microsoft.com/office/officeart/2005/8/layout/vList5"/>
    <dgm:cxn modelId="{747D9DCB-5D3E-49EE-8F23-B740E7A86DE6}" type="presParOf" srcId="{4BC19820-D975-40CB-9DC8-6B0D0A8E4980}" destId="{4A02D2D8-1896-42AE-AE78-65CB417D4036}" srcOrd="2" destOrd="0" presId="urn:microsoft.com/office/officeart/2005/8/layout/vList5"/>
    <dgm:cxn modelId="{1D638576-04B5-4798-AE28-9DBD1E2FD2B7}" type="presParOf" srcId="{4A02D2D8-1896-42AE-AE78-65CB417D4036}" destId="{59843F99-89EF-4F10-8E07-8483116D4D04}" srcOrd="0" destOrd="0" presId="urn:microsoft.com/office/officeart/2005/8/layout/vList5"/>
    <dgm:cxn modelId="{BC70EB53-4771-4A9A-9948-79F7AAF374EB}" type="presParOf" srcId="{4A02D2D8-1896-42AE-AE78-65CB417D4036}" destId="{3F7D699A-8197-45F9-BE5E-D9D1638428CE}" srcOrd="1" destOrd="0" presId="urn:microsoft.com/office/officeart/2005/8/layout/vList5"/>
    <dgm:cxn modelId="{FF6B7DD6-D0A8-4C3B-AB05-5364EF6E9123}" type="presParOf" srcId="{4BC19820-D975-40CB-9DC8-6B0D0A8E4980}" destId="{B3AA5CB7-ED25-4ECA-A0DE-FE75950F43FB}" srcOrd="3" destOrd="0" presId="urn:microsoft.com/office/officeart/2005/8/layout/vList5"/>
    <dgm:cxn modelId="{5DA947E1-E907-4482-9947-5020009C256C}" type="presParOf" srcId="{4BC19820-D975-40CB-9DC8-6B0D0A8E4980}" destId="{D7196963-9A20-475A-A387-77ADE5137DF8}" srcOrd="4" destOrd="0" presId="urn:microsoft.com/office/officeart/2005/8/layout/vList5"/>
    <dgm:cxn modelId="{73BB64D9-B394-4C9A-891A-AFE631D42B7B}" type="presParOf" srcId="{D7196963-9A20-475A-A387-77ADE5137DF8}" destId="{C987DAAF-F9CB-48D4-A44D-B6EBA6C331F2}" srcOrd="0" destOrd="0" presId="urn:microsoft.com/office/officeart/2005/8/layout/vList5"/>
    <dgm:cxn modelId="{2B8F5BE6-0136-419D-B0DA-38BB1FAA0A1F}" type="presParOf" srcId="{D7196963-9A20-475A-A387-77ADE5137DF8}" destId="{F05DA8C7-F9E1-4EAC-8C02-9790D8987AB3}" srcOrd="1" destOrd="0" presId="urn:microsoft.com/office/officeart/2005/8/layout/vList5"/>
    <dgm:cxn modelId="{38359ACD-6EB7-49B4-9BED-BDDAFF28E2DC}" type="presParOf" srcId="{4BC19820-D975-40CB-9DC8-6B0D0A8E4980}" destId="{22077345-8870-4D8F-B383-5F7A887E3F90}" srcOrd="5" destOrd="0" presId="urn:microsoft.com/office/officeart/2005/8/layout/vList5"/>
    <dgm:cxn modelId="{9BF4BA1F-FF60-4465-9A80-5E7249CF4860}" type="presParOf" srcId="{4BC19820-D975-40CB-9DC8-6B0D0A8E4980}" destId="{244AFEE5-7D95-48B4-9CFA-B4C56D184A7E}" srcOrd="6" destOrd="0" presId="urn:microsoft.com/office/officeart/2005/8/layout/vList5"/>
    <dgm:cxn modelId="{E777F456-3485-4C9C-9173-04206DC215DF}" type="presParOf" srcId="{244AFEE5-7D95-48B4-9CFA-B4C56D184A7E}" destId="{6A5AE0DA-4651-43F6-9D19-058358117F55}" srcOrd="0" destOrd="0" presId="urn:microsoft.com/office/officeart/2005/8/layout/vList5"/>
    <dgm:cxn modelId="{B53F1C72-D6A0-462B-B020-712A70C197D2}" type="presParOf" srcId="{244AFEE5-7D95-48B4-9CFA-B4C56D184A7E}" destId="{83A63D23-445B-4C0A-BBC1-2F881ED72E9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E27E88-88C7-4E0D-9EF3-0C398D17F52E}">
      <dsp:nvSpPr>
        <dsp:cNvPr id="0" name=""/>
        <dsp:cNvSpPr/>
      </dsp:nvSpPr>
      <dsp:spPr>
        <a:xfrm>
          <a:off x="0" y="4843569"/>
          <a:ext cx="5759656" cy="0"/>
        </a:xfrm>
        <a:prstGeom prst="line">
          <a:avLst/>
        </a:pr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B1F7FC-DC50-48DD-A578-F99CDDD3E305}">
      <dsp:nvSpPr>
        <dsp:cNvPr id="0" name=""/>
        <dsp:cNvSpPr/>
      </dsp:nvSpPr>
      <dsp:spPr>
        <a:xfrm>
          <a:off x="0" y="3866227"/>
          <a:ext cx="5759656" cy="0"/>
        </a:xfrm>
        <a:prstGeom prst="line">
          <a:avLst/>
        </a:pr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4774B6-AB35-48F9-898E-28AD12E59934}">
      <dsp:nvSpPr>
        <dsp:cNvPr id="0" name=""/>
        <dsp:cNvSpPr/>
      </dsp:nvSpPr>
      <dsp:spPr>
        <a:xfrm>
          <a:off x="0" y="2888884"/>
          <a:ext cx="5759656" cy="0"/>
        </a:xfrm>
        <a:prstGeom prst="line">
          <a:avLst/>
        </a:pr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D54128-A873-486E-A82C-76123B7B32BF}">
      <dsp:nvSpPr>
        <dsp:cNvPr id="0" name=""/>
        <dsp:cNvSpPr/>
      </dsp:nvSpPr>
      <dsp:spPr>
        <a:xfrm>
          <a:off x="0" y="1911542"/>
          <a:ext cx="5759656" cy="0"/>
        </a:xfrm>
        <a:prstGeom prst="line">
          <a:avLst/>
        </a:pr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ABC9F8-463F-418F-9CF3-17656E648178}">
      <dsp:nvSpPr>
        <dsp:cNvPr id="0" name=""/>
        <dsp:cNvSpPr/>
      </dsp:nvSpPr>
      <dsp:spPr>
        <a:xfrm>
          <a:off x="0" y="934199"/>
          <a:ext cx="5759656" cy="0"/>
        </a:xfrm>
        <a:prstGeom prst="line">
          <a:avLst/>
        </a:pr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7AF08-17F7-497D-BAD1-848AA239C41D}">
      <dsp:nvSpPr>
        <dsp:cNvPr id="0" name=""/>
        <dsp:cNvSpPr/>
      </dsp:nvSpPr>
      <dsp:spPr>
        <a:xfrm>
          <a:off x="1497510" y="3397"/>
          <a:ext cx="4262145" cy="930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345" tIns="93345" rIns="93345" bIns="93345" numCol="1" spcCol="1270" anchor="b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900" kern="1200" baseline="0" dirty="0" err="1">
              <a:latin typeface="Century Gothic" panose="020B0502020202020204" pitchFamily="34" charset="0"/>
            </a:rPr>
            <a:t>xample</a:t>
          </a:r>
          <a:endParaRPr lang="en-US" sz="4900" kern="1200" dirty="0">
            <a:latin typeface="Century Gothic" panose="020B0502020202020204" pitchFamily="34" charset="0"/>
          </a:endParaRPr>
        </a:p>
      </dsp:txBody>
      <dsp:txXfrm>
        <a:off x="1497510" y="3397"/>
        <a:ext cx="4262145" cy="930802"/>
      </dsp:txXfrm>
    </dsp:sp>
    <dsp:sp modelId="{E87FEB7E-0EFE-4AAD-B09A-511AC96F9D60}">
      <dsp:nvSpPr>
        <dsp:cNvPr id="0" name=""/>
        <dsp:cNvSpPr/>
      </dsp:nvSpPr>
      <dsp:spPr>
        <a:xfrm>
          <a:off x="15678" y="3397"/>
          <a:ext cx="1466152" cy="930802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345" tIns="93345" rIns="93345" bIns="93345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900" b="1" kern="1200" baseline="0" dirty="0">
              <a:latin typeface="Century Gothic" panose="020B0502020202020204" pitchFamily="34" charset="0"/>
            </a:rPr>
            <a:t>E</a:t>
          </a:r>
          <a:endParaRPr lang="en-US" sz="4900" kern="1200" dirty="0">
            <a:latin typeface="Century Gothic" panose="020B0502020202020204" pitchFamily="34" charset="0"/>
          </a:endParaRPr>
        </a:p>
      </dsp:txBody>
      <dsp:txXfrm>
        <a:off x="61124" y="48843"/>
        <a:ext cx="1375260" cy="885356"/>
      </dsp:txXfrm>
    </dsp:sp>
    <dsp:sp modelId="{7233DE11-10BB-4C68-B197-F648EB33A178}">
      <dsp:nvSpPr>
        <dsp:cNvPr id="0" name=""/>
        <dsp:cNvSpPr/>
      </dsp:nvSpPr>
      <dsp:spPr>
        <a:xfrm>
          <a:off x="1497510" y="980739"/>
          <a:ext cx="4262145" cy="930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345" tIns="93345" rIns="93345" bIns="93345" numCol="1" spcCol="1270" anchor="b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>
              <a:latin typeface="Century Gothic" panose="020B0502020202020204" pitchFamily="34" charset="0"/>
            </a:rPr>
            <a:t>riven</a:t>
          </a:r>
        </a:p>
      </dsp:txBody>
      <dsp:txXfrm>
        <a:off x="1497510" y="980739"/>
        <a:ext cx="4262145" cy="930802"/>
      </dsp:txXfrm>
    </dsp:sp>
    <dsp:sp modelId="{2B3DB48E-7BE3-4EEB-9223-A214D176C967}">
      <dsp:nvSpPr>
        <dsp:cNvPr id="0" name=""/>
        <dsp:cNvSpPr/>
      </dsp:nvSpPr>
      <dsp:spPr>
        <a:xfrm>
          <a:off x="15678" y="980739"/>
          <a:ext cx="1466152" cy="930802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hueOff val="4782880"/>
            <a:satOff val="-6234"/>
            <a:lumOff val="-1569"/>
            <a:alphaOff val="0"/>
          </a:schemeClr>
        </a:solidFill>
        <a:ln w="19050" cap="flat" cmpd="sng" algn="ctr">
          <a:solidFill>
            <a:schemeClr val="accent5">
              <a:hueOff val="4782880"/>
              <a:satOff val="-6234"/>
              <a:lumOff val="-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345" tIns="93345" rIns="93345" bIns="93345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>
              <a:latin typeface="Century Gothic" panose="020B0502020202020204" pitchFamily="34" charset="0"/>
            </a:rPr>
            <a:t>D</a:t>
          </a:r>
        </a:p>
      </dsp:txBody>
      <dsp:txXfrm>
        <a:off x="61124" y="1026185"/>
        <a:ext cx="1375260" cy="885356"/>
      </dsp:txXfrm>
    </dsp:sp>
    <dsp:sp modelId="{C3D6A278-C0CA-458A-B84F-5D1514386E09}">
      <dsp:nvSpPr>
        <dsp:cNvPr id="0" name=""/>
        <dsp:cNvSpPr/>
      </dsp:nvSpPr>
      <dsp:spPr>
        <a:xfrm>
          <a:off x="1497510" y="1958082"/>
          <a:ext cx="4262145" cy="930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345" tIns="93345" rIns="93345" bIns="93345" numCol="1" spcCol="1270" anchor="b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900" kern="1200" baseline="0" dirty="0">
              <a:latin typeface="Century Gothic" panose="020B0502020202020204" pitchFamily="34" charset="0"/>
            </a:rPr>
            <a:t>answers</a:t>
          </a:r>
          <a:endParaRPr lang="en-US" sz="4900" kern="1200" dirty="0">
            <a:latin typeface="Century Gothic" panose="020B0502020202020204" pitchFamily="34" charset="0"/>
          </a:endParaRPr>
        </a:p>
      </dsp:txBody>
      <dsp:txXfrm>
        <a:off x="1497510" y="1958082"/>
        <a:ext cx="4262145" cy="930802"/>
      </dsp:txXfrm>
    </dsp:sp>
    <dsp:sp modelId="{757C770E-8E39-4E9F-B0DC-A7B3A71FFD23}">
      <dsp:nvSpPr>
        <dsp:cNvPr id="0" name=""/>
        <dsp:cNvSpPr/>
      </dsp:nvSpPr>
      <dsp:spPr>
        <a:xfrm>
          <a:off x="15678" y="1958082"/>
          <a:ext cx="1466152" cy="930802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hueOff val="9565760"/>
            <a:satOff val="-12468"/>
            <a:lumOff val="-3137"/>
            <a:alphaOff val="0"/>
          </a:schemeClr>
        </a:solidFill>
        <a:ln w="19050" cap="flat" cmpd="sng" algn="ctr">
          <a:solidFill>
            <a:schemeClr val="accent5">
              <a:hueOff val="9565760"/>
              <a:satOff val="-12468"/>
              <a:lumOff val="-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345" tIns="93345" rIns="93345" bIns="93345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>
              <a:latin typeface="Century Gothic" panose="020B0502020202020204" pitchFamily="34" charset="0"/>
            </a:rPr>
            <a:t>A</a:t>
          </a:r>
        </a:p>
      </dsp:txBody>
      <dsp:txXfrm>
        <a:off x="61124" y="2003528"/>
        <a:ext cx="1375260" cy="885356"/>
      </dsp:txXfrm>
    </dsp:sp>
    <dsp:sp modelId="{7F746BB5-C0D6-4727-89BC-AA68DFBF3368}">
      <dsp:nvSpPr>
        <dsp:cNvPr id="0" name=""/>
        <dsp:cNvSpPr/>
      </dsp:nvSpPr>
      <dsp:spPr>
        <a:xfrm>
          <a:off x="1497510" y="2935424"/>
          <a:ext cx="4262145" cy="930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345" tIns="93345" rIns="93345" bIns="93345" numCol="1" spcCol="1270" anchor="b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900" kern="1200" baseline="0" dirty="0">
              <a:latin typeface="Century Gothic" panose="020B0502020202020204" pitchFamily="34" charset="0"/>
            </a:rPr>
            <a:t>et</a:t>
          </a:r>
          <a:endParaRPr lang="en-US" sz="4900" kern="1200" dirty="0">
            <a:latin typeface="Century Gothic" panose="020B0502020202020204" pitchFamily="34" charset="0"/>
          </a:endParaRPr>
        </a:p>
      </dsp:txBody>
      <dsp:txXfrm>
        <a:off x="1497510" y="2935424"/>
        <a:ext cx="4262145" cy="930802"/>
      </dsp:txXfrm>
    </dsp:sp>
    <dsp:sp modelId="{93AA1604-984A-4152-9177-674E5A605A49}">
      <dsp:nvSpPr>
        <dsp:cNvPr id="0" name=""/>
        <dsp:cNvSpPr/>
      </dsp:nvSpPr>
      <dsp:spPr>
        <a:xfrm>
          <a:off x="15678" y="2935424"/>
          <a:ext cx="1466152" cy="930802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hueOff val="14348641"/>
            <a:satOff val="-18702"/>
            <a:lumOff val="-4706"/>
            <a:alphaOff val="0"/>
          </a:schemeClr>
        </a:solidFill>
        <a:ln w="19050" cap="flat" cmpd="sng" algn="ctr">
          <a:solidFill>
            <a:schemeClr val="accent5">
              <a:hueOff val="14348641"/>
              <a:satOff val="-18702"/>
              <a:lumOff val="-4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345" tIns="93345" rIns="93345" bIns="93345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>
              <a:latin typeface="Century Gothic" panose="020B0502020202020204" pitchFamily="34" charset="0"/>
            </a:rPr>
            <a:t>g</a:t>
          </a:r>
        </a:p>
      </dsp:txBody>
      <dsp:txXfrm>
        <a:off x="61124" y="2980870"/>
        <a:ext cx="1375260" cy="885356"/>
      </dsp:txXfrm>
    </dsp:sp>
    <dsp:sp modelId="{A916854F-5235-4E09-AD73-A79ECACB399E}">
      <dsp:nvSpPr>
        <dsp:cNvPr id="0" name=""/>
        <dsp:cNvSpPr/>
      </dsp:nvSpPr>
      <dsp:spPr>
        <a:xfrm>
          <a:off x="1497510" y="3912767"/>
          <a:ext cx="4262145" cy="930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345" tIns="93345" rIns="93345" bIns="93345" numCol="1" spcCol="1270" anchor="b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900" kern="1200" baseline="0" dirty="0">
              <a:latin typeface="Century Gothic" panose="020B0502020202020204" pitchFamily="34" charset="0"/>
            </a:rPr>
            <a:t>arks</a:t>
          </a:r>
          <a:endParaRPr lang="en-US" sz="4900" kern="1200" dirty="0">
            <a:latin typeface="Century Gothic" panose="020B0502020202020204" pitchFamily="34" charset="0"/>
          </a:endParaRPr>
        </a:p>
      </dsp:txBody>
      <dsp:txXfrm>
        <a:off x="1497510" y="3912767"/>
        <a:ext cx="4262145" cy="930802"/>
      </dsp:txXfrm>
    </dsp:sp>
    <dsp:sp modelId="{BD105151-4208-4668-B672-10A7ACDC071F}">
      <dsp:nvSpPr>
        <dsp:cNvPr id="0" name=""/>
        <dsp:cNvSpPr/>
      </dsp:nvSpPr>
      <dsp:spPr>
        <a:xfrm>
          <a:off x="15678" y="3912767"/>
          <a:ext cx="1466152" cy="930802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hueOff val="19131520"/>
            <a:satOff val="-24936"/>
            <a:lumOff val="-6275"/>
            <a:alphaOff val="0"/>
          </a:schemeClr>
        </a:solidFill>
        <a:ln w="19050" cap="flat" cmpd="sng" algn="ctr">
          <a:solidFill>
            <a:schemeClr val="accent5">
              <a:hueOff val="19131520"/>
              <a:satOff val="-24936"/>
              <a:lumOff val="-6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345" tIns="93345" rIns="93345" bIns="93345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>
              <a:latin typeface="Century Gothic" panose="020B0502020202020204" pitchFamily="34" charset="0"/>
            </a:rPr>
            <a:t>M</a:t>
          </a:r>
        </a:p>
      </dsp:txBody>
      <dsp:txXfrm>
        <a:off x="61124" y="3958213"/>
        <a:ext cx="1375260" cy="8853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4774B6-AB35-48F9-898E-28AD12E59934}">
      <dsp:nvSpPr>
        <dsp:cNvPr id="0" name=""/>
        <dsp:cNvSpPr/>
      </dsp:nvSpPr>
      <dsp:spPr>
        <a:xfrm>
          <a:off x="0" y="2915066"/>
          <a:ext cx="4017654" cy="0"/>
        </a:xfrm>
        <a:prstGeom prst="line">
          <a:avLst/>
        </a:pr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D54128-A873-486E-A82C-76123B7B32BF}">
      <dsp:nvSpPr>
        <dsp:cNvPr id="0" name=""/>
        <dsp:cNvSpPr/>
      </dsp:nvSpPr>
      <dsp:spPr>
        <a:xfrm>
          <a:off x="0" y="1927738"/>
          <a:ext cx="4017654" cy="0"/>
        </a:xfrm>
        <a:prstGeom prst="line">
          <a:avLst/>
        </a:pr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ABC9F8-463F-418F-9CF3-17656E648178}">
      <dsp:nvSpPr>
        <dsp:cNvPr id="0" name=""/>
        <dsp:cNvSpPr/>
      </dsp:nvSpPr>
      <dsp:spPr>
        <a:xfrm>
          <a:off x="0" y="940410"/>
          <a:ext cx="4017654" cy="0"/>
        </a:xfrm>
        <a:prstGeom prst="line">
          <a:avLst/>
        </a:pr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7AF08-17F7-497D-BAD1-848AA239C41D}">
      <dsp:nvSpPr>
        <dsp:cNvPr id="0" name=""/>
        <dsp:cNvSpPr/>
      </dsp:nvSpPr>
      <dsp:spPr>
        <a:xfrm>
          <a:off x="1044590" y="98"/>
          <a:ext cx="2973063" cy="940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 dirty="0" err="1">
              <a:solidFill>
                <a:schemeClr val="accent5"/>
              </a:solidFill>
              <a:latin typeface="Century Gothic" panose="020B0502020202020204" pitchFamily="34" charset="0"/>
            </a:rPr>
            <a:t>eep</a:t>
          </a:r>
          <a:endParaRPr lang="en-US" sz="4200" b="1" kern="1200" dirty="0">
            <a:solidFill>
              <a:schemeClr val="accent5"/>
            </a:solidFill>
            <a:latin typeface="Century Gothic" panose="020B0502020202020204" pitchFamily="34" charset="0"/>
          </a:endParaRPr>
        </a:p>
      </dsp:txBody>
      <dsp:txXfrm>
        <a:off x="1044590" y="98"/>
        <a:ext cx="2973063" cy="940312"/>
      </dsp:txXfrm>
    </dsp:sp>
    <dsp:sp modelId="{E87FEB7E-0EFE-4AAD-B09A-511AC96F9D60}">
      <dsp:nvSpPr>
        <dsp:cNvPr id="0" name=""/>
        <dsp:cNvSpPr/>
      </dsp:nvSpPr>
      <dsp:spPr>
        <a:xfrm>
          <a:off x="10936" y="98"/>
          <a:ext cx="1022716" cy="940312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0" b="1" kern="1200" baseline="0" dirty="0">
              <a:latin typeface="Century Gothic" panose="020B0502020202020204" pitchFamily="34" charset="0"/>
            </a:rPr>
            <a:t>K</a:t>
          </a:r>
          <a:endParaRPr lang="en-US" sz="5000" b="1" kern="1200" dirty="0">
            <a:latin typeface="Century Gothic" panose="020B0502020202020204" pitchFamily="34" charset="0"/>
          </a:endParaRPr>
        </a:p>
      </dsp:txBody>
      <dsp:txXfrm>
        <a:off x="56847" y="46009"/>
        <a:ext cx="930894" cy="894401"/>
      </dsp:txXfrm>
    </dsp:sp>
    <dsp:sp modelId="{7233DE11-10BB-4C68-B197-F648EB33A178}">
      <dsp:nvSpPr>
        <dsp:cNvPr id="0" name=""/>
        <dsp:cNvSpPr/>
      </dsp:nvSpPr>
      <dsp:spPr>
        <a:xfrm>
          <a:off x="1044590" y="987426"/>
          <a:ext cx="2973063" cy="940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 dirty="0" err="1">
              <a:solidFill>
                <a:srgbClr val="00B0F0"/>
              </a:solidFill>
              <a:latin typeface="Century Gothic" panose="020B0502020202020204" pitchFamily="34" charset="0"/>
            </a:rPr>
            <a:t>ind</a:t>
          </a:r>
          <a:r>
            <a:rPr lang="en-US" sz="4200" b="1" kern="1200" dirty="0">
              <a:solidFill>
                <a:srgbClr val="00B0F0"/>
              </a:solidFill>
              <a:latin typeface="Century Gothic" panose="020B0502020202020204" pitchFamily="34" charset="0"/>
            </a:rPr>
            <a:t> middle</a:t>
          </a:r>
        </a:p>
      </dsp:txBody>
      <dsp:txXfrm>
        <a:off x="1044590" y="987426"/>
        <a:ext cx="2973063" cy="940312"/>
      </dsp:txXfrm>
    </dsp:sp>
    <dsp:sp modelId="{2B3DB48E-7BE3-4EEB-9223-A214D176C967}">
      <dsp:nvSpPr>
        <dsp:cNvPr id="0" name=""/>
        <dsp:cNvSpPr/>
      </dsp:nvSpPr>
      <dsp:spPr>
        <a:xfrm>
          <a:off x="10936" y="987426"/>
          <a:ext cx="1022716" cy="940312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hueOff val="9565760"/>
            <a:satOff val="-12468"/>
            <a:lumOff val="-3137"/>
            <a:alphaOff val="0"/>
          </a:schemeClr>
        </a:solidFill>
        <a:ln w="19050" cap="flat" cmpd="sng" algn="ctr">
          <a:solidFill>
            <a:schemeClr val="accent5">
              <a:hueOff val="9565760"/>
              <a:satOff val="-12468"/>
              <a:lumOff val="-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b="1" kern="1200" dirty="0">
              <a:latin typeface="Century Gothic" panose="020B0502020202020204" pitchFamily="34" charset="0"/>
            </a:rPr>
            <a:t>F</a:t>
          </a:r>
        </a:p>
      </dsp:txBody>
      <dsp:txXfrm>
        <a:off x="56847" y="1033337"/>
        <a:ext cx="930894" cy="894401"/>
      </dsp:txXfrm>
    </dsp:sp>
    <dsp:sp modelId="{C3D6A278-C0CA-458A-B84F-5D1514386E09}">
      <dsp:nvSpPr>
        <dsp:cNvPr id="0" name=""/>
        <dsp:cNvSpPr/>
      </dsp:nvSpPr>
      <dsp:spPr>
        <a:xfrm>
          <a:off x="1044590" y="1974754"/>
          <a:ext cx="2973063" cy="940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 dirty="0" err="1">
              <a:solidFill>
                <a:srgbClr val="FF0000"/>
              </a:solidFill>
              <a:latin typeface="Century Gothic" panose="020B0502020202020204" pitchFamily="34" charset="0"/>
            </a:rPr>
            <a:t>ompare</a:t>
          </a:r>
          <a:endParaRPr lang="en-US" sz="4200" b="1" kern="1200" dirty="0">
            <a:solidFill>
              <a:srgbClr val="FF0000"/>
            </a:solidFill>
            <a:latin typeface="Century Gothic" panose="020B0502020202020204" pitchFamily="34" charset="0"/>
          </a:endParaRPr>
        </a:p>
      </dsp:txBody>
      <dsp:txXfrm>
        <a:off x="1044590" y="1974754"/>
        <a:ext cx="2973063" cy="940312"/>
      </dsp:txXfrm>
    </dsp:sp>
    <dsp:sp modelId="{757C770E-8E39-4E9F-B0DC-A7B3A71FFD23}">
      <dsp:nvSpPr>
        <dsp:cNvPr id="0" name=""/>
        <dsp:cNvSpPr/>
      </dsp:nvSpPr>
      <dsp:spPr>
        <a:xfrm>
          <a:off x="10936" y="1974754"/>
          <a:ext cx="1022716" cy="940312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hueOff val="19131520"/>
            <a:satOff val="-24936"/>
            <a:lumOff val="-6275"/>
            <a:alphaOff val="0"/>
          </a:schemeClr>
        </a:solidFill>
        <a:ln w="19050" cap="flat" cmpd="sng" algn="ctr">
          <a:solidFill>
            <a:schemeClr val="accent5">
              <a:hueOff val="19131520"/>
              <a:satOff val="-24936"/>
              <a:lumOff val="-6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b="1" kern="1200" dirty="0">
              <a:latin typeface="Century Gothic" panose="020B0502020202020204" pitchFamily="34" charset="0"/>
            </a:rPr>
            <a:t>C</a:t>
          </a:r>
        </a:p>
      </dsp:txBody>
      <dsp:txXfrm>
        <a:off x="56847" y="2020665"/>
        <a:ext cx="930894" cy="8944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0EB706-85DE-4D0F-A1BE-C6B602F6DE5B}">
      <dsp:nvSpPr>
        <dsp:cNvPr id="0" name=""/>
        <dsp:cNvSpPr/>
      </dsp:nvSpPr>
      <dsp:spPr>
        <a:xfrm rot="5400000">
          <a:off x="5918595" y="-2458633"/>
          <a:ext cx="832484" cy="5962200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>
              <a:latin typeface="Century Gothic" panose="020B0502020202020204" pitchFamily="34" charset="0"/>
            </a:rPr>
            <a:t>what is it faster than?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>
              <a:latin typeface="Century Gothic" panose="020B0502020202020204" pitchFamily="34" charset="0"/>
            </a:rPr>
            <a:t>why is it faster?</a:t>
          </a:r>
        </a:p>
      </dsp:txBody>
      <dsp:txXfrm rot="-5400000">
        <a:off x="3353738" y="146863"/>
        <a:ext cx="5921561" cy="751206"/>
      </dsp:txXfrm>
    </dsp:sp>
    <dsp:sp modelId="{D016E128-5F4E-45BB-9491-37DC462EA3DE}">
      <dsp:nvSpPr>
        <dsp:cNvPr id="0" name=""/>
        <dsp:cNvSpPr/>
      </dsp:nvSpPr>
      <dsp:spPr>
        <a:xfrm>
          <a:off x="0" y="2163"/>
          <a:ext cx="3353737" cy="104060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latin typeface="Century Gothic" panose="020B0502020202020204" pitchFamily="34" charset="0"/>
            </a:rPr>
            <a:t>it‘s “faster”</a:t>
          </a:r>
          <a:endParaRPr lang="en-GB" sz="2900" b="1" kern="1200" dirty="0">
            <a:latin typeface="Century Gothic" panose="020B0502020202020204" pitchFamily="34" charset="0"/>
          </a:endParaRPr>
        </a:p>
      </dsp:txBody>
      <dsp:txXfrm>
        <a:off x="50798" y="52961"/>
        <a:ext cx="3252141" cy="939010"/>
      </dsp:txXfrm>
    </dsp:sp>
    <dsp:sp modelId="{3F7D699A-8197-45F9-BE5E-D9D1638428CE}">
      <dsp:nvSpPr>
        <dsp:cNvPr id="0" name=""/>
        <dsp:cNvSpPr/>
      </dsp:nvSpPr>
      <dsp:spPr>
        <a:xfrm rot="5400000">
          <a:off x="5918595" y="-1365997"/>
          <a:ext cx="832484" cy="5962200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>
              <a:latin typeface="Century Gothic" panose="020B0502020202020204" pitchFamily="34" charset="0"/>
            </a:rPr>
            <a:t>what is it cheaper than?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>
              <a:latin typeface="Century Gothic" panose="020B0502020202020204" pitchFamily="34" charset="0"/>
            </a:rPr>
            <a:t>what makes it cheaper</a:t>
          </a:r>
          <a:endParaRPr lang="en-GB" sz="2100" kern="1200" dirty="0">
            <a:latin typeface="Century Gothic" panose="020B0502020202020204" pitchFamily="34" charset="0"/>
          </a:endParaRPr>
        </a:p>
      </dsp:txBody>
      <dsp:txXfrm rot="-5400000">
        <a:off x="3353738" y="1239499"/>
        <a:ext cx="5921561" cy="751206"/>
      </dsp:txXfrm>
    </dsp:sp>
    <dsp:sp modelId="{59843F99-89EF-4F10-8E07-8483116D4D04}">
      <dsp:nvSpPr>
        <dsp:cNvPr id="0" name=""/>
        <dsp:cNvSpPr/>
      </dsp:nvSpPr>
      <dsp:spPr>
        <a:xfrm>
          <a:off x="0" y="1094799"/>
          <a:ext cx="3353737" cy="104060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>
              <a:latin typeface="Century Gothic" panose="020B0502020202020204" pitchFamily="34" charset="0"/>
            </a:rPr>
            <a:t>it‘s “cheaper”</a:t>
          </a:r>
          <a:endParaRPr lang="en-GB" sz="2900" kern="1200" dirty="0">
            <a:latin typeface="Century Gothic" panose="020B0502020202020204" pitchFamily="34" charset="0"/>
          </a:endParaRPr>
        </a:p>
      </dsp:txBody>
      <dsp:txXfrm>
        <a:off x="50798" y="1145597"/>
        <a:ext cx="3252141" cy="939010"/>
      </dsp:txXfrm>
    </dsp:sp>
    <dsp:sp modelId="{F05DA8C7-F9E1-4EAC-8C02-9790D8987AB3}">
      <dsp:nvSpPr>
        <dsp:cNvPr id="0" name=""/>
        <dsp:cNvSpPr/>
      </dsp:nvSpPr>
      <dsp:spPr>
        <a:xfrm rot="5400000">
          <a:off x="5918595" y="-273361"/>
          <a:ext cx="832484" cy="5962200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>
              <a:latin typeface="Century Gothic" panose="020B0502020202020204" pitchFamily="34" charset="0"/>
            </a:rPr>
            <a:t>what is it </a:t>
          </a:r>
          <a:r>
            <a:rPr lang="en-GB" sz="2100" kern="1200">
              <a:latin typeface="Century Gothic" panose="020B0502020202020204" pitchFamily="34" charset="0"/>
            </a:rPr>
            <a:t>more robust </a:t>
          </a:r>
          <a:r>
            <a:rPr lang="en-GB" sz="2100" kern="1200" dirty="0">
              <a:latin typeface="Century Gothic" panose="020B0502020202020204" pitchFamily="34" charset="0"/>
            </a:rPr>
            <a:t>than?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>
              <a:latin typeface="Century Gothic" panose="020B0502020202020204" pitchFamily="34" charset="0"/>
            </a:rPr>
            <a:t>why is it </a:t>
          </a:r>
          <a:r>
            <a:rPr lang="en-GB" sz="2100" kern="1200">
              <a:latin typeface="Century Gothic" panose="020B0502020202020204" pitchFamily="34" charset="0"/>
            </a:rPr>
            <a:t>more robust</a:t>
          </a:r>
          <a:r>
            <a:rPr lang="en-GB" sz="2100" kern="1200" dirty="0">
              <a:latin typeface="Century Gothic" panose="020B0502020202020204" pitchFamily="34" charset="0"/>
            </a:rPr>
            <a:t>?</a:t>
          </a:r>
        </a:p>
      </dsp:txBody>
      <dsp:txXfrm rot="-5400000">
        <a:off x="3353738" y="2332135"/>
        <a:ext cx="5921561" cy="751206"/>
      </dsp:txXfrm>
    </dsp:sp>
    <dsp:sp modelId="{C987DAAF-F9CB-48D4-A44D-B6EBA6C331F2}">
      <dsp:nvSpPr>
        <dsp:cNvPr id="0" name=""/>
        <dsp:cNvSpPr/>
      </dsp:nvSpPr>
      <dsp:spPr>
        <a:xfrm>
          <a:off x="0" y="2187436"/>
          <a:ext cx="3353737" cy="104060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latin typeface="Century Gothic" panose="020B0502020202020204" pitchFamily="34" charset="0"/>
            </a:rPr>
            <a:t>it‘s “</a:t>
          </a:r>
          <a:r>
            <a:rPr lang="en-GB" sz="2900" kern="1200">
              <a:latin typeface="Century Gothic" panose="020B0502020202020204" pitchFamily="34" charset="0"/>
            </a:rPr>
            <a:t>more robust</a:t>
          </a:r>
          <a:r>
            <a:rPr lang="en-GB" sz="2900" kern="1200" dirty="0">
              <a:latin typeface="Century Gothic" panose="020B0502020202020204" pitchFamily="34" charset="0"/>
            </a:rPr>
            <a:t>”</a:t>
          </a:r>
        </a:p>
      </dsp:txBody>
      <dsp:txXfrm>
        <a:off x="50798" y="2238234"/>
        <a:ext cx="3252141" cy="939010"/>
      </dsp:txXfrm>
    </dsp:sp>
    <dsp:sp modelId="{83A63D23-445B-4C0A-BBC1-2F881ED72E94}">
      <dsp:nvSpPr>
        <dsp:cNvPr id="0" name=""/>
        <dsp:cNvSpPr/>
      </dsp:nvSpPr>
      <dsp:spPr>
        <a:xfrm rot="5400000">
          <a:off x="5918595" y="819275"/>
          <a:ext cx="832484" cy="5962200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>
              <a:latin typeface="Century Gothic" panose="020B0502020202020204" pitchFamily="34" charset="0"/>
            </a:rPr>
            <a:t>what is it smaller than?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>
              <a:latin typeface="Century Gothic" panose="020B0502020202020204" pitchFamily="34" charset="0"/>
            </a:rPr>
            <a:t>why </a:t>
          </a:r>
          <a:r>
            <a:rPr lang="en-GB" sz="2100" kern="1200">
              <a:latin typeface="Century Gothic" panose="020B0502020202020204" pitchFamily="34" charset="0"/>
            </a:rPr>
            <a:t>is being </a:t>
          </a:r>
          <a:r>
            <a:rPr lang="en-GB" sz="2100" kern="1200" dirty="0">
              <a:latin typeface="Century Gothic" panose="020B0502020202020204" pitchFamily="34" charset="0"/>
            </a:rPr>
            <a:t>smaller an advantage?</a:t>
          </a:r>
        </a:p>
      </dsp:txBody>
      <dsp:txXfrm rot="-5400000">
        <a:off x="3353738" y="3424772"/>
        <a:ext cx="5921561" cy="751206"/>
      </dsp:txXfrm>
    </dsp:sp>
    <dsp:sp modelId="{6A5AE0DA-4651-43F6-9D19-058358117F55}">
      <dsp:nvSpPr>
        <dsp:cNvPr id="0" name=""/>
        <dsp:cNvSpPr/>
      </dsp:nvSpPr>
      <dsp:spPr>
        <a:xfrm>
          <a:off x="0" y="3280072"/>
          <a:ext cx="3353737" cy="104060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latin typeface="Century Gothic" panose="020B0502020202020204" pitchFamily="34" charset="0"/>
            </a:rPr>
            <a:t>it‘s “smaller”</a:t>
          </a:r>
        </a:p>
      </dsp:txBody>
      <dsp:txXfrm>
        <a:off x="50798" y="3330870"/>
        <a:ext cx="3252141" cy="939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2EFA16-02BE-47AD-A1E4-0B50D7D41992}" type="datetimeFigureOut">
              <a:rPr lang="en-GB" smtClean="0"/>
              <a:t>26/06/2026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8AE5A-23BA-4B96-9FE7-7F1E3CBBC0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548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8AE5A-23BA-4B96-9FE7-7F1E3CBBC02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645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term ‘Extended ASCII’ does NOT need to be remembered</a:t>
            </a:r>
          </a:p>
          <a:p>
            <a:r>
              <a:rPr lang="en-GB" dirty="0"/>
              <a:t>All exam questions will use 8-bits for ASCII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8AE5A-23BA-4B96-9FE7-7F1E3CBBC02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988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8AE5A-23BA-4B96-9FE7-7F1E3CBBC02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635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You could get students to do each calculation as you go along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8AE5A-23BA-4B96-9FE7-7F1E3CBBC02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232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8AE5A-23BA-4B96-9FE7-7F1E3CBBC02C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37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8AE5A-23BA-4B96-9FE7-7F1E3CBBC02C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624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8AE5A-23BA-4B96-9FE7-7F1E3CBBC02C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859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8AE5A-23BA-4B96-9FE7-7F1E3CBBC02C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195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8AE5A-23BA-4B96-9FE7-7F1E3CBBC02C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323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4" name="Freeform 13"/>
          <p:cNvSpPr/>
          <p:nvPr userDrawn="1"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7051671" y="4636557"/>
            <a:ext cx="4050792" cy="923330"/>
          </a:xfrm>
          <a:noFill/>
        </p:spPr>
        <p:txBody>
          <a:bodyPr wrap="square" rtlCol="0">
            <a:spAutoFit/>
          </a:bodyPr>
          <a:lstStyle>
            <a:lvl1pPr>
              <a:defRPr lang="en-US" sz="5400" dirty="0"/>
            </a:lvl1pPr>
          </a:lstStyle>
          <a:p>
            <a:r>
              <a:rPr lang="en-GB" dirty="0"/>
              <a:t>(c)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229377" y="5333142"/>
            <a:ext cx="907186" cy="498470"/>
          </a:xfrm>
        </p:spPr>
        <p:txBody>
          <a:bodyPr/>
          <a:lstStyle>
            <a:lvl1pPr>
              <a:defRPr sz="2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340DD062-41EB-4E49-BC13-01D3CC0F434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9180F8-C0D0-4653-B873-AC8FE1930F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9138">
            <a:off x="9651564" y="4727147"/>
            <a:ext cx="971600" cy="657416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9CA73AD-8C1B-87B5-7718-58D7C3AE0C20}"/>
              </a:ext>
            </a:extLst>
          </p:cNvPr>
          <p:cNvSpPr txBox="1">
            <a:spLocks/>
          </p:cNvSpPr>
          <p:nvPr userDrawn="1"/>
        </p:nvSpPr>
        <p:spPr>
          <a:xfrm rot="21420019">
            <a:off x="1942497" y="5045537"/>
            <a:ext cx="5173134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2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cap="none" baseline="0" dirty="0">
                <a:solidFill>
                  <a:schemeClr val="accent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www.paullong.net</a:t>
            </a:r>
          </a:p>
        </p:txBody>
      </p:sp>
    </p:spTree>
    <p:extLst>
      <p:ext uri="{BB962C8B-B14F-4D97-AF65-F5344CB8AC3E}">
        <p14:creationId xmlns:p14="http://schemas.microsoft.com/office/powerpoint/2010/main" val="15189889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3315" y="261131"/>
            <a:ext cx="10394706" cy="115196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EB44AD-0033-48D0-BA79-1BB994FCCCD5}"/>
              </a:ext>
            </a:extLst>
          </p:cNvPr>
          <p:cNvSpPr txBox="1"/>
          <p:nvPr userDrawn="1"/>
        </p:nvSpPr>
        <p:spPr>
          <a:xfrm>
            <a:off x="603315" y="1441693"/>
            <a:ext cx="2705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1200" cap="none" baseline="0" dirty="0">
                <a:solidFill>
                  <a:srgbClr val="008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Edexcel</a:t>
            </a:r>
            <a:endParaRPr lang="en-GB" sz="2400" b="1" kern="1200" cap="none" baseline="0" dirty="0">
              <a:solidFill>
                <a:srgbClr val="008000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45AAB2-04C4-461F-A57F-184E29162E44}"/>
              </a:ext>
            </a:extLst>
          </p:cNvPr>
          <p:cNvSpPr txBox="1"/>
          <p:nvPr userDrawn="1"/>
        </p:nvSpPr>
        <p:spPr>
          <a:xfrm>
            <a:off x="4233981" y="1441693"/>
            <a:ext cx="2705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1200" cap="none" baseline="0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OCR</a:t>
            </a:r>
            <a:endParaRPr lang="en-GB" sz="2400" b="1" kern="1200" cap="none" baseline="0" dirty="0">
              <a:solidFill>
                <a:srgbClr val="0070C0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895F0D-5514-46B9-B952-DF61D3B69932}"/>
              </a:ext>
            </a:extLst>
          </p:cNvPr>
          <p:cNvSpPr txBox="1"/>
          <p:nvPr userDrawn="1"/>
        </p:nvSpPr>
        <p:spPr>
          <a:xfrm>
            <a:off x="7748484" y="1445320"/>
            <a:ext cx="2705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1200" cap="none" baseline="0" dirty="0">
                <a:solidFill>
                  <a:srgbClr val="7030A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AQA</a:t>
            </a:r>
            <a:endParaRPr lang="en-GB" sz="2400" b="1" kern="1200" cap="none" baseline="0" dirty="0">
              <a:solidFill>
                <a:srgbClr val="7030A0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6A8BCC4B-EB15-4EE0-8BD0-A862F9B8562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3315" y="1969203"/>
            <a:ext cx="3405675" cy="3314890"/>
          </a:xfrm>
        </p:spPr>
        <p:txBody>
          <a:bodyPr anchor="t">
            <a:normAutofit/>
          </a:bodyPr>
          <a:lstStyle>
            <a:lvl1pPr>
              <a:defRPr sz="1400">
                <a:solidFill>
                  <a:srgbClr val="008000"/>
                </a:solidFill>
              </a:defRPr>
            </a:lvl1pPr>
            <a:lvl2pPr>
              <a:defRPr sz="1200">
                <a:solidFill>
                  <a:srgbClr val="008000"/>
                </a:solidFill>
              </a:defRPr>
            </a:lvl2pPr>
            <a:lvl3pPr>
              <a:defRPr sz="1100">
                <a:solidFill>
                  <a:srgbClr val="008000"/>
                </a:solidFill>
              </a:defRPr>
            </a:lvl3pPr>
            <a:lvl4pPr>
              <a:defRPr sz="1050">
                <a:solidFill>
                  <a:srgbClr val="008000"/>
                </a:solidFill>
              </a:defRPr>
            </a:lvl4pPr>
            <a:lvl5pPr>
              <a:defRPr sz="1050">
                <a:solidFill>
                  <a:srgbClr val="008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4E608750-A208-465B-BC78-6A0A82037C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233981" y="1969203"/>
            <a:ext cx="3405675" cy="3314890"/>
          </a:xfrm>
        </p:spPr>
        <p:txBody>
          <a:bodyPr anchor="t">
            <a:normAutofit/>
          </a:bodyPr>
          <a:lstStyle>
            <a:lvl1pPr>
              <a:defRPr sz="1400">
                <a:solidFill>
                  <a:srgbClr val="0070C0"/>
                </a:solidFill>
              </a:defRPr>
            </a:lvl1pPr>
            <a:lvl2pPr>
              <a:defRPr sz="1200">
                <a:solidFill>
                  <a:srgbClr val="0070C0"/>
                </a:solidFill>
              </a:defRPr>
            </a:lvl2pPr>
            <a:lvl3pPr>
              <a:defRPr sz="1100">
                <a:solidFill>
                  <a:srgbClr val="0070C0"/>
                </a:solidFill>
              </a:defRPr>
            </a:lvl3pPr>
            <a:lvl4pPr>
              <a:defRPr sz="105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96517B6B-5523-4C96-8233-F02007DC6C3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864647" y="1969203"/>
            <a:ext cx="3405675" cy="3314890"/>
          </a:xfrm>
        </p:spPr>
        <p:txBody>
          <a:bodyPr anchor="t">
            <a:normAutofit/>
          </a:bodyPr>
          <a:lstStyle>
            <a:lvl1pPr>
              <a:defRPr sz="1400">
                <a:solidFill>
                  <a:srgbClr val="7030A0"/>
                </a:solidFill>
              </a:defRPr>
            </a:lvl1pPr>
            <a:lvl2pPr>
              <a:defRPr sz="1200">
                <a:solidFill>
                  <a:srgbClr val="7030A0"/>
                </a:solidFill>
              </a:defRPr>
            </a:lvl2pPr>
            <a:lvl3pPr>
              <a:defRPr sz="1100">
                <a:solidFill>
                  <a:srgbClr val="7030A0"/>
                </a:solidFill>
              </a:defRPr>
            </a:lvl3pPr>
            <a:lvl4pPr>
              <a:defRPr sz="1050">
                <a:solidFill>
                  <a:srgbClr val="7030A0"/>
                </a:solidFill>
              </a:defRPr>
            </a:lvl4pPr>
            <a:lvl5pPr>
              <a:defRPr sz="1050">
                <a:solidFill>
                  <a:srgbClr val="7030A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0551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4" name="Freeform 13"/>
          <p:cNvSpPr/>
          <p:nvPr userDrawn="1"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7051671" y="4636557"/>
            <a:ext cx="4050792" cy="923330"/>
          </a:xfrm>
          <a:noFill/>
        </p:spPr>
        <p:txBody>
          <a:bodyPr wrap="square" rtlCol="0">
            <a:spAutoFit/>
          </a:bodyPr>
          <a:lstStyle>
            <a:lvl1pPr>
              <a:defRPr lang="en-US" sz="5400" dirty="0"/>
            </a:lvl1pPr>
          </a:lstStyle>
          <a:p>
            <a:r>
              <a:rPr lang="en-GB" dirty="0"/>
              <a:t>(c)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229377" y="5333142"/>
            <a:ext cx="907186" cy="498470"/>
          </a:xfrm>
        </p:spPr>
        <p:txBody>
          <a:bodyPr/>
          <a:lstStyle>
            <a:lvl1pPr>
              <a:defRPr sz="2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340DD062-41EB-4E49-BC13-01D3CC0F434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9180F8-C0D0-4653-B873-AC8FE1930F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9138">
            <a:off x="9651564" y="4727147"/>
            <a:ext cx="971600" cy="65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780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407782"/>
            <a:ext cx="10394707" cy="3966804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778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1937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0" y="192419"/>
            <a:ext cx="10396882" cy="11581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519614"/>
            <a:ext cx="5088714" cy="3854971"/>
          </a:xfrm>
        </p:spPr>
        <p:txBody>
          <a:bodyPr anchor="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1519614"/>
            <a:ext cx="5086538" cy="3854971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445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724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815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258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693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476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407782"/>
            <a:ext cx="10394707" cy="3966804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1840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92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725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5287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002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5603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2042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87291" y="6309414"/>
            <a:ext cx="1902923" cy="3420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65707" y="906233"/>
            <a:ext cx="10421960" cy="67077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3900"/>
              </a:lnSpc>
              <a:spcBef>
                <a:spcPts val="0"/>
              </a:spcBef>
              <a:spcAft>
                <a:spcPts val="1500"/>
              </a:spcAft>
              <a:buNone/>
              <a:defRPr sz="4000" b="1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-457200">
              <a:lnSpc>
                <a:spcPts val="2500"/>
              </a:lnSpc>
              <a:spcBef>
                <a:spcPts val="0"/>
              </a:spcBef>
              <a:spcAft>
                <a:spcPts val="1000"/>
              </a:spcAft>
              <a:buNone/>
              <a:defRPr sz="4000" b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2pPr>
            <a:lvl3pPr marL="0" indent="0">
              <a:lnSpc>
                <a:spcPts val="3600"/>
              </a:lnSpc>
              <a:spcBef>
                <a:spcPts val="0"/>
              </a:spcBef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965707" y="1704180"/>
            <a:ext cx="10396307" cy="3453607"/>
          </a:xfrm>
          <a:prstGeom prst="rect">
            <a:avLst/>
          </a:prstGeom>
        </p:spPr>
        <p:txBody>
          <a:bodyPr vert="horz" lIns="0" tIns="0"/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Font typeface="Arial"/>
              <a:buChar char="•"/>
              <a:defRPr sz="2500">
                <a:solidFill>
                  <a:schemeClr val="tx1"/>
                </a:solidFill>
                <a:latin typeface="Arial"/>
                <a:cs typeface="Arial"/>
              </a:defRPr>
            </a:lvl1pPr>
            <a:lvl2pPr marL="723900" indent="-2794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 lang="en-US" sz="2000" kern="1200" dirty="0" smtClean="0">
                <a:solidFill>
                  <a:srgbClr val="5FBAC9"/>
                </a:solidFill>
                <a:latin typeface="Arial"/>
                <a:ea typeface="+mn-ea"/>
                <a:cs typeface="Arial"/>
              </a:defRPr>
            </a:lvl2pPr>
            <a:lvl3pPr marL="723900" indent="-279400">
              <a:lnSpc>
                <a:spcPct val="100000"/>
              </a:lnSpc>
              <a:buFont typeface="Arial"/>
              <a:buChar char="•"/>
              <a:defRPr lang="en-US" sz="2000" kern="1200" baseline="0" dirty="0" smtClean="0">
                <a:solidFill>
                  <a:srgbClr val="004663"/>
                </a:solidFill>
                <a:latin typeface="Arial"/>
                <a:ea typeface="+mn-ea"/>
                <a:cs typeface="Arial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918981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 userDrawn="1"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 userDrawn="1"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916" y="3384445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4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7051671" y="4636557"/>
            <a:ext cx="4050792" cy="923330"/>
          </a:xfrm>
          <a:noFill/>
        </p:spPr>
        <p:txBody>
          <a:bodyPr wrap="square" rtlCol="0">
            <a:spAutoFit/>
          </a:bodyPr>
          <a:lstStyle>
            <a:lvl1pPr>
              <a:defRPr lang="en-US" sz="5400" dirty="0"/>
            </a:lvl1pPr>
          </a:lstStyle>
          <a:p>
            <a:r>
              <a:rPr lang="en-GB" dirty="0"/>
              <a:t>(c)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229377" y="5333142"/>
            <a:ext cx="907186" cy="498470"/>
          </a:xfrm>
        </p:spPr>
        <p:txBody>
          <a:bodyPr/>
          <a:lstStyle>
            <a:lvl1pPr>
              <a:defRPr sz="2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340DD062-41EB-4E49-BC13-01D3CC0F434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9180F8-C0D0-4653-B873-AC8FE1930F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9138">
            <a:off x="9651564" y="4727147"/>
            <a:ext cx="971600" cy="6574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11C9D0-3E8A-4896-8D78-8798BDB3BFCF}"/>
              </a:ext>
            </a:extLst>
          </p:cNvPr>
          <p:cNvSpPr txBox="1"/>
          <p:nvPr userDrawn="1"/>
        </p:nvSpPr>
        <p:spPr>
          <a:xfrm rot="21409625">
            <a:off x="341344" y="609587"/>
            <a:ext cx="103418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5400" dirty="0">
                <a:solidFill>
                  <a:srgbClr val="346492"/>
                </a:solidFill>
              </a:rPr>
              <a:t>The Ultimate GCSE</a:t>
            </a:r>
            <a:br>
              <a:rPr lang="en-GB" sz="5400" dirty="0">
                <a:solidFill>
                  <a:srgbClr val="346492"/>
                </a:solidFill>
              </a:rPr>
            </a:br>
            <a:r>
              <a:rPr lang="en-GB" sz="5400" dirty="0">
                <a:solidFill>
                  <a:srgbClr val="346492"/>
                </a:solidFill>
              </a:rPr>
              <a:t>Computer Science </a:t>
            </a:r>
            <a:br>
              <a:rPr lang="en-GB" sz="5400" dirty="0">
                <a:solidFill>
                  <a:srgbClr val="346492"/>
                </a:solidFill>
              </a:rPr>
            </a:br>
            <a:r>
              <a:rPr lang="en-GB" sz="5400" dirty="0">
                <a:solidFill>
                  <a:srgbClr val="346492"/>
                </a:solidFill>
              </a:rPr>
              <a:t>Animated Presentations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93540E-B790-49B2-91FB-BECFD3B55F99}"/>
              </a:ext>
            </a:extLst>
          </p:cNvPr>
          <p:cNvSpPr/>
          <p:nvPr userDrawn="1"/>
        </p:nvSpPr>
        <p:spPr>
          <a:xfrm rot="21405132">
            <a:off x="92483" y="22643"/>
            <a:ext cx="873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for OCR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40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 userDrawn="1"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 userDrawn="1"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06393" y="1493098"/>
            <a:ext cx="9755187" cy="1616812"/>
          </a:xfrm>
        </p:spPr>
        <p:txBody>
          <a:bodyPr anchor="t">
            <a:noAutofit/>
          </a:bodyPr>
          <a:lstStyle>
            <a:lvl1pPr marL="0" indent="0" algn="r">
              <a:buNone/>
              <a:defRPr sz="6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7051671" y="4636557"/>
            <a:ext cx="4050792" cy="923330"/>
          </a:xfrm>
          <a:noFill/>
        </p:spPr>
        <p:txBody>
          <a:bodyPr wrap="square" rtlCol="0">
            <a:spAutoFit/>
          </a:bodyPr>
          <a:lstStyle>
            <a:lvl1pPr>
              <a:defRPr lang="en-US" sz="5400" dirty="0"/>
            </a:lvl1pPr>
          </a:lstStyle>
          <a:p>
            <a:r>
              <a:rPr lang="en-GB" dirty="0"/>
              <a:t>(c)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229377" y="5333142"/>
            <a:ext cx="907186" cy="498470"/>
          </a:xfrm>
        </p:spPr>
        <p:txBody>
          <a:bodyPr/>
          <a:lstStyle>
            <a:lvl1pPr>
              <a:defRPr sz="2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340DD062-41EB-4E49-BC13-01D3CC0F434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9180F8-C0D0-4653-B873-AC8FE1930F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9138">
            <a:off x="9651564" y="4727147"/>
            <a:ext cx="971600" cy="65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811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26635"/>
            <a:ext cx="10396882" cy="115196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407782"/>
            <a:ext cx="10394707" cy="3966804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520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188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6851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0" y="192419"/>
            <a:ext cx="10396882" cy="11581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519614"/>
            <a:ext cx="5088714" cy="3854971"/>
          </a:xfrm>
        </p:spPr>
        <p:txBody>
          <a:bodyPr anchor="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1519614"/>
            <a:ext cx="5086538" cy="3854971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835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6049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1145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9229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2904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0898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7685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2431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59060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0" y="192419"/>
            <a:ext cx="10396882" cy="11581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519614"/>
            <a:ext cx="5088714" cy="3854971"/>
          </a:xfrm>
        </p:spPr>
        <p:txBody>
          <a:bodyPr anchor="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1519614"/>
            <a:ext cx="5086538" cy="3854971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5600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7875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6647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630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502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2" y="134812"/>
            <a:ext cx="10394707" cy="11581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1863560"/>
            <a:ext cx="5088712" cy="3511026"/>
          </a:xfrm>
        </p:spPr>
        <p:txBody>
          <a:bodyPr anchor="t"/>
          <a:lstStyle>
            <a:lvl1pPr>
              <a:defRPr>
                <a:solidFill>
                  <a:srgbClr val="FF0000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1863560"/>
            <a:ext cx="5088713" cy="3511026"/>
          </a:xfrm>
        </p:spPr>
        <p:txBody>
          <a:bodyPr anchor="t"/>
          <a:lstStyle>
            <a:lvl1pPr>
              <a:defRPr>
                <a:solidFill>
                  <a:srgbClr val="008000"/>
                </a:solidFill>
              </a:defRPr>
            </a:lvl1pPr>
            <a:lvl2pPr>
              <a:defRPr>
                <a:solidFill>
                  <a:srgbClr val="008000"/>
                </a:solidFill>
              </a:defRPr>
            </a:lvl2pPr>
            <a:lvl3pPr>
              <a:defRPr>
                <a:solidFill>
                  <a:srgbClr val="008000"/>
                </a:solidFill>
              </a:defRPr>
            </a:lvl3pPr>
            <a:lvl4pPr>
              <a:defRPr>
                <a:solidFill>
                  <a:srgbClr val="008000"/>
                </a:solidFill>
              </a:defRPr>
            </a:lvl4pPr>
            <a:lvl5pPr>
              <a:defRPr>
                <a:solidFill>
                  <a:srgbClr val="008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B80234-583F-4EB0-9E33-AE16DF20F432}"/>
              </a:ext>
            </a:extLst>
          </p:cNvPr>
          <p:cNvSpPr txBox="1"/>
          <p:nvPr userDrawn="1"/>
        </p:nvSpPr>
        <p:spPr>
          <a:xfrm>
            <a:off x="603315" y="1347423"/>
            <a:ext cx="2705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1200" cap="none" baseline="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Old</a:t>
            </a:r>
            <a:endParaRPr lang="en-GB" sz="2400" b="1" kern="1200" cap="none" baseline="0" dirty="0">
              <a:solidFill>
                <a:srgbClr val="FF0000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001AB6-C02B-4DC5-A26B-7EA0200CA4AC}"/>
              </a:ext>
            </a:extLst>
          </p:cNvPr>
          <p:cNvSpPr txBox="1"/>
          <p:nvPr userDrawn="1"/>
        </p:nvSpPr>
        <p:spPr>
          <a:xfrm>
            <a:off x="5895775" y="1347423"/>
            <a:ext cx="2705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1200" cap="none" baseline="0" dirty="0">
                <a:solidFill>
                  <a:srgbClr val="008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endParaRPr lang="en-GB" sz="2400" b="1" kern="1200" cap="none" baseline="0" dirty="0">
              <a:solidFill>
                <a:srgbClr val="008000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273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048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434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361195" cy="49847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123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image" Target="../media/image3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3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126635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05236"/>
            <a:ext cx="10396883" cy="3969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07177" y="5757334"/>
            <a:ext cx="1677497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 dirty="0"/>
              <a:t>(c)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148" y="5778769"/>
            <a:ext cx="81536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340DD062-41EB-4E49-BC13-01D3CC0F434D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1BC2D3-B122-4F41-BF99-1CBD2E0813B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659" y="5677861"/>
            <a:ext cx="971600" cy="657416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7A72BF9-0E04-23A6-DA16-2F347B84FDC7}"/>
              </a:ext>
            </a:extLst>
          </p:cNvPr>
          <p:cNvSpPr txBox="1">
            <a:spLocks/>
          </p:cNvSpPr>
          <p:nvPr userDrawn="1"/>
        </p:nvSpPr>
        <p:spPr>
          <a:xfrm>
            <a:off x="2763763" y="5735127"/>
            <a:ext cx="5173134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2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cap="none" baseline="0" dirty="0">
                <a:solidFill>
                  <a:schemeClr val="accent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www.paullong.net</a:t>
            </a:r>
          </a:p>
        </p:txBody>
      </p:sp>
    </p:spTree>
    <p:extLst>
      <p:ext uri="{BB962C8B-B14F-4D97-AF65-F5344CB8AC3E}">
        <p14:creationId xmlns:p14="http://schemas.microsoft.com/office/powerpoint/2010/main" val="193259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20" r:id="rId5"/>
    <p:sldLayoutId id="2147484010" r:id="rId6"/>
    <p:sldLayoutId id="2147484013" r:id="rId7"/>
    <p:sldLayoutId id="2147484016" r:id="rId8"/>
    <p:sldLayoutId id="2147484018" r:id="rId9"/>
    <p:sldLayoutId id="2147484019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none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300"/>
        </a:spcBef>
        <a:buClr>
          <a:schemeClr val="accent1">
            <a:lumMod val="60000"/>
            <a:lumOff val="40000"/>
          </a:schemeClr>
        </a:buClr>
        <a:buSzPct val="130000"/>
        <a:buFont typeface="Arial" panose="020B0604020202020204" pitchFamily="34" charset="0"/>
        <a:buChar char="•"/>
        <a:defRPr sz="2000" kern="1200" cap="none" baseline="0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300"/>
        </a:spcBef>
        <a:buClr>
          <a:schemeClr val="accent1">
            <a:lumMod val="60000"/>
            <a:lumOff val="40000"/>
          </a:schemeClr>
        </a:buClr>
        <a:buSzPct val="13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300"/>
        </a:spcBef>
        <a:buClr>
          <a:schemeClr val="accent1">
            <a:lumMod val="60000"/>
            <a:lumOff val="40000"/>
          </a:schemeClr>
        </a:buClr>
        <a:buSzPct val="13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300"/>
        </a:spcBef>
        <a:buClr>
          <a:schemeClr val="accent1">
            <a:lumMod val="60000"/>
            <a:lumOff val="40000"/>
          </a:schemeClr>
        </a:buClr>
        <a:buSzPct val="13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300"/>
        </a:spcBef>
        <a:buClr>
          <a:schemeClr val="accent1">
            <a:lumMod val="60000"/>
            <a:lumOff val="40000"/>
          </a:schemeClr>
        </a:buClr>
        <a:buSzPct val="13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126635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05236"/>
            <a:ext cx="10396883" cy="3969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07177" y="5757334"/>
            <a:ext cx="1677497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 dirty="0"/>
              <a:t>(c)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148" y="5778769"/>
            <a:ext cx="81536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340DD062-41EB-4E49-BC13-01D3CC0F434D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1BC2D3-B122-4F41-BF99-1CBD2E0813B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659" y="5677861"/>
            <a:ext cx="971600" cy="657416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23E9BC6-AC93-AB55-54B8-04B0BF6E89C3}"/>
              </a:ext>
            </a:extLst>
          </p:cNvPr>
          <p:cNvSpPr txBox="1">
            <a:spLocks/>
          </p:cNvSpPr>
          <p:nvPr userDrawn="1"/>
        </p:nvSpPr>
        <p:spPr>
          <a:xfrm>
            <a:off x="2763763" y="5735127"/>
            <a:ext cx="5173134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2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cap="none" baseline="0" dirty="0">
                <a:solidFill>
                  <a:schemeClr val="accent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www.paullong.net</a:t>
            </a:r>
          </a:p>
        </p:txBody>
      </p:sp>
    </p:spTree>
    <p:extLst>
      <p:ext uri="{BB962C8B-B14F-4D97-AF65-F5344CB8AC3E}">
        <p14:creationId xmlns:p14="http://schemas.microsoft.com/office/powerpoint/2010/main" val="2030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  <p:sldLayoutId id="2147484033" r:id="rId12"/>
    <p:sldLayoutId id="2147484034" r:id="rId13"/>
    <p:sldLayoutId id="2147484035" r:id="rId14"/>
    <p:sldLayoutId id="2147484036" r:id="rId15"/>
    <p:sldLayoutId id="2147484037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none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300"/>
        </a:spcBef>
        <a:buClr>
          <a:schemeClr val="accent1">
            <a:lumMod val="60000"/>
            <a:lumOff val="40000"/>
          </a:schemeClr>
        </a:buClr>
        <a:buSzPct val="130000"/>
        <a:buFont typeface="Arial" panose="020B0604020202020204" pitchFamily="34" charset="0"/>
        <a:buChar char="•"/>
        <a:defRPr sz="2000" kern="1200" cap="none" baseline="0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300"/>
        </a:spcBef>
        <a:buClr>
          <a:schemeClr val="accent1">
            <a:lumMod val="60000"/>
            <a:lumOff val="40000"/>
          </a:schemeClr>
        </a:buClr>
        <a:buSzPct val="13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300"/>
        </a:spcBef>
        <a:buClr>
          <a:schemeClr val="accent1">
            <a:lumMod val="60000"/>
            <a:lumOff val="40000"/>
          </a:schemeClr>
        </a:buClr>
        <a:buSzPct val="13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300"/>
        </a:spcBef>
        <a:buClr>
          <a:schemeClr val="accent1">
            <a:lumMod val="60000"/>
            <a:lumOff val="40000"/>
          </a:schemeClr>
        </a:buClr>
        <a:buSzPct val="13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300"/>
        </a:spcBef>
        <a:buClr>
          <a:schemeClr val="accent1">
            <a:lumMod val="60000"/>
            <a:lumOff val="40000"/>
          </a:schemeClr>
        </a:buClr>
        <a:buSzPct val="13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126635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05236"/>
            <a:ext cx="10396883" cy="3969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07177" y="5757334"/>
            <a:ext cx="1677497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 dirty="0"/>
              <a:t>(c)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148" y="5778769"/>
            <a:ext cx="81536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340DD062-41EB-4E49-BC13-01D3CC0F434D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1BC2D3-B122-4F41-BF99-1CBD2E0813B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659" y="5677861"/>
            <a:ext cx="971600" cy="657416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1D2A204-F7F8-0FD0-2E9F-424635590FED}"/>
              </a:ext>
            </a:extLst>
          </p:cNvPr>
          <p:cNvSpPr txBox="1">
            <a:spLocks/>
          </p:cNvSpPr>
          <p:nvPr userDrawn="1"/>
        </p:nvSpPr>
        <p:spPr>
          <a:xfrm>
            <a:off x="2763763" y="5735127"/>
            <a:ext cx="5173134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2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cap="none" baseline="0" dirty="0">
                <a:solidFill>
                  <a:schemeClr val="accent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www.paullong.net</a:t>
            </a:r>
          </a:p>
        </p:txBody>
      </p:sp>
    </p:spTree>
    <p:extLst>
      <p:ext uri="{BB962C8B-B14F-4D97-AF65-F5344CB8AC3E}">
        <p14:creationId xmlns:p14="http://schemas.microsoft.com/office/powerpoint/2010/main" val="101203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  <p:sldLayoutId id="2147484051" r:id="rId13"/>
    <p:sldLayoutId id="2147484052" r:id="rId14"/>
    <p:sldLayoutId id="2147484053" r:id="rId15"/>
    <p:sldLayoutId id="2147484054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none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300"/>
        </a:spcBef>
        <a:buClr>
          <a:schemeClr val="accent1">
            <a:lumMod val="60000"/>
            <a:lumOff val="40000"/>
          </a:schemeClr>
        </a:buClr>
        <a:buSzPct val="130000"/>
        <a:buFont typeface="Arial" panose="020B0604020202020204" pitchFamily="34" charset="0"/>
        <a:buChar char="•"/>
        <a:defRPr sz="2000" kern="1200" cap="none" baseline="0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300"/>
        </a:spcBef>
        <a:buClr>
          <a:schemeClr val="accent1">
            <a:lumMod val="60000"/>
            <a:lumOff val="40000"/>
          </a:schemeClr>
        </a:buClr>
        <a:buSzPct val="13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300"/>
        </a:spcBef>
        <a:buClr>
          <a:schemeClr val="accent1">
            <a:lumMod val="60000"/>
            <a:lumOff val="40000"/>
          </a:schemeClr>
        </a:buClr>
        <a:buSzPct val="13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300"/>
        </a:spcBef>
        <a:buClr>
          <a:schemeClr val="accent1">
            <a:lumMod val="60000"/>
            <a:lumOff val="40000"/>
          </a:schemeClr>
        </a:buClr>
        <a:buSzPct val="13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300"/>
        </a:spcBef>
        <a:buClr>
          <a:schemeClr val="accent1">
            <a:lumMod val="60000"/>
            <a:lumOff val="40000"/>
          </a:schemeClr>
        </a:buClr>
        <a:buSzPct val="13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ullong.net/revision" TargetMode="Externa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microsoft.com/office/2007/relationships/hdphoto" Target="../media/hdphoto5.wdp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pixabay.com/en/pencil-write-sketch-draw-23657/" TargetMode="External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microsoft.com/office/2007/relationships/hdphoto" Target="../media/hdphoto7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ullong.net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36EDB-4533-46BE-83E7-5D8DE11179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Misconceptions &amp; Errors in Computing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6E6035-B176-4AFF-B03A-9A6269D18E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How to ‘beat’ the examiner!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CA35C5-E235-4737-AB6C-9C98F55AF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21420000">
            <a:off x="7051671" y="4636557"/>
            <a:ext cx="4050792" cy="923330"/>
          </a:xfrm>
        </p:spPr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6FCD82-D5F9-498C-A895-5E21B4C97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7EA2B0-9701-5E93-E795-13BC21193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9772">
            <a:off x="86664" y="1374400"/>
            <a:ext cx="2124645" cy="212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04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6063E-C722-0295-983F-163E58E13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2023 P1 Q3a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706C3-1CD6-E492-51A4-61AC83346C7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81507" y="2243666"/>
            <a:ext cx="3301873" cy="2286001"/>
          </a:xfrm>
          <a:solidFill>
            <a:srgbClr val="FFFF99"/>
          </a:solidFill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What answer goes in the red highlighted part?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Now what answer goes there?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42AF20-288A-456E-A239-8EE8E9519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0A7950-8A07-2766-9B23-C77F738D6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10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48CD74-0C4A-8A30-2EA7-5C66CF5B1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859" y="1016235"/>
            <a:ext cx="6558479" cy="4358351"/>
          </a:xfrm>
          <a:prstGeom prst="rect">
            <a:avLst/>
          </a:prstGeom>
        </p:spPr>
      </p:pic>
      <p:pic>
        <p:nvPicPr>
          <p:cNvPr id="8" name="Picture 7" descr="Frequently asked questions">
            <a:extLst>
              <a:ext uri="{FF2B5EF4-FFF2-40B4-BE49-F238E27FC236}">
                <a16:creationId xmlns:a16="http://schemas.microsoft.com/office/drawing/2014/main" id="{DC357AB6-5E25-C2BA-CF58-D087C98A4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480" y="126635"/>
            <a:ext cx="2216400" cy="5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E41BE8C-FE6D-962E-2B43-597A0A765B5E}"/>
              </a:ext>
            </a:extLst>
          </p:cNvPr>
          <p:cNvSpPr/>
          <p:nvPr/>
        </p:nvSpPr>
        <p:spPr>
          <a:xfrm>
            <a:off x="9314329" y="4213411"/>
            <a:ext cx="1537447" cy="224161"/>
          </a:xfrm>
          <a:prstGeom prst="roundRect">
            <a:avLst/>
          </a:prstGeom>
          <a:solidFill>
            <a:srgbClr val="FF0000">
              <a:alpha val="27059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46292D-9340-202A-AA91-B84D6DC3B0DE}"/>
              </a:ext>
            </a:extLst>
          </p:cNvPr>
          <p:cNvSpPr/>
          <p:nvPr/>
        </p:nvSpPr>
        <p:spPr>
          <a:xfrm>
            <a:off x="5250180" y="2125980"/>
            <a:ext cx="5832503" cy="102108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257025A-CE6C-D2BF-0C1F-AB5C952D9E0E}"/>
              </a:ext>
            </a:extLst>
          </p:cNvPr>
          <p:cNvSpPr/>
          <p:nvPr/>
        </p:nvSpPr>
        <p:spPr>
          <a:xfrm>
            <a:off x="5250180" y="2125980"/>
            <a:ext cx="5832503" cy="1021080"/>
          </a:xfrm>
          <a:prstGeom prst="roundRect">
            <a:avLst/>
          </a:prstGeom>
          <a:solidFill>
            <a:srgbClr val="FFFF00">
              <a:alpha val="27059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F229C5-0D56-B063-727D-FAA19A47D16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2" y="2311501"/>
            <a:ext cx="502909" cy="5029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17AC6A-C65C-30CD-3DE5-7423D0C738A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2" y="3934663"/>
            <a:ext cx="502909" cy="50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0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2EB5C-62ED-DEBE-4F44-D829AC60E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174D1-956E-0138-584B-EA2C1BBCD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953" y="126635"/>
            <a:ext cx="8733930" cy="1151965"/>
          </a:xfrm>
        </p:spPr>
        <p:txBody>
          <a:bodyPr/>
          <a:lstStyle/>
          <a:p>
            <a:r>
              <a:rPr lang="en-GB" dirty="0"/>
              <a:t>Specification Misconception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6E13A-9938-2441-ED5A-47F39FFD914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Misconception: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ASCII is 8 bits</a:t>
            </a:r>
            <a:endParaRPr lang="en-GB" b="1" dirty="0">
              <a:solidFill>
                <a:srgbClr val="FF0000"/>
              </a:solidFill>
            </a:endParaRPr>
          </a:p>
          <a:p>
            <a:endParaRPr lang="en-GB" dirty="0"/>
          </a:p>
          <a:p>
            <a:r>
              <a:rPr lang="en-GB" dirty="0">
                <a:solidFill>
                  <a:srgbClr val="008000"/>
                </a:solidFill>
              </a:rPr>
              <a:t>Correct definition:</a:t>
            </a:r>
          </a:p>
          <a:p>
            <a:pPr lvl="1"/>
            <a:r>
              <a:rPr lang="en-GB" dirty="0">
                <a:solidFill>
                  <a:srgbClr val="008000"/>
                </a:solidFill>
              </a:rPr>
              <a:t>ASCII is 7 bits</a:t>
            </a:r>
          </a:p>
          <a:p>
            <a:pPr lvl="1"/>
            <a:r>
              <a:rPr lang="en-GB" dirty="0">
                <a:solidFill>
                  <a:srgbClr val="008000"/>
                </a:solidFill>
              </a:rPr>
              <a:t>Extended ASCII is 8 bits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04A0F7-3EF0-89EA-754C-645BABA83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5993D8-FEA5-5CD7-8F43-062227F41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11</a:t>
            </a:fld>
            <a:endParaRPr lang="en-GB"/>
          </a:p>
        </p:txBody>
      </p:sp>
      <p:pic>
        <p:nvPicPr>
          <p:cNvPr id="6" name="Picture 5" descr="Frequently asked questions">
            <a:extLst>
              <a:ext uri="{FF2B5EF4-FFF2-40B4-BE49-F238E27FC236}">
                <a16:creationId xmlns:a16="http://schemas.microsoft.com/office/drawing/2014/main" id="{C3C64E9A-471D-0DE4-BD1A-B2D91C425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4" y="359021"/>
            <a:ext cx="2216400" cy="5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716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B542C84-BDC4-4650-80FD-62EB18CA3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8-bit ASCII – </a:t>
            </a:r>
            <a:r>
              <a:rPr lang="en-GB" dirty="0">
                <a:solidFill>
                  <a:srgbClr val="FF0000"/>
                </a:solidFill>
              </a:rPr>
              <a:t>watch out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BC94592-15F1-4FCC-A69E-F53B64D404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1407782"/>
            <a:ext cx="5270500" cy="3966804"/>
          </a:xfrm>
        </p:spPr>
        <p:txBody>
          <a:bodyPr/>
          <a:lstStyle/>
          <a:p>
            <a:r>
              <a:rPr lang="en-GB" dirty="0"/>
              <a:t>ASCII 7-bit only uses 128 characters:</a:t>
            </a:r>
          </a:p>
          <a:p>
            <a:pPr lvl="1"/>
            <a:r>
              <a:rPr lang="en-GB" dirty="0"/>
              <a:t>English alphabet</a:t>
            </a:r>
          </a:p>
          <a:p>
            <a:pPr lvl="1"/>
            <a:r>
              <a:rPr lang="en-GB" dirty="0"/>
              <a:t>numbers</a:t>
            </a:r>
          </a:p>
          <a:p>
            <a:pPr lvl="1"/>
            <a:r>
              <a:rPr lang="en-GB" dirty="0"/>
              <a:t>basic symbols</a:t>
            </a:r>
          </a:p>
          <a:p>
            <a:pPr lvl="1"/>
            <a:r>
              <a:rPr lang="en-GB" dirty="0"/>
              <a:t>control codes</a:t>
            </a:r>
          </a:p>
          <a:p>
            <a:endParaRPr lang="en-GB" dirty="0"/>
          </a:p>
          <a:p>
            <a:r>
              <a:rPr lang="en-GB" dirty="0"/>
              <a:t>8-bit Extended ASCII provides for 256 characters:</a:t>
            </a:r>
          </a:p>
          <a:p>
            <a:pPr lvl="1"/>
            <a:r>
              <a:rPr lang="en-GB" dirty="0"/>
              <a:t>some foreign characters</a:t>
            </a:r>
          </a:p>
          <a:p>
            <a:pPr lvl="1"/>
            <a:r>
              <a:rPr lang="en-GB" dirty="0"/>
              <a:t>additional symbols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CE493C-0748-4DBE-BB84-75E2B6DB6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346492">
                    <a:lumMod val="60000"/>
                    <a:lumOff val="4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0839CF-3A05-4A2A-A666-CAF4BBAFF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DD062-41EB-4E49-BC13-01D3CC0F434D}" type="slidenum">
              <a:rPr kumimoji="0" lang="en-GB" sz="3200" b="0" i="0" u="none" strike="noStrike" kern="1200" cap="all" spc="0" normalizeH="0" baseline="0" noProof="0" smtClean="0">
                <a:ln>
                  <a:noFill/>
                </a:ln>
                <a:solidFill>
                  <a:srgbClr val="346492">
                    <a:lumMod val="60000"/>
                    <a:lumOff val="4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3200" b="0" i="0" u="none" strike="noStrike" kern="1200" cap="all" spc="0" normalizeH="0" baseline="0" noProof="0">
              <a:ln>
                <a:noFill/>
              </a:ln>
              <a:solidFill>
                <a:srgbClr val="346492">
                  <a:lumMod val="60000"/>
                  <a:lumOff val="4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942639-1EE8-0D0E-9C35-979A5733EF3E}"/>
              </a:ext>
            </a:extLst>
          </p:cNvPr>
          <p:cNvSpPr txBox="1"/>
          <p:nvPr/>
        </p:nvSpPr>
        <p:spPr>
          <a:xfrm>
            <a:off x="7467589" y="1991008"/>
            <a:ext cx="4038610" cy="347787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</a:rPr>
              <a:t>OCR use 8-bits when referring to ASCII.  That’s wrong, but what you need to do.</a:t>
            </a:r>
          </a:p>
        </p:txBody>
      </p:sp>
      <p:pic>
        <p:nvPicPr>
          <p:cNvPr id="2" name="Picture 1" descr="Frequently asked questions">
            <a:extLst>
              <a:ext uri="{FF2B5EF4-FFF2-40B4-BE49-F238E27FC236}">
                <a16:creationId xmlns:a16="http://schemas.microsoft.com/office/drawing/2014/main" id="{D6773782-9097-EDE9-DF93-C0F4E11C1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504" y="1346672"/>
            <a:ext cx="2216400" cy="5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43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D9AF2-2D99-F6E8-B2F4-7DE0D9FDA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2024 P1 Q2ai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30ADE-2AC3-E46A-6A55-C3140AAD51B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E5B599-1635-381D-F6D4-17892A719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(c) 2026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BA40E6-37DF-E42E-3320-33D35615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13</a:t>
            </a:fld>
            <a:endParaRPr lang="en-GB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5ADD1B19-7D5B-D3D1-9E7D-6D7E94B56AC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318" y="97355"/>
            <a:ext cx="1510405" cy="9062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E71169-6249-4634-1849-5AA3E9A4A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12" y="4034119"/>
            <a:ext cx="10466772" cy="146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87C25D-CB2D-76CC-12A8-2EEE6E9E8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76" y="1407782"/>
            <a:ext cx="10385740" cy="215120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4FC6BCF-F77D-D130-1B6B-D81B41F96738}"/>
              </a:ext>
            </a:extLst>
          </p:cNvPr>
          <p:cNvSpPr/>
          <p:nvPr/>
        </p:nvSpPr>
        <p:spPr>
          <a:xfrm>
            <a:off x="7906870" y="4571999"/>
            <a:ext cx="1537447" cy="224161"/>
          </a:xfrm>
          <a:prstGeom prst="roundRect">
            <a:avLst/>
          </a:prstGeom>
          <a:solidFill>
            <a:srgbClr val="FF0000">
              <a:alpha val="27059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24EAF3-CFC3-0051-CE61-E0F5BFDF1A11}"/>
              </a:ext>
            </a:extLst>
          </p:cNvPr>
          <p:cNvSpPr/>
          <p:nvPr/>
        </p:nvSpPr>
        <p:spPr>
          <a:xfrm>
            <a:off x="2223574" y="5007793"/>
            <a:ext cx="503001" cy="224161"/>
          </a:xfrm>
          <a:prstGeom prst="roundRect">
            <a:avLst/>
          </a:prstGeom>
          <a:solidFill>
            <a:srgbClr val="00B050">
              <a:alpha val="27059"/>
            </a:srgb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47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B1C66-E94C-4AD3-8858-2016CFF03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2020 P2 Q09.3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66857-7F25-986C-61A4-ED309F77B57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AC82F-0B08-FDBC-0EE4-F74732DE8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E118C1-C3F7-75FB-F092-68ED83559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14</a:t>
            </a:fld>
            <a:endParaRPr lang="en-GB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BDE23EB-0E6B-FFD2-9A37-6076DA4DC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925" y="-167950"/>
            <a:ext cx="1446550" cy="1446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83CDB8-9393-3677-AC41-2CDB55B3E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08" y="1278600"/>
            <a:ext cx="6601968" cy="191132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9897CB2-6C45-D912-F970-0A0AF78AE051}"/>
              </a:ext>
            </a:extLst>
          </p:cNvPr>
          <p:cNvSpPr/>
          <p:nvPr/>
        </p:nvSpPr>
        <p:spPr>
          <a:xfrm>
            <a:off x="5955988" y="2189778"/>
            <a:ext cx="411561" cy="224161"/>
          </a:xfrm>
          <a:prstGeom prst="roundRect">
            <a:avLst/>
          </a:prstGeom>
          <a:solidFill>
            <a:srgbClr val="00B050">
              <a:alpha val="27059"/>
            </a:srgb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B31AC6-2BFB-4641-90C3-CE4588D84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6771" y="3241954"/>
            <a:ext cx="5377976" cy="219987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2562038-BC47-1B8A-0A13-EAE8CBCF96DF}"/>
              </a:ext>
            </a:extLst>
          </p:cNvPr>
          <p:cNvSpPr/>
          <p:nvPr/>
        </p:nvSpPr>
        <p:spPr>
          <a:xfrm>
            <a:off x="6392487" y="4628178"/>
            <a:ext cx="411561" cy="224161"/>
          </a:xfrm>
          <a:prstGeom prst="roundRect">
            <a:avLst/>
          </a:prstGeom>
          <a:solidFill>
            <a:srgbClr val="00B050">
              <a:alpha val="27059"/>
            </a:srgb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89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64741-CC00-9442-1EBD-81C9A2071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Most important tips in an exam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A964F-F275-3F83-44BB-FB5BF7B0845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Highlight important parts of a question</a:t>
            </a:r>
          </a:p>
          <a:p>
            <a:pPr lvl="1"/>
            <a:r>
              <a:rPr lang="en-GB" dirty="0"/>
              <a:t>Slows you down to ensure you are taking in the question</a:t>
            </a:r>
          </a:p>
          <a:p>
            <a:pPr lvl="1"/>
            <a:r>
              <a:rPr lang="en-GB" dirty="0"/>
              <a:t>Helps you ensure you are answering the question the examiner has asked, NOT the question you think you should be answering</a:t>
            </a:r>
          </a:p>
          <a:p>
            <a:pPr lvl="1"/>
            <a:r>
              <a:rPr lang="en-GB" dirty="0"/>
              <a:t>Helps identify ‘gotcha’ words</a:t>
            </a:r>
          </a:p>
          <a:p>
            <a:endParaRPr lang="en-GB" dirty="0"/>
          </a:p>
          <a:p>
            <a:r>
              <a:rPr lang="en-GB" dirty="0"/>
              <a:t>Always give an example if appropriate, even if not asked for</a:t>
            </a:r>
          </a:p>
          <a:p>
            <a:pPr lvl="1"/>
            <a:r>
              <a:rPr lang="en-GB" dirty="0"/>
              <a:t>If there’s a scenario, give an example related to the scenario</a:t>
            </a:r>
          </a:p>
          <a:p>
            <a:pPr lvl="1"/>
            <a:r>
              <a:rPr lang="en-GB" dirty="0"/>
              <a:t>Use words from the question itself, e.g. “the employee”</a:t>
            </a:r>
          </a:p>
          <a:p>
            <a:endParaRPr lang="en-GB" dirty="0"/>
          </a:p>
          <a:p>
            <a:r>
              <a:rPr lang="en-GB" dirty="0"/>
              <a:t>Answer the questions you CAN answer to maximise your marks</a:t>
            </a:r>
          </a:p>
          <a:p>
            <a:pPr lvl="1"/>
            <a:r>
              <a:rPr lang="en-GB" dirty="0"/>
              <a:t>Leave questions you can’t answer until the end</a:t>
            </a:r>
          </a:p>
          <a:p>
            <a:pPr lvl="1"/>
            <a:r>
              <a:rPr lang="en-GB" dirty="0"/>
              <a:t>BUT there are usually one or two easy marks in most practical and programming questions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2C334F-9862-E6C4-7CB2-B407DA5F1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90E663-579A-7E31-7E3E-57B90EDB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15</a:t>
            </a:fld>
            <a:endParaRPr lang="en-GB"/>
          </a:p>
        </p:txBody>
      </p:sp>
      <p:pic>
        <p:nvPicPr>
          <p:cNvPr id="6" name="Picture 2" descr="Image result for highlighter pen">
            <a:extLst>
              <a:ext uri="{FF2B5EF4-FFF2-40B4-BE49-F238E27FC236}">
                <a16:creationId xmlns:a16="http://schemas.microsoft.com/office/drawing/2014/main" id="{4ABB6EA7-37E5-5F9E-61BF-4FF6FDA984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4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83"/>
          <a:stretch/>
        </p:blipFill>
        <p:spPr bwMode="auto">
          <a:xfrm>
            <a:off x="6613798" y="793996"/>
            <a:ext cx="1177537" cy="137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99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8E855-CE95-F034-8D5A-B35D2E48D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Highlighting &amp; gotcha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F9D0A-3F34-367C-AFC2-758CA811B32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GB" dirty="0"/>
              <a:t>This is NOT a real question from an exam, but typical of ‘gotcha’ style questions.</a:t>
            </a:r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r>
              <a:rPr lang="en-GB" dirty="0"/>
              <a:t>A text file is 2 kilobytes in size.</a:t>
            </a:r>
          </a:p>
          <a:p>
            <a:pPr marL="457200" lvl="1" indent="0">
              <a:buNone/>
            </a:pPr>
            <a:r>
              <a:rPr lang="en-GB" dirty="0"/>
              <a:t>Calculate how many bits are used by the text file. [2]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B53F18-7DA0-A2A8-0700-B5DE5171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2174B-EF15-5E47-C61B-F4911AF7B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16</a:t>
            </a:fld>
            <a:endParaRPr lang="en-GB"/>
          </a:p>
        </p:txBody>
      </p:sp>
      <p:pic>
        <p:nvPicPr>
          <p:cNvPr id="6" name="Picture 2" descr="Image result for highlighter pen">
            <a:extLst>
              <a:ext uri="{FF2B5EF4-FFF2-40B4-BE49-F238E27FC236}">
                <a16:creationId xmlns:a16="http://schemas.microsoft.com/office/drawing/2014/main" id="{ADC61F79-50E4-A4D2-44D6-96933EA8A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4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83"/>
          <a:stretch/>
        </p:blipFill>
        <p:spPr bwMode="auto">
          <a:xfrm>
            <a:off x="7401107" y="3391184"/>
            <a:ext cx="1177537" cy="137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18A21F-27CF-905D-A167-2747C7E75CCE}"/>
              </a:ext>
            </a:extLst>
          </p:cNvPr>
          <p:cNvSpPr txBox="1"/>
          <p:nvPr/>
        </p:nvSpPr>
        <p:spPr>
          <a:xfrm>
            <a:off x="1264077" y="4770019"/>
            <a:ext cx="4552523" cy="392223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marR="0" lvl="1" indent="0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346492">
                  <a:lumMod val="60000"/>
                  <a:lumOff val="40000"/>
                </a:srgbClr>
              </a:buClr>
              <a:buSzPct val="130000"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Which words would you highlight?  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0D6972-39C6-559C-AA5A-43BE7D220B08}"/>
              </a:ext>
            </a:extLst>
          </p:cNvPr>
          <p:cNvSpPr/>
          <p:nvPr/>
        </p:nvSpPr>
        <p:spPr>
          <a:xfrm>
            <a:off x="2709954" y="3658598"/>
            <a:ext cx="982815" cy="236220"/>
          </a:xfrm>
          <a:prstGeom prst="rect">
            <a:avLst/>
          </a:prstGeom>
          <a:solidFill>
            <a:srgbClr val="FFFF00">
              <a:alpha val="43137"/>
            </a:srgb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4182DE-2DBC-3703-7E3F-EAF69DBE8783}"/>
              </a:ext>
            </a:extLst>
          </p:cNvPr>
          <p:cNvSpPr/>
          <p:nvPr/>
        </p:nvSpPr>
        <p:spPr>
          <a:xfrm>
            <a:off x="3653662" y="4024000"/>
            <a:ext cx="382007" cy="236220"/>
          </a:xfrm>
          <a:prstGeom prst="rect">
            <a:avLst/>
          </a:prstGeom>
          <a:solidFill>
            <a:srgbClr val="FFFF00">
              <a:alpha val="43137"/>
            </a:srgb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1269BC-40C9-39D9-D598-943AFAD438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5" y="4714675"/>
            <a:ext cx="502909" cy="50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86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838F1-BA51-6019-BD49-0BBAD8C90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Using an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189DD-FFE3-35B6-1452-0CFF406F33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86934" y="2403685"/>
            <a:ext cx="5715000" cy="3027318"/>
          </a:xfrm>
          <a:solidFill>
            <a:srgbClr val="FFFF99"/>
          </a:solidFill>
          <a:ln w="28575"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en-GB" dirty="0"/>
              <a:t>Which word(s) would you highlight?</a:t>
            </a:r>
          </a:p>
          <a:p>
            <a:endParaRPr lang="en-GB" dirty="0"/>
          </a:p>
          <a:p>
            <a:r>
              <a:rPr lang="en-GB" dirty="0"/>
              <a:t>How many examples should you give?</a:t>
            </a:r>
          </a:p>
          <a:p>
            <a:pPr lvl="1"/>
            <a:r>
              <a:rPr lang="en-GB" dirty="0"/>
              <a:t>Give at least 5 options, e.g. 7</a:t>
            </a:r>
          </a:p>
          <a:p>
            <a:pPr lvl="1"/>
            <a:r>
              <a:rPr lang="en-GB" dirty="0"/>
              <a:t>Examiner will mark until:</a:t>
            </a:r>
          </a:p>
          <a:p>
            <a:pPr lvl="2"/>
            <a:r>
              <a:rPr lang="en-GB" dirty="0"/>
              <a:t>End of question</a:t>
            </a:r>
          </a:p>
          <a:p>
            <a:pPr lvl="2"/>
            <a:r>
              <a:rPr lang="en-GB" dirty="0"/>
              <a:t>OR 5 marks awarded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961248-EB42-0B09-72F8-0A2D5A00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8611F-D000-CD5E-ED16-90CECDF07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17</a:t>
            </a:fld>
            <a:endParaRPr lang="en-GB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20399A4-5C83-0E87-81FB-EE7FE84BA1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3888962"/>
              </p:ext>
            </p:extLst>
          </p:nvPr>
        </p:nvGraphicFramePr>
        <p:xfrm>
          <a:off x="7848599" y="126635"/>
          <a:ext cx="3657600" cy="1950720"/>
        </p:xfrm>
        <a:graphic>
          <a:graphicData uri="http://schemas.openxmlformats.org/drawingml/2006/table">
            <a:tbl>
              <a:tblPr firstRow="1" firstCol="1" bandRow="1"/>
              <a:tblGrid>
                <a:gridCol w="609600">
                  <a:extLst>
                    <a:ext uri="{9D8B030D-6E8A-4147-A177-3AD203B41FA5}">
                      <a16:colId xmlns:a16="http://schemas.microsoft.com/office/drawing/2014/main" val="182511188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2261891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33912037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9539767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81081062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71268075"/>
                    </a:ext>
                  </a:extLst>
                </a:gridCol>
              </a:tblGrid>
              <a:tr h="1828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GB" sz="32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GB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GB" sz="32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GB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GB" sz="32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  <a:endParaRPr lang="en-GB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GB" sz="32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GB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GB" sz="32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GB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GB" sz="3200" b="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</a:p>
                  </a:txBody>
                  <a:tcPr marL="68570" marR="68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3210971"/>
                  </a:ext>
                </a:extLst>
              </a:tr>
              <a:tr h="1828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GB" sz="32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  <a:endParaRPr lang="en-GB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GB" sz="32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  <a:endParaRPr lang="en-GB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GB" sz="32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GB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GB" sz="32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GB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GB" sz="32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GB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GB" sz="3200" b="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</a:p>
                  </a:txBody>
                  <a:tcPr marL="68570" marR="68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7847210"/>
                  </a:ext>
                </a:extLst>
              </a:tr>
              <a:tr h="1828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GB" sz="32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  <a:endParaRPr lang="en-GB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GB" sz="32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GB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GB" sz="32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GB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GB" sz="32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  <a:endParaRPr lang="en-GB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GB" sz="32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GB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GB" sz="3200" b="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</a:p>
                  </a:txBody>
                  <a:tcPr marL="68570" marR="68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8530247"/>
                  </a:ext>
                </a:extLst>
              </a:tr>
              <a:tr h="1828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GB" sz="32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  <a:endParaRPr lang="en-GB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GB" sz="32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GB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GB" sz="32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  <a:endParaRPr lang="en-GB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GB" sz="32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  <a:endParaRPr lang="en-GB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GB" sz="32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GB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GB" sz="3200" b="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</a:p>
                  </a:txBody>
                  <a:tcPr marL="68570" marR="68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4487064"/>
                  </a:ext>
                </a:extLst>
              </a:tr>
            </a:tbl>
          </a:graphicData>
        </a:graphic>
      </p:graphicFrame>
      <p:pic>
        <p:nvPicPr>
          <p:cNvPr id="7" name="Picture 6" descr="Frequently asked questions">
            <a:extLst>
              <a:ext uri="{FF2B5EF4-FFF2-40B4-BE49-F238E27FC236}">
                <a16:creationId xmlns:a16="http://schemas.microsoft.com/office/drawing/2014/main" id="{48EF4EB4-C8E8-D0D7-8D0C-D24A04B27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153" y="525731"/>
            <a:ext cx="1837954" cy="47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B58328-5215-A24A-8265-5C994CAA561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99" y="2499823"/>
            <a:ext cx="502909" cy="5029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C56436-D9D9-9C87-CD4A-70B8DEB71D0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99" y="3451006"/>
            <a:ext cx="502909" cy="5029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EEFFAC-E6B5-3BE1-7AAC-BA78BDFAF865}"/>
              </a:ext>
            </a:extLst>
          </p:cNvPr>
          <p:cNvSpPr txBox="1"/>
          <p:nvPr/>
        </p:nvSpPr>
        <p:spPr>
          <a:xfrm>
            <a:off x="685799" y="1431024"/>
            <a:ext cx="694266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Using the example, explain how a bitmap image is stored on a computer. [5]</a:t>
            </a:r>
          </a:p>
        </p:txBody>
      </p:sp>
      <p:pic>
        <p:nvPicPr>
          <p:cNvPr id="8" name="Picture 2" descr="Image result for highlighter pen">
            <a:extLst>
              <a:ext uri="{FF2B5EF4-FFF2-40B4-BE49-F238E27FC236}">
                <a16:creationId xmlns:a16="http://schemas.microsoft.com/office/drawing/2014/main" id="{E00023F9-6740-67D8-ABCB-729DA8766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4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83"/>
          <a:stretch/>
        </p:blipFill>
        <p:spPr bwMode="auto">
          <a:xfrm>
            <a:off x="6798733" y="1354233"/>
            <a:ext cx="821266" cy="96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DD8A3C2-C0A8-B08E-CACD-C81693C81578}"/>
              </a:ext>
            </a:extLst>
          </p:cNvPr>
          <p:cNvSpPr/>
          <p:nvPr/>
        </p:nvSpPr>
        <p:spPr>
          <a:xfrm>
            <a:off x="1389154" y="1486819"/>
            <a:ext cx="1269379" cy="248847"/>
          </a:xfrm>
          <a:prstGeom prst="rect">
            <a:avLst/>
          </a:prstGeom>
          <a:solidFill>
            <a:srgbClr val="FFFF00">
              <a:alpha val="43137"/>
            </a:srgb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23E591-DFF9-8592-E00A-4ACAE267B625}"/>
              </a:ext>
            </a:extLst>
          </p:cNvPr>
          <p:cNvSpPr/>
          <p:nvPr/>
        </p:nvSpPr>
        <p:spPr>
          <a:xfrm>
            <a:off x="5866219" y="1486819"/>
            <a:ext cx="695447" cy="248847"/>
          </a:xfrm>
          <a:prstGeom prst="rect">
            <a:avLst/>
          </a:prstGeom>
          <a:solidFill>
            <a:srgbClr val="FFFF00">
              <a:alpha val="43137"/>
            </a:srgb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63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824D5-1B85-4A7F-B9F6-E33CDDD7B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the image is stored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9588FA1-07B5-43FC-88FD-EED066D70F06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685800" y="1408113"/>
          <a:ext cx="10394950" cy="353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97475">
                  <a:extLst>
                    <a:ext uri="{9D8B030D-6E8A-4147-A177-3AD203B41FA5}">
                      <a16:colId xmlns:a16="http://schemas.microsoft.com/office/drawing/2014/main" val="2805263880"/>
                    </a:ext>
                  </a:extLst>
                </a:gridCol>
                <a:gridCol w="5197475">
                  <a:extLst>
                    <a:ext uri="{9D8B030D-6E8A-4147-A177-3AD203B41FA5}">
                      <a16:colId xmlns:a16="http://schemas.microsoft.com/office/drawing/2014/main" val="21188845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Century Gothic" panose="020B0502020202020204" pitchFamily="34" charset="0"/>
                        </a:rPr>
                        <a:t>Explanation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Century Gothic" panose="020B0502020202020204" pitchFamily="34" charset="0"/>
                        </a:rPr>
                        <a:t>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812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Image is made up of pixels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e.g. 24 pixels in this image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450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Each pixel can be one colour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e.g. black or white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629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Each pixel is stored as a 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e.g. 1 for black and 0 for white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9749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Binary numbers are stored in sequence in a 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e.g. first row would be 110110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061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Metadata about the image is also stored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e.g. width of 6 pixels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910147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846E9-D53B-4F74-A607-ED9008946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DFBE9D-4C93-4714-99DE-178AFBC9D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18</a:t>
            </a:fld>
            <a:endParaRPr lang="en-GB"/>
          </a:p>
        </p:txBody>
      </p:sp>
      <p:sp>
        <p:nvSpPr>
          <p:cNvPr id="7" name="A1 Reveal Trigger">
            <a:extLst>
              <a:ext uri="{FF2B5EF4-FFF2-40B4-BE49-F238E27FC236}">
                <a16:creationId xmlns:a16="http://schemas.microsoft.com/office/drawing/2014/main" id="{DF84DC7D-BF23-4557-B478-804508409CB2}"/>
              </a:ext>
            </a:extLst>
          </p:cNvPr>
          <p:cNvSpPr/>
          <p:nvPr/>
        </p:nvSpPr>
        <p:spPr>
          <a:xfrm>
            <a:off x="5883274" y="1920891"/>
            <a:ext cx="5197475" cy="428770"/>
          </a:xfrm>
          <a:prstGeom prst="rect">
            <a:avLst/>
          </a:prstGeom>
          <a:gradFill flip="none" rotWithShape="1">
            <a:gsLst>
              <a:gs pos="0">
                <a:srgbClr val="6DA5D4">
                  <a:lumMod val="67000"/>
                </a:srgbClr>
              </a:gs>
              <a:gs pos="48000">
                <a:srgbClr val="6DA5D4">
                  <a:lumMod val="97000"/>
                  <a:lumOff val="3000"/>
                </a:srgbClr>
              </a:gs>
              <a:gs pos="100000">
                <a:srgbClr val="6DA5D4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algn="ctr"/>
            <a:r>
              <a:rPr lang="en-GB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Click to Reveal</a:t>
            </a:r>
          </a:p>
        </p:txBody>
      </p:sp>
      <p:sp>
        <p:nvSpPr>
          <p:cNvPr id="8" name="A1 Reveal Trigger">
            <a:extLst>
              <a:ext uri="{FF2B5EF4-FFF2-40B4-BE49-F238E27FC236}">
                <a16:creationId xmlns:a16="http://schemas.microsoft.com/office/drawing/2014/main" id="{B82F41DC-CC24-4F25-B0F6-953C008F3852}"/>
              </a:ext>
            </a:extLst>
          </p:cNvPr>
          <p:cNvSpPr/>
          <p:nvPr/>
        </p:nvSpPr>
        <p:spPr>
          <a:xfrm>
            <a:off x="5883273" y="2385497"/>
            <a:ext cx="5197475" cy="428770"/>
          </a:xfrm>
          <a:prstGeom prst="rect">
            <a:avLst/>
          </a:prstGeom>
          <a:gradFill flip="none" rotWithShape="1">
            <a:gsLst>
              <a:gs pos="0">
                <a:srgbClr val="6DA5D4">
                  <a:lumMod val="67000"/>
                </a:srgbClr>
              </a:gs>
              <a:gs pos="48000">
                <a:srgbClr val="6DA5D4">
                  <a:lumMod val="97000"/>
                  <a:lumOff val="3000"/>
                </a:srgbClr>
              </a:gs>
              <a:gs pos="100000">
                <a:srgbClr val="6DA5D4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algn="ctr"/>
            <a:r>
              <a:rPr lang="en-GB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Click to Reveal</a:t>
            </a:r>
          </a:p>
        </p:txBody>
      </p:sp>
      <p:sp>
        <p:nvSpPr>
          <p:cNvPr id="9" name="A1 Reveal Trigger">
            <a:extLst>
              <a:ext uri="{FF2B5EF4-FFF2-40B4-BE49-F238E27FC236}">
                <a16:creationId xmlns:a16="http://schemas.microsoft.com/office/drawing/2014/main" id="{551F6C95-C029-4AB5-9534-788FFE39F8E2}"/>
              </a:ext>
            </a:extLst>
          </p:cNvPr>
          <p:cNvSpPr/>
          <p:nvPr/>
        </p:nvSpPr>
        <p:spPr>
          <a:xfrm>
            <a:off x="5883273" y="2850864"/>
            <a:ext cx="5197475" cy="428770"/>
          </a:xfrm>
          <a:prstGeom prst="rect">
            <a:avLst/>
          </a:prstGeom>
          <a:gradFill flip="none" rotWithShape="1">
            <a:gsLst>
              <a:gs pos="0">
                <a:srgbClr val="6DA5D4">
                  <a:lumMod val="67000"/>
                </a:srgbClr>
              </a:gs>
              <a:gs pos="48000">
                <a:srgbClr val="6DA5D4">
                  <a:lumMod val="97000"/>
                  <a:lumOff val="3000"/>
                </a:srgbClr>
              </a:gs>
              <a:gs pos="100000">
                <a:srgbClr val="6DA5D4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algn="ctr"/>
            <a:r>
              <a:rPr lang="en-GB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Click to Reveal</a:t>
            </a:r>
          </a:p>
        </p:txBody>
      </p:sp>
      <p:sp>
        <p:nvSpPr>
          <p:cNvPr id="10" name="A1 Reveal Trigger">
            <a:extLst>
              <a:ext uri="{FF2B5EF4-FFF2-40B4-BE49-F238E27FC236}">
                <a16:creationId xmlns:a16="http://schemas.microsoft.com/office/drawing/2014/main" id="{952791AA-7DAE-4763-B787-4F04F07597A9}"/>
              </a:ext>
            </a:extLst>
          </p:cNvPr>
          <p:cNvSpPr/>
          <p:nvPr/>
        </p:nvSpPr>
        <p:spPr>
          <a:xfrm>
            <a:off x="5883272" y="3316231"/>
            <a:ext cx="5197475" cy="776944"/>
          </a:xfrm>
          <a:prstGeom prst="rect">
            <a:avLst/>
          </a:prstGeom>
          <a:gradFill flip="none" rotWithShape="1">
            <a:gsLst>
              <a:gs pos="0">
                <a:srgbClr val="6DA5D4">
                  <a:lumMod val="67000"/>
                </a:srgbClr>
              </a:gs>
              <a:gs pos="48000">
                <a:srgbClr val="6DA5D4">
                  <a:lumMod val="97000"/>
                  <a:lumOff val="3000"/>
                </a:srgbClr>
              </a:gs>
              <a:gs pos="100000">
                <a:srgbClr val="6DA5D4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algn="ctr"/>
            <a:r>
              <a:rPr lang="en-GB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Click to Reveal</a:t>
            </a:r>
          </a:p>
        </p:txBody>
      </p:sp>
      <p:sp>
        <p:nvSpPr>
          <p:cNvPr id="11" name="A1 Reveal Trigger">
            <a:extLst>
              <a:ext uri="{FF2B5EF4-FFF2-40B4-BE49-F238E27FC236}">
                <a16:creationId xmlns:a16="http://schemas.microsoft.com/office/drawing/2014/main" id="{85D9BF15-9F48-412B-AD4D-49D1F58BB7D9}"/>
              </a:ext>
            </a:extLst>
          </p:cNvPr>
          <p:cNvSpPr/>
          <p:nvPr/>
        </p:nvSpPr>
        <p:spPr>
          <a:xfrm>
            <a:off x="5883271" y="4129772"/>
            <a:ext cx="5197475" cy="776944"/>
          </a:xfrm>
          <a:prstGeom prst="rect">
            <a:avLst/>
          </a:prstGeom>
          <a:gradFill flip="none" rotWithShape="1">
            <a:gsLst>
              <a:gs pos="0">
                <a:srgbClr val="6DA5D4">
                  <a:lumMod val="67000"/>
                </a:srgbClr>
              </a:gs>
              <a:gs pos="48000">
                <a:srgbClr val="6DA5D4">
                  <a:lumMod val="97000"/>
                  <a:lumOff val="3000"/>
                </a:srgbClr>
              </a:gs>
              <a:gs pos="100000">
                <a:srgbClr val="6DA5D4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algn="ctr"/>
            <a:r>
              <a:rPr lang="en-GB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Click to Reveal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BF5397-B72B-E810-D11F-889BFD443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4395" y="266431"/>
            <a:ext cx="1536351" cy="97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0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able&#10;&#10;Description automatically generated">
            <a:extLst>
              <a:ext uri="{FF2B5EF4-FFF2-40B4-BE49-F238E27FC236}">
                <a16:creationId xmlns:a16="http://schemas.microsoft.com/office/drawing/2014/main" id="{895D25E9-9E3C-4A0A-9003-4FE673EC4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612" y="1066625"/>
            <a:ext cx="5582130" cy="4941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has this student done wrong?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384E-C3C6-46F8-9DC4-2A06177C15A4}" type="slidenum">
              <a:rPr lang="en-GB" smtClean="0"/>
              <a:t>19</a:t>
            </a:fld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5983076-67F9-4A6E-AB4C-E4DD1D9FBDF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5028" y="3683000"/>
            <a:ext cx="3893643" cy="1780303"/>
          </a:xfrm>
        </p:spPr>
        <p:txBody>
          <a:bodyPr>
            <a:normAutofit/>
          </a:bodyPr>
          <a:lstStyle/>
          <a:p>
            <a:r>
              <a:rPr lang="en-GB" b="1" dirty="0"/>
              <a:t>Strong</a:t>
            </a:r>
            <a:r>
              <a:rPr lang="en-GB" dirty="0"/>
              <a:t> password</a:t>
            </a:r>
          </a:p>
          <a:p>
            <a:r>
              <a:rPr lang="en-GB" dirty="0"/>
              <a:t>Read by an </a:t>
            </a:r>
            <a:r>
              <a:rPr lang="en-GB" b="1" dirty="0"/>
              <a:t>unauthorised</a:t>
            </a:r>
            <a:r>
              <a:rPr lang="en-GB" dirty="0"/>
              <a:t> user/program</a:t>
            </a:r>
          </a:p>
          <a:p>
            <a:r>
              <a:rPr lang="en-GB" b="1" dirty="0"/>
              <a:t>Encryption</a:t>
            </a:r>
          </a:p>
        </p:txBody>
      </p:sp>
      <p:sp>
        <p:nvSpPr>
          <p:cNvPr id="18" name="Text Box 30">
            <a:extLst>
              <a:ext uri="{FF2B5EF4-FFF2-40B4-BE49-F238E27FC236}">
                <a16:creationId xmlns:a16="http://schemas.microsoft.com/office/drawing/2014/main" id="{1CD20C60-1DCE-4723-BAD2-4AEC5CD8DC42}"/>
              </a:ext>
            </a:extLst>
          </p:cNvPr>
          <p:cNvSpPr txBox="1"/>
          <p:nvPr/>
        </p:nvSpPr>
        <p:spPr>
          <a:xfrm>
            <a:off x="6682842" y="3752606"/>
            <a:ext cx="1552575" cy="5619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525" marR="9525">
              <a:lnSpc>
                <a:spcPct val="107000"/>
              </a:lnSpc>
              <a:spcBef>
                <a:spcPts val="75"/>
              </a:spcBef>
              <a:spcAft>
                <a:spcPts val="800"/>
              </a:spcAft>
            </a:pPr>
            <a:r>
              <a:rPr lang="en-GB" sz="1600" dirty="0">
                <a:solidFill>
                  <a:srgbClr val="4472C4"/>
                </a:solidFill>
                <a:effectLst/>
                <a:latin typeface="MV Boli" panose="0200050003020009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Data is read while being transmitted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 Box 36">
            <a:extLst>
              <a:ext uri="{FF2B5EF4-FFF2-40B4-BE49-F238E27FC236}">
                <a16:creationId xmlns:a16="http://schemas.microsoft.com/office/drawing/2014/main" id="{4E4C3843-128F-43D0-A9B4-0EA844AFEBF5}"/>
              </a:ext>
            </a:extLst>
          </p:cNvPr>
          <p:cNvSpPr txBox="1"/>
          <p:nvPr/>
        </p:nvSpPr>
        <p:spPr>
          <a:xfrm>
            <a:off x="8968090" y="2945767"/>
            <a:ext cx="1114425" cy="5619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525" marR="9525">
              <a:lnSpc>
                <a:spcPct val="107000"/>
              </a:lnSpc>
              <a:spcBef>
                <a:spcPts val="75"/>
              </a:spcBef>
              <a:spcAft>
                <a:spcPts val="800"/>
              </a:spcAft>
            </a:pPr>
            <a:r>
              <a:rPr lang="en-GB" sz="1600" dirty="0">
                <a:solidFill>
                  <a:srgbClr val="4472C4"/>
                </a:solidFill>
                <a:effectLst/>
                <a:latin typeface="MV Boli" panose="0200050003020009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Password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 Box 37">
            <a:extLst>
              <a:ext uri="{FF2B5EF4-FFF2-40B4-BE49-F238E27FC236}">
                <a16:creationId xmlns:a16="http://schemas.microsoft.com/office/drawing/2014/main" id="{1E1B9A4A-E17D-4F26-9F8F-2D30DC66F91D}"/>
              </a:ext>
            </a:extLst>
          </p:cNvPr>
          <p:cNvSpPr txBox="1"/>
          <p:nvPr/>
        </p:nvSpPr>
        <p:spPr>
          <a:xfrm>
            <a:off x="8968090" y="3879149"/>
            <a:ext cx="1114425" cy="5619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525" marR="9525">
              <a:lnSpc>
                <a:spcPct val="107000"/>
              </a:lnSpc>
              <a:spcBef>
                <a:spcPts val="75"/>
              </a:spcBef>
              <a:spcAft>
                <a:spcPts val="800"/>
              </a:spcAft>
            </a:pPr>
            <a:r>
              <a:rPr lang="en-GB" sz="1600" dirty="0">
                <a:solidFill>
                  <a:srgbClr val="4472C4"/>
                </a:solidFill>
                <a:effectLst/>
                <a:latin typeface="MV Boli" panose="0200050003020009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Firewall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38">
            <a:extLst>
              <a:ext uri="{FF2B5EF4-FFF2-40B4-BE49-F238E27FC236}">
                <a16:creationId xmlns:a16="http://schemas.microsoft.com/office/drawing/2014/main" id="{B335EA34-B26F-45DF-99B3-8FEFAE80E7E4}"/>
              </a:ext>
            </a:extLst>
          </p:cNvPr>
          <p:cNvSpPr txBox="1"/>
          <p:nvPr/>
        </p:nvSpPr>
        <p:spPr>
          <a:xfrm>
            <a:off x="5216893" y="4864368"/>
            <a:ext cx="946376" cy="5619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525" marR="9525">
              <a:lnSpc>
                <a:spcPct val="107000"/>
              </a:lnSpc>
              <a:spcBef>
                <a:spcPts val="75"/>
              </a:spcBef>
              <a:spcAft>
                <a:spcPts val="800"/>
              </a:spcAft>
            </a:pPr>
            <a:r>
              <a:rPr lang="en-GB" sz="1600" dirty="0">
                <a:solidFill>
                  <a:srgbClr val="4472C4"/>
                </a:solidFill>
                <a:effectLst/>
                <a:latin typeface="MV Boli" panose="0200050003020009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Ransomware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39">
            <a:extLst>
              <a:ext uri="{FF2B5EF4-FFF2-40B4-BE49-F238E27FC236}">
                <a16:creationId xmlns:a16="http://schemas.microsoft.com/office/drawing/2014/main" id="{39F5C4D8-A82C-4CCE-9A0F-41A628072671}"/>
              </a:ext>
            </a:extLst>
          </p:cNvPr>
          <p:cNvSpPr txBox="1"/>
          <p:nvPr/>
        </p:nvSpPr>
        <p:spPr>
          <a:xfrm>
            <a:off x="6619183" y="4669627"/>
            <a:ext cx="1771650" cy="79057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525" marR="9525">
              <a:lnSpc>
                <a:spcPct val="107000"/>
              </a:lnSpc>
              <a:spcBef>
                <a:spcPts val="75"/>
              </a:spcBef>
              <a:spcAft>
                <a:spcPts val="800"/>
              </a:spcAft>
            </a:pPr>
            <a:r>
              <a:rPr lang="en-GB" sz="1600" dirty="0">
                <a:solidFill>
                  <a:srgbClr val="4472C4"/>
                </a:solidFill>
                <a:effectLst/>
                <a:latin typeface="MV Boli" panose="0200050003020009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Malware that encrypts data until a user pays a ransom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54155" y="3910991"/>
            <a:ext cx="1080120" cy="277531"/>
          </a:xfrm>
          <a:prstGeom prst="rect">
            <a:avLst/>
          </a:prstGeom>
          <a:solidFill>
            <a:schemeClr val="accent5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8954155" y="2984379"/>
            <a:ext cx="1128360" cy="277531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6680123" y="3756062"/>
            <a:ext cx="1552575" cy="913565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Multiply 4">
            <a:extLst>
              <a:ext uri="{FF2B5EF4-FFF2-40B4-BE49-F238E27FC236}">
                <a16:creationId xmlns:a16="http://schemas.microsoft.com/office/drawing/2014/main" id="{C4E2E731-97C4-2BC9-18A4-0EC6DE3750F1}"/>
              </a:ext>
            </a:extLst>
          </p:cNvPr>
          <p:cNvSpPr/>
          <p:nvPr/>
        </p:nvSpPr>
        <p:spPr>
          <a:xfrm>
            <a:off x="9960195" y="3163193"/>
            <a:ext cx="528675" cy="655431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2F60F9-CCFC-1206-7249-48E13557BAC8}"/>
              </a:ext>
            </a:extLst>
          </p:cNvPr>
          <p:cNvSpPr txBox="1"/>
          <p:nvPr/>
        </p:nvSpPr>
        <p:spPr>
          <a:xfrm>
            <a:off x="5695470" y="5064914"/>
            <a:ext cx="72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B050"/>
                </a:solidFill>
                <a:sym typeface="Wingdings"/>
              </a:rPr>
              <a:t></a:t>
            </a:r>
            <a:endParaRPr lang="en-GB" sz="4800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0AB290-26F2-68BE-3CC4-EDCA45B3BB90}"/>
              </a:ext>
            </a:extLst>
          </p:cNvPr>
          <p:cNvSpPr txBox="1"/>
          <p:nvPr/>
        </p:nvSpPr>
        <p:spPr>
          <a:xfrm>
            <a:off x="7968485" y="5158044"/>
            <a:ext cx="72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B050"/>
                </a:solidFill>
                <a:sym typeface="Wingdings"/>
              </a:rPr>
              <a:t></a:t>
            </a:r>
            <a:endParaRPr lang="en-GB" sz="4800" dirty="0">
              <a:solidFill>
                <a:srgbClr val="00B050"/>
              </a:solidFill>
            </a:endParaRPr>
          </a:p>
        </p:txBody>
      </p:sp>
      <p:sp>
        <p:nvSpPr>
          <p:cNvPr id="10" name="Multiply 4">
            <a:extLst>
              <a:ext uri="{FF2B5EF4-FFF2-40B4-BE49-F238E27FC236}">
                <a16:creationId xmlns:a16="http://schemas.microsoft.com/office/drawing/2014/main" id="{3C0E9319-B6D6-207F-1A9D-1ADAC6CCFC1D}"/>
              </a:ext>
            </a:extLst>
          </p:cNvPr>
          <p:cNvSpPr/>
          <p:nvPr/>
        </p:nvSpPr>
        <p:spPr>
          <a:xfrm>
            <a:off x="9946645" y="4137723"/>
            <a:ext cx="528675" cy="655431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3" name="Multiply 4">
            <a:extLst>
              <a:ext uri="{FF2B5EF4-FFF2-40B4-BE49-F238E27FC236}">
                <a16:creationId xmlns:a16="http://schemas.microsoft.com/office/drawing/2014/main" id="{4F33D879-8CE6-502D-0618-7B026B4D5A6D}"/>
              </a:ext>
            </a:extLst>
          </p:cNvPr>
          <p:cNvSpPr/>
          <p:nvPr/>
        </p:nvSpPr>
        <p:spPr>
          <a:xfrm>
            <a:off x="8082003" y="4115153"/>
            <a:ext cx="528675" cy="655431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18C17B-1FA5-2353-DDE0-EDF75BB7B267}"/>
              </a:ext>
            </a:extLst>
          </p:cNvPr>
          <p:cNvSpPr/>
          <p:nvPr/>
        </p:nvSpPr>
        <p:spPr>
          <a:xfrm>
            <a:off x="5520559" y="1116264"/>
            <a:ext cx="355456" cy="190034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6B99BC-4BC0-691D-AABE-D58E4D3AECA4}"/>
              </a:ext>
            </a:extLst>
          </p:cNvPr>
          <p:cNvSpPr/>
          <p:nvPr/>
        </p:nvSpPr>
        <p:spPr>
          <a:xfrm>
            <a:off x="8033649" y="1116264"/>
            <a:ext cx="478125" cy="190034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10A7FB5-1216-42D3-BABB-57CA08CFCAB4}"/>
              </a:ext>
            </a:extLst>
          </p:cNvPr>
          <p:cNvSpPr/>
          <p:nvPr/>
        </p:nvSpPr>
        <p:spPr>
          <a:xfrm>
            <a:off x="9707582" y="1126065"/>
            <a:ext cx="839160" cy="190034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E4A5436-1C53-0AC2-A550-E1F8965DBE96}"/>
              </a:ext>
            </a:extLst>
          </p:cNvPr>
          <p:cNvSpPr/>
          <p:nvPr/>
        </p:nvSpPr>
        <p:spPr>
          <a:xfrm>
            <a:off x="5533306" y="1268698"/>
            <a:ext cx="478125" cy="190034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Box 29">
            <a:extLst>
              <a:ext uri="{FF2B5EF4-FFF2-40B4-BE49-F238E27FC236}">
                <a16:creationId xmlns:a16="http://schemas.microsoft.com/office/drawing/2014/main" id="{B6343772-56BC-4DFA-8DB3-4DFDCC5BD142}"/>
              </a:ext>
            </a:extLst>
          </p:cNvPr>
          <p:cNvSpPr txBox="1"/>
          <p:nvPr/>
        </p:nvSpPr>
        <p:spPr>
          <a:xfrm>
            <a:off x="5283949" y="2842156"/>
            <a:ext cx="828675" cy="5619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525" marR="9525">
              <a:lnSpc>
                <a:spcPct val="107000"/>
              </a:lnSpc>
              <a:spcBef>
                <a:spcPts val="75"/>
              </a:spcBef>
              <a:spcAft>
                <a:spcPts val="800"/>
              </a:spcAft>
            </a:pPr>
            <a:r>
              <a:rPr lang="en-GB" sz="1600" dirty="0">
                <a:solidFill>
                  <a:srgbClr val="4472C4"/>
                </a:solidFill>
                <a:effectLst/>
                <a:latin typeface="MV Boli" panose="0200050003020009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Brute Force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1C40409-84D2-4128-B195-A1C377E18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331" y="115936"/>
            <a:ext cx="6096000" cy="221259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EE66DE1-6E6D-4FDA-925B-2DA7EB71F730}"/>
              </a:ext>
            </a:extLst>
          </p:cNvPr>
          <p:cNvSpPr/>
          <p:nvPr/>
        </p:nvSpPr>
        <p:spPr>
          <a:xfrm>
            <a:off x="6817293" y="1185095"/>
            <a:ext cx="2115897" cy="57447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3408036-01B2-480E-A2DB-05DD091860F6}"/>
              </a:ext>
            </a:extLst>
          </p:cNvPr>
          <p:cNvSpPr/>
          <p:nvPr/>
        </p:nvSpPr>
        <p:spPr>
          <a:xfrm>
            <a:off x="9069609" y="366746"/>
            <a:ext cx="1627906" cy="783400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B0C784-854B-4AB2-8EB0-7CAD1B9B01A7}"/>
              </a:ext>
            </a:extLst>
          </p:cNvPr>
          <p:cNvSpPr/>
          <p:nvPr/>
        </p:nvSpPr>
        <p:spPr>
          <a:xfrm>
            <a:off x="9057831" y="1188414"/>
            <a:ext cx="1627905" cy="574470"/>
          </a:xfrm>
          <a:prstGeom prst="rect">
            <a:avLst/>
          </a:prstGeom>
          <a:solidFill>
            <a:schemeClr val="accent5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EDAgM">
            <a:extLst>
              <a:ext uri="{FF2B5EF4-FFF2-40B4-BE49-F238E27FC236}">
                <a16:creationId xmlns:a16="http://schemas.microsoft.com/office/drawing/2014/main" id="{8FE4586E-D7AC-9581-15BF-F5D5057BA46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8640" y="2753395"/>
            <a:ext cx="248580" cy="812986"/>
          </a:xfrm>
          <a:prstGeom prst="rect">
            <a:avLst/>
          </a:prstGeom>
        </p:spPr>
      </p:pic>
      <p:pic>
        <p:nvPicPr>
          <p:cNvPr id="32" name="EDAgM">
            <a:extLst>
              <a:ext uri="{FF2B5EF4-FFF2-40B4-BE49-F238E27FC236}">
                <a16:creationId xmlns:a16="http://schemas.microsoft.com/office/drawing/2014/main" id="{3394F88F-36FB-F99C-0380-EEB1866A466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9025" y="3781933"/>
            <a:ext cx="248580" cy="812986"/>
          </a:xfrm>
          <a:prstGeom prst="rect">
            <a:avLst/>
          </a:prstGeom>
        </p:spPr>
      </p:pic>
      <p:pic>
        <p:nvPicPr>
          <p:cNvPr id="33" name="Picture 2" descr="Image result for highlighter pen">
            <a:extLst>
              <a:ext uri="{FF2B5EF4-FFF2-40B4-BE49-F238E27FC236}">
                <a16:creationId xmlns:a16="http://schemas.microsoft.com/office/drawing/2014/main" id="{721DFA2B-30B0-7D7B-B795-3A9EC1E48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4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83" r="649"/>
          <a:stretch/>
        </p:blipFill>
        <p:spPr bwMode="auto">
          <a:xfrm>
            <a:off x="10825740" y="478543"/>
            <a:ext cx="1157555" cy="137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776288-FCE5-67FD-9518-1B7A3DB1C533}"/>
              </a:ext>
            </a:extLst>
          </p:cNvPr>
          <p:cNvSpPr txBox="1"/>
          <p:nvPr/>
        </p:nvSpPr>
        <p:spPr>
          <a:xfrm>
            <a:off x="5698286" y="3032028"/>
            <a:ext cx="72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B050"/>
                </a:solidFill>
                <a:sym typeface="Wingdings"/>
              </a:rPr>
              <a:t></a:t>
            </a:r>
            <a:endParaRPr lang="en-GB" sz="4800" dirty="0">
              <a:solidFill>
                <a:srgbClr val="00B050"/>
              </a:solidFill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A63F063C-DAF5-11E7-9571-BFDCACE66708}"/>
              </a:ext>
            </a:extLst>
          </p:cNvPr>
          <p:cNvSpPr txBox="1">
            <a:spLocks/>
          </p:cNvSpPr>
          <p:nvPr/>
        </p:nvSpPr>
        <p:spPr>
          <a:xfrm>
            <a:off x="612070" y="1391133"/>
            <a:ext cx="4115374" cy="2116609"/>
          </a:xfrm>
          <a:prstGeom prst="rect">
            <a:avLst/>
          </a:prstGeom>
          <a:solidFill>
            <a:srgbClr val="FFFF99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What has this student done wrong?</a:t>
            </a:r>
          </a:p>
          <a:p>
            <a:endParaRPr lang="en-GB" dirty="0"/>
          </a:p>
          <a:p>
            <a:r>
              <a:rPr lang="en-GB" dirty="0"/>
              <a:t>Are the mistakes clearer now you can see the mark scheme?  Vote on the answers given.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5A51D65-9FD6-F1A1-CC86-21C498C9C1F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" y="1458732"/>
            <a:ext cx="502909" cy="50290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15D403B-2634-C1EC-8549-28B8072FFEE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" y="2481470"/>
            <a:ext cx="502909" cy="50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7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8" grpId="0" animBg="1"/>
      <p:bldP spid="11" grpId="0" animBg="1"/>
      <p:bldP spid="12" grpId="0" animBg="1"/>
      <p:bldP spid="3" grpId="0" animBg="1"/>
      <p:bldP spid="6" grpId="0"/>
      <p:bldP spid="9" grpId="0"/>
      <p:bldP spid="10" grpId="0" animBg="1"/>
      <p:bldP spid="13" grpId="0" animBg="1"/>
      <p:bldP spid="15" grpId="0" animBg="1"/>
      <p:bldP spid="25" grpId="0" animBg="1"/>
      <p:bldP spid="28" grpId="0" animBg="1"/>
      <p:bldP spid="29" grpId="0" animBg="1"/>
      <p:bldP spid="24" grpId="0" animBg="1"/>
      <p:bldP spid="26" grpId="0" animBg="1"/>
      <p:bldP spid="27" grpId="0" animBg="1"/>
      <p:bldP spid="5" grpId="0"/>
      <p:bldP spid="30" grpId="0" uiExpand="1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002A45A-61C5-141C-F3B2-94CCA656F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Which exam board are you using?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CCF563-3AEF-0327-F40C-FE2F3C587BA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407782"/>
            <a:ext cx="6079067" cy="3966804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GB" sz="3000" b="1" dirty="0">
                <a:latin typeface="Roboto" panose="02000000000000000000" pitchFamily="2" charset="0"/>
                <a:ea typeface="Roboto" panose="02000000000000000000" pitchFamily="2" charset="0"/>
              </a:rPr>
              <a:t>Go to:</a:t>
            </a:r>
          </a:p>
          <a:p>
            <a:pPr marL="0" indent="0" algn="ctr">
              <a:buNone/>
            </a:pPr>
            <a:endParaRPr lang="en-GB" sz="3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 algn="ctr">
              <a:buNone/>
            </a:pPr>
            <a:r>
              <a:rPr lang="en-GB" sz="5100" b="1" dirty="0">
                <a:latin typeface="Roboto" panose="02000000000000000000" pitchFamily="2" charset="0"/>
                <a:ea typeface="Roboto" panose="02000000000000000000" pitchFamily="2" charset="0"/>
              </a:rPr>
              <a:t>www.menti.com</a:t>
            </a:r>
          </a:p>
          <a:p>
            <a:pPr marL="0" indent="0" algn="ctr">
              <a:buNone/>
            </a:pPr>
            <a:endParaRPr lang="en-GB" sz="3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 algn="ctr">
              <a:buNone/>
            </a:pPr>
            <a:r>
              <a:rPr lang="en-GB" sz="3000" b="1" dirty="0">
                <a:latin typeface="Roboto" panose="02000000000000000000" pitchFamily="2" charset="0"/>
                <a:ea typeface="Roboto" panose="02000000000000000000" pitchFamily="2" charset="0"/>
              </a:rPr>
              <a:t>Enter the code:</a:t>
            </a:r>
          </a:p>
          <a:p>
            <a:pPr marL="0" indent="0" algn="ctr">
              <a:buNone/>
            </a:pPr>
            <a:endParaRPr lang="en-GB" sz="3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 algn="ctr">
              <a:buNone/>
            </a:pPr>
            <a:r>
              <a:rPr lang="en-GB" sz="5100" b="1" dirty="0">
                <a:latin typeface="Roboto" panose="02000000000000000000" pitchFamily="2" charset="0"/>
                <a:ea typeface="Roboto" panose="02000000000000000000" pitchFamily="2" charset="0"/>
              </a:rPr>
              <a:t>4603 0434</a:t>
            </a:r>
          </a:p>
          <a:p>
            <a:pPr marL="0" indent="0" algn="ctr">
              <a:buNone/>
            </a:pPr>
            <a:endParaRPr lang="en-GB" sz="3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 algn="ctr">
              <a:buNone/>
            </a:pPr>
            <a:r>
              <a:rPr lang="en-GB" sz="3200" b="1" dirty="0">
                <a:solidFill>
                  <a:srgbClr val="0070C0"/>
                </a:solidFill>
              </a:rPr>
              <a:t>OR</a:t>
            </a:r>
            <a:endParaRPr lang="en-GB" sz="3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6500" b="1" dirty="0">
                <a:solidFill>
                  <a:srgbClr val="0070C0"/>
                </a:solidFill>
              </a:rPr>
              <a:t>paullong.net/</a:t>
            </a:r>
            <a:r>
              <a:rPr lang="en-GB" sz="6500" b="1" dirty="0" err="1">
                <a:solidFill>
                  <a:srgbClr val="0070C0"/>
                </a:solidFill>
              </a:rPr>
              <a:t>cnd</a:t>
            </a:r>
            <a:r>
              <a:rPr lang="en-GB" sz="6500" b="1" dirty="0">
                <a:solidFill>
                  <a:srgbClr val="0070C0"/>
                </a:solidFill>
              </a:rPr>
              <a:t>-conf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09EDB-025E-94F1-90AD-CB7909CF9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(c) 2026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FB902-69FA-EDD5-0D76-6597C138C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2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5F1DCA-53FC-7788-4C46-C40112689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891" y="1399344"/>
            <a:ext cx="4166616" cy="416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90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EFE41B-A7B2-AB32-7411-85C4E7B7A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rick wall&#10;&#10;Description generated with very high confidence">
            <a:extLst>
              <a:ext uri="{FF2B5EF4-FFF2-40B4-BE49-F238E27FC236}">
                <a16:creationId xmlns:a16="http://schemas.microsoft.com/office/drawing/2014/main" id="{99AF6D45-E402-F74C-C08E-2709E698F0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B790521-89FF-634D-318C-68C8F76F808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F9E48984-C01D-B636-6F5C-7B956521BCE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858BAC-103C-1D6C-21B6-02D9146893D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489897-74AC-A741-8CC4-356A33C30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85800"/>
            <a:ext cx="3381946" cy="4846967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FFFFFF"/>
                </a:solidFill>
              </a:rPr>
              <a:t>EXAMPLES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5579655E-ABA5-B05B-1CA1-CEE4B39C4C30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5294108" y="685800"/>
          <a:ext cx="5759656" cy="4846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5EAB24-61A0-0C71-E5D4-07DA16F49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11886" y="5757334"/>
            <a:ext cx="5499719" cy="498470"/>
          </a:xfrm>
        </p:spPr>
        <p:txBody>
          <a:bodyPr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 dirty="0">
                <a:ln>
                  <a:noFill/>
                </a:ln>
                <a:solidFill>
                  <a:srgbClr val="C8C8C8">
                    <a:lumMod val="75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8C8FD7-77A7-6E2A-E3EC-15802D47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26219" y="5757334"/>
            <a:ext cx="907186" cy="498470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0DD062-41EB-4E49-BC13-01D3CC0F434D}" type="slidenum">
              <a:rPr kumimoji="0" lang="en-GB" sz="1800" b="0" i="0" u="none" strike="noStrike" kern="1200" cap="all" spc="0" normalizeH="0" baseline="0" noProof="0">
                <a:ln>
                  <a:noFill/>
                </a:ln>
                <a:solidFill>
                  <a:srgbClr val="C8C8C8">
                    <a:lumMod val="75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800" b="0" i="0" u="none" strike="noStrike" kern="1200" cap="all" spc="0" normalizeH="0" baseline="0" noProof="0">
              <a:ln>
                <a:noFill/>
              </a:ln>
              <a:solidFill>
                <a:srgbClr val="C8C8C8">
                  <a:lumMod val="75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360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28AA0-5E99-FF28-C01C-975913B4A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2023 P2 Q2a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78B59-1B67-2798-8D6C-BFC9DD8E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988C09-74B4-612F-F959-FAEC27760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21</a:t>
            </a:fld>
            <a:endParaRPr lang="en-GB"/>
          </a:p>
        </p:txBody>
      </p:sp>
      <p:pic>
        <p:nvPicPr>
          <p:cNvPr id="6" name="Picture 5" descr="Frequently asked questions">
            <a:extLst>
              <a:ext uri="{FF2B5EF4-FFF2-40B4-BE49-F238E27FC236}">
                <a16:creationId xmlns:a16="http://schemas.microsoft.com/office/drawing/2014/main" id="{7E028C52-3A2C-6C2A-CDD3-0412AE0CE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464" y="126353"/>
            <a:ext cx="2216400" cy="5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4160A8-2F7B-A6E9-2F36-6F089DED3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" y="1278600"/>
            <a:ext cx="7163800" cy="281026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527598-246B-83ED-C224-B2DA154AB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7976" y="4211942"/>
            <a:ext cx="10394707" cy="108239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Question is clumsy – they are two separate questions</a:t>
            </a:r>
          </a:p>
          <a:p>
            <a:r>
              <a:rPr lang="en-GB" dirty="0"/>
              <a:t>There is no syntax error in the question to use as an example</a:t>
            </a:r>
          </a:p>
          <a:p>
            <a:pPr lvl="1"/>
            <a:r>
              <a:rPr lang="en-GB" dirty="0"/>
              <a:t>(apart from undefined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scores</a:t>
            </a:r>
            <a:r>
              <a:rPr lang="en-GB" dirty="0"/>
              <a:t>, but it’s only ERL)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5454B1-1559-B497-CABB-0512EF382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794" y="650222"/>
            <a:ext cx="4267796" cy="14575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E55ADC-78A1-1FBC-D06F-05BB9C58B298}"/>
              </a:ext>
            </a:extLst>
          </p:cNvPr>
          <p:cNvSpPr txBox="1"/>
          <p:nvPr/>
        </p:nvSpPr>
        <p:spPr>
          <a:xfrm>
            <a:off x="8081973" y="2963731"/>
            <a:ext cx="3390357" cy="7246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marR="0" lvl="1" indent="0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346492">
                  <a:lumMod val="60000"/>
                  <a:lumOff val="40000"/>
                </a:srgbClr>
              </a:buClr>
              <a:buSzPct val="130000"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are your thoughts on this question?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60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54E82-ED27-372F-CCC6-D755C4D1878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7976" y="4120388"/>
            <a:ext cx="10394707" cy="108239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Recommended full answer for logic error:</a:t>
            </a:r>
          </a:p>
          <a:p>
            <a:pPr marL="457200" lvl="1" indent="0">
              <a:buNone/>
            </a:pPr>
            <a:r>
              <a:rPr lang="en-GB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program runs but produces unexpected results</a:t>
            </a:r>
          </a:p>
          <a:p>
            <a:pPr marL="457200" lvl="1" indent="0">
              <a:buNone/>
            </a:pPr>
            <a:r>
              <a:rPr lang="en-GB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E.g. the total is added twice in line 3 instead of adding the score to the current total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1AB1AC-02B4-A96E-9C55-9A64406C0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18C60D-8823-9353-BF99-7A4C6BCBB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22</a:t>
            </a:fld>
            <a:endParaRPr lang="en-GB"/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2DFB239D-74A4-9EE3-4221-0937EB86D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9" y="1163341"/>
            <a:ext cx="8943815" cy="280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8D025D-F9A8-1BC5-1971-3D0AA6873FBA}"/>
              </a:ext>
            </a:extLst>
          </p:cNvPr>
          <p:cNvSpPr/>
          <p:nvPr/>
        </p:nvSpPr>
        <p:spPr>
          <a:xfrm>
            <a:off x="6705600" y="2374921"/>
            <a:ext cx="2667000" cy="236220"/>
          </a:xfrm>
          <a:prstGeom prst="rect">
            <a:avLst/>
          </a:prstGeom>
          <a:solidFill>
            <a:srgbClr val="FFFF00">
              <a:alpha val="43137"/>
            </a:srgb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0D46F8-E39A-5632-8FEA-3903E29E9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26635"/>
            <a:ext cx="10396882" cy="1151965"/>
          </a:xfrm>
        </p:spPr>
        <p:txBody>
          <a:bodyPr/>
          <a:lstStyle/>
          <a:p>
            <a:r>
              <a:rPr lang="en-GB" dirty="0"/>
              <a:t>2023 P2 Q2a</a:t>
            </a:r>
          </a:p>
        </p:txBody>
      </p:sp>
      <p:pic>
        <p:nvPicPr>
          <p:cNvPr id="10" name="Picture 9" descr="Frequently asked questions">
            <a:extLst>
              <a:ext uri="{FF2B5EF4-FFF2-40B4-BE49-F238E27FC236}">
                <a16:creationId xmlns:a16="http://schemas.microsoft.com/office/drawing/2014/main" id="{74E27AA2-E5D2-5460-8C70-756081DA0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464" y="126353"/>
            <a:ext cx="2216400" cy="5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9B840D-1A36-0E00-1440-C5659BF7660B}"/>
              </a:ext>
            </a:extLst>
          </p:cNvPr>
          <p:cNvSpPr/>
          <p:nvPr/>
        </p:nvSpPr>
        <p:spPr>
          <a:xfrm>
            <a:off x="6266330" y="3172170"/>
            <a:ext cx="1326328" cy="236220"/>
          </a:xfrm>
          <a:prstGeom prst="rect">
            <a:avLst/>
          </a:prstGeom>
          <a:solidFill>
            <a:schemeClr val="accent6">
              <a:lumMod val="40000"/>
              <a:lumOff val="60000"/>
              <a:alpha val="43137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4B338D-307E-38E4-B634-83B02EF8507E}"/>
              </a:ext>
            </a:extLst>
          </p:cNvPr>
          <p:cNvSpPr txBox="1"/>
          <p:nvPr/>
        </p:nvSpPr>
        <p:spPr>
          <a:xfrm>
            <a:off x="5010421" y="252870"/>
            <a:ext cx="3390357" cy="7246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marR="0" lvl="1" indent="0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346492">
                  <a:lumMod val="60000"/>
                  <a:lumOff val="40000"/>
                </a:srgbClr>
              </a:buClr>
              <a:buSzPct val="130000"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Does the mark scheme surprise you?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4B7669-54F5-6574-1050-7A8DFAE9ABEE}"/>
              </a:ext>
            </a:extLst>
          </p:cNvPr>
          <p:cNvSpPr/>
          <p:nvPr/>
        </p:nvSpPr>
        <p:spPr>
          <a:xfrm>
            <a:off x="2718796" y="3408390"/>
            <a:ext cx="2056403" cy="236220"/>
          </a:xfrm>
          <a:prstGeom prst="rect">
            <a:avLst/>
          </a:prstGeom>
          <a:solidFill>
            <a:schemeClr val="accent6">
              <a:lumMod val="40000"/>
              <a:lumOff val="60000"/>
              <a:alpha val="43137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EDAgM">
            <a:extLst>
              <a:ext uri="{FF2B5EF4-FFF2-40B4-BE49-F238E27FC236}">
                <a16:creationId xmlns:a16="http://schemas.microsoft.com/office/drawing/2014/main" id="{3730A918-17A5-E1A3-F3EC-31E3EAC7F17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4674" y="4271299"/>
            <a:ext cx="248580" cy="81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1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11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96124-69EB-4BCA-FE99-197304590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22DC0-56E0-4882-386A-3A11E9DDF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2024 P2 Q6b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EFA807-1C00-B84E-0F52-D6175C439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5B60E5-4FD5-1518-6478-D48F35F3F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23</a:t>
            </a:fld>
            <a:endParaRPr lang="en-GB"/>
          </a:p>
        </p:txBody>
      </p:sp>
      <p:pic>
        <p:nvPicPr>
          <p:cNvPr id="6" name="Picture 5" descr="Frequently asked questions">
            <a:extLst>
              <a:ext uri="{FF2B5EF4-FFF2-40B4-BE49-F238E27FC236}">
                <a16:creationId xmlns:a16="http://schemas.microsoft.com/office/drawing/2014/main" id="{328899EB-954A-34AE-F9A8-91B25060C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464" y="126353"/>
            <a:ext cx="2216400" cy="5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C4E179-3B7D-4EE4-FB4C-3035794A2B9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626" y="4625998"/>
            <a:ext cx="10394707" cy="1082398"/>
          </a:xfrm>
        </p:spPr>
        <p:txBody>
          <a:bodyPr>
            <a:normAutofit/>
          </a:bodyPr>
          <a:lstStyle/>
          <a:p>
            <a:r>
              <a:rPr lang="en-GB" dirty="0"/>
              <a:t>Part (b) of a question but has nothing to do with part (a)</a:t>
            </a:r>
          </a:p>
          <a:p>
            <a:r>
              <a:rPr lang="en-GB" dirty="0"/>
              <a:t>No problem with the question itself, but mark scheme is unfair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0B52A0-6C53-20E9-6C96-B267AB020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" y="1099300"/>
            <a:ext cx="9151582" cy="32306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B24DFC-D69E-0508-B123-7F821B5EA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400" y="2657049"/>
            <a:ext cx="4573812" cy="207630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C4BA6BD-E8EC-D76A-3ED5-66E80FD567B7}"/>
              </a:ext>
            </a:extLst>
          </p:cNvPr>
          <p:cNvSpPr txBox="1">
            <a:spLocks/>
          </p:cNvSpPr>
          <p:nvPr/>
        </p:nvSpPr>
        <p:spPr>
          <a:xfrm>
            <a:off x="6096000" y="2854376"/>
            <a:ext cx="2042160" cy="1082398"/>
          </a:xfrm>
          <a:prstGeom prst="rect">
            <a:avLst/>
          </a:prstGeom>
          <a:solidFill>
            <a:srgbClr val="FFFF99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solidFill>
                  <a:srgbClr val="FF0000"/>
                </a:solidFill>
              </a:rPr>
              <a:t>What’s wrong with the answer?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D73634-E1F5-F697-8CFE-EE0A24003400}"/>
              </a:ext>
            </a:extLst>
          </p:cNvPr>
          <p:cNvSpPr/>
          <p:nvPr/>
        </p:nvSpPr>
        <p:spPr>
          <a:xfrm>
            <a:off x="2065866" y="2854376"/>
            <a:ext cx="127001" cy="405290"/>
          </a:xfrm>
          <a:prstGeom prst="rect">
            <a:avLst/>
          </a:prstGeom>
          <a:solidFill>
            <a:srgbClr val="FFFF00">
              <a:alpha val="43137"/>
            </a:srgb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B67903E-9EB5-5B6E-9DE0-794832DF84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08" y="2854376"/>
            <a:ext cx="1082398" cy="108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85372-E1ED-D5CC-3BD9-D86F2C27F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9332776-B78A-4BE7-EE11-A3FD841A60CC}"/>
              </a:ext>
            </a:extLst>
          </p:cNvPr>
          <p:cNvSpPr txBox="1">
            <a:spLocks/>
          </p:cNvSpPr>
          <p:nvPr/>
        </p:nvSpPr>
        <p:spPr>
          <a:xfrm>
            <a:off x="685801" y="2435303"/>
            <a:ext cx="10394707" cy="2186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Mark scheme itself is NOT an issue, BUT guidance given to examiners was </a:t>
            </a:r>
            <a:br>
              <a:rPr lang="en-GB" dirty="0"/>
            </a:br>
            <a:r>
              <a:rPr lang="en-GB" dirty="0"/>
              <a:t>to </a:t>
            </a:r>
            <a:r>
              <a:rPr lang="en-GB" b="1" u="sng" dirty="0"/>
              <a:t>not</a:t>
            </a:r>
            <a:r>
              <a:rPr lang="en-GB" b="1" dirty="0"/>
              <a:t> </a:t>
            </a:r>
            <a:r>
              <a:rPr lang="en-GB" dirty="0"/>
              <a:t>award mark if more than a finger space between “word” and 1 or 2</a:t>
            </a:r>
          </a:p>
          <a:p>
            <a:pPr lvl="1"/>
            <a:r>
              <a:rPr lang="en-GB" dirty="0"/>
              <a:t>how big is a finger space?</a:t>
            </a:r>
          </a:p>
          <a:p>
            <a:pPr lvl="1"/>
            <a:r>
              <a:rPr lang="en-GB" dirty="0"/>
              <a:t>Should spaces matter in pseudocode?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9A647-5BEC-D2AE-41C5-4E1861140F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4509681"/>
            <a:ext cx="10394707" cy="108239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/>
              <a:t>Recommended full answer:</a:t>
            </a:r>
          </a:p>
          <a:p>
            <a:pPr marL="457200" lvl="1" indent="0">
              <a:buNone/>
            </a:pPr>
            <a:r>
              <a:rPr lang="en-GB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word1 = "Hello"</a:t>
            </a:r>
          </a:p>
          <a:p>
            <a:pPr marL="457200" lvl="1" indent="0">
              <a:buNone/>
            </a:pPr>
            <a:r>
              <a:rPr lang="en-GB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word2 = "Everyone"</a:t>
            </a:r>
          </a:p>
          <a:p>
            <a:pPr marL="457200" lvl="1" indent="0">
              <a:buNone/>
            </a:pPr>
            <a:r>
              <a:rPr lang="en-GB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message = word1 + word2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22D95A-9D65-BD5F-4763-E779E05BD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26C94D-A68F-F40F-DD80-2E701BEA3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24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E51599-AD3A-39EF-78EA-B04994B4E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26635"/>
            <a:ext cx="10396882" cy="1151965"/>
          </a:xfrm>
        </p:spPr>
        <p:txBody>
          <a:bodyPr/>
          <a:lstStyle/>
          <a:p>
            <a:r>
              <a:rPr lang="en-GB" dirty="0"/>
              <a:t>2024 P2 Q6b</a:t>
            </a:r>
          </a:p>
        </p:txBody>
      </p:sp>
      <p:pic>
        <p:nvPicPr>
          <p:cNvPr id="10" name="Picture 9" descr="Frequently asked questions">
            <a:extLst>
              <a:ext uri="{FF2B5EF4-FFF2-40B4-BE49-F238E27FC236}">
                <a16:creationId xmlns:a16="http://schemas.microsoft.com/office/drawing/2014/main" id="{2A2D6D7C-A0A2-0503-86DF-A3316936B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464" y="126353"/>
            <a:ext cx="2216400" cy="5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75C97E6-839D-F5E1-AFA0-8D891785C91C}"/>
              </a:ext>
            </a:extLst>
          </p:cNvPr>
          <p:cNvSpPr/>
          <p:nvPr/>
        </p:nvSpPr>
        <p:spPr>
          <a:xfrm>
            <a:off x="1111493" y="3577224"/>
            <a:ext cx="3358908" cy="354106"/>
          </a:xfrm>
          <a:prstGeom prst="rect">
            <a:avLst/>
          </a:prstGeom>
          <a:solidFill>
            <a:schemeClr val="accent6">
              <a:lumMod val="40000"/>
              <a:lumOff val="60000"/>
              <a:alpha val="43137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16766F-9817-3348-2B32-87A1C445D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141" y="1423231"/>
            <a:ext cx="4534533" cy="10669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BF7215-922F-6B85-BB73-0A0614025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4363" y="4367821"/>
            <a:ext cx="7198501" cy="11259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47A6451-B31F-D4F7-EEE6-0A913D74C4BC}"/>
              </a:ext>
            </a:extLst>
          </p:cNvPr>
          <p:cNvSpPr/>
          <p:nvPr/>
        </p:nvSpPr>
        <p:spPr>
          <a:xfrm>
            <a:off x="4904559" y="5011751"/>
            <a:ext cx="1132174" cy="220649"/>
          </a:xfrm>
          <a:prstGeom prst="rect">
            <a:avLst/>
          </a:prstGeom>
          <a:solidFill>
            <a:schemeClr val="accent6">
              <a:lumMod val="40000"/>
              <a:lumOff val="60000"/>
              <a:alpha val="43137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318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7613F-9C46-CBD6-DB2A-2024F003A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2024 P1 Q2c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E7A22-C8F1-478A-5A20-3F97EC97194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CD21FF-8FD1-F0DB-C6B0-024BA6C10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255200-937C-324A-715F-A37BB596C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25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B26BC5-4CFD-F243-681B-97E555868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16" y="1386347"/>
            <a:ext cx="10394707" cy="2102695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19084659-979B-8028-F133-D90E537A2B4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318" y="97355"/>
            <a:ext cx="1510405" cy="9062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C85C98-AC0C-0B8A-7F22-6285BAE7D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170" y="3389667"/>
            <a:ext cx="7225553" cy="20842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4FC489F-E4A3-83F7-F7D9-7CD19EDA676C}"/>
              </a:ext>
            </a:extLst>
          </p:cNvPr>
          <p:cNvSpPr/>
          <p:nvPr/>
        </p:nvSpPr>
        <p:spPr>
          <a:xfrm>
            <a:off x="4904559" y="4313667"/>
            <a:ext cx="1801041" cy="216000"/>
          </a:xfrm>
          <a:prstGeom prst="rect">
            <a:avLst/>
          </a:prstGeom>
          <a:solidFill>
            <a:schemeClr val="accent6">
              <a:lumMod val="40000"/>
              <a:lumOff val="60000"/>
              <a:alpha val="43137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68E8BE-F259-580F-A2E1-7899CAF815EA}"/>
              </a:ext>
            </a:extLst>
          </p:cNvPr>
          <p:cNvSpPr txBox="1"/>
          <p:nvPr/>
        </p:nvSpPr>
        <p:spPr>
          <a:xfrm>
            <a:off x="655436" y="4069503"/>
            <a:ext cx="2947950" cy="724622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marR="0" lvl="1" indent="0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346492">
                  <a:lumMod val="60000"/>
                  <a:lumOff val="40000"/>
                </a:srgbClr>
              </a:buClr>
              <a:buSzPct val="130000"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surprises you in the mark scheme?</a:t>
            </a: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729835-6C95-AD3B-1FF8-D1DE6695704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292" y="2260701"/>
            <a:ext cx="1010908" cy="10109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009750-0D83-95AA-BFB3-55DD5604E0D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5" y="4180359"/>
            <a:ext cx="502909" cy="5029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2F6E14-64D5-EB4E-13D4-9DB9835DE193}"/>
              </a:ext>
            </a:extLst>
          </p:cNvPr>
          <p:cNvSpPr txBox="1"/>
          <p:nvPr/>
        </p:nvSpPr>
        <p:spPr>
          <a:xfrm>
            <a:off x="3027691" y="2336039"/>
            <a:ext cx="3330775" cy="392223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marR="0" lvl="1" indent="0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346492">
                  <a:lumMod val="60000"/>
                  <a:lumOff val="40000"/>
                </a:srgbClr>
              </a:buClr>
              <a:buSzPct val="130000"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Answer the question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8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E67A9-929C-3D99-61D6-F7F178006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828" y="103945"/>
            <a:ext cx="10396882" cy="1151965"/>
          </a:xfrm>
        </p:spPr>
        <p:txBody>
          <a:bodyPr/>
          <a:lstStyle/>
          <a:p>
            <a:r>
              <a:rPr lang="en-GB" dirty="0"/>
              <a:t>2024 P1 Q9c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03314-1378-7BA2-FE7C-865756153B8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32483" y="1680296"/>
            <a:ext cx="2728318" cy="497232"/>
          </a:xfrm>
          <a:solidFill>
            <a:srgbClr val="FFFF99"/>
          </a:solidFill>
          <a:ln w="28575">
            <a:solidFill>
              <a:srgbClr val="0070C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GB" dirty="0"/>
              <a:t>How many marks?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D28ED2-E5F9-529C-9140-43F3FB0C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92AAEF-CCDA-095F-3B01-B9E494F26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26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9889C0-9C95-B3B0-DE13-02DEA0604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004" y="126426"/>
            <a:ext cx="7440063" cy="5439534"/>
          </a:xfrm>
          <a:prstGeom prst="rect">
            <a:avLst/>
          </a:prstGeom>
        </p:spPr>
      </p:pic>
      <p:pic>
        <p:nvPicPr>
          <p:cNvPr id="8" name="Picture 7" descr="Frequently asked questions">
            <a:extLst>
              <a:ext uri="{FF2B5EF4-FFF2-40B4-BE49-F238E27FC236}">
                <a16:creationId xmlns:a16="http://schemas.microsoft.com/office/drawing/2014/main" id="{5CAE4846-7667-4043-8F37-50EA58E2D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909" y="414485"/>
            <a:ext cx="2216400" cy="5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59A27B-2C3D-846A-6BB2-A25E5A1876F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12" y="1680296"/>
            <a:ext cx="502909" cy="5029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6286BD2-9E33-34CF-5A41-2BD1BF333180}"/>
              </a:ext>
            </a:extLst>
          </p:cNvPr>
          <p:cNvSpPr/>
          <p:nvPr/>
        </p:nvSpPr>
        <p:spPr>
          <a:xfrm>
            <a:off x="7273141" y="3090672"/>
            <a:ext cx="1252728" cy="71323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972B95-5389-6876-75DE-ED21211F704B}"/>
              </a:ext>
            </a:extLst>
          </p:cNvPr>
          <p:cNvSpPr/>
          <p:nvPr/>
        </p:nvSpPr>
        <p:spPr>
          <a:xfrm>
            <a:off x="6322908" y="2097024"/>
            <a:ext cx="1252728" cy="71323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54285D-E26D-68BC-BAD3-6B2D628248EE}"/>
              </a:ext>
            </a:extLst>
          </p:cNvPr>
          <p:cNvSpPr/>
          <p:nvPr/>
        </p:nvSpPr>
        <p:spPr>
          <a:xfrm>
            <a:off x="8368623" y="2097024"/>
            <a:ext cx="1252728" cy="71323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4D6BA0-979C-915C-6474-3663F30D7AB1}"/>
              </a:ext>
            </a:extLst>
          </p:cNvPr>
          <p:cNvSpPr/>
          <p:nvPr/>
        </p:nvSpPr>
        <p:spPr>
          <a:xfrm>
            <a:off x="9345508" y="3422279"/>
            <a:ext cx="1252728" cy="71323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B8364B-3252-1FE2-5634-11118D6CAE3D}"/>
              </a:ext>
            </a:extLst>
          </p:cNvPr>
          <p:cNvSpPr/>
          <p:nvPr/>
        </p:nvSpPr>
        <p:spPr>
          <a:xfrm>
            <a:off x="6949272" y="4265712"/>
            <a:ext cx="1252728" cy="71323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A5A15B-B3CC-B4FD-B833-CE702D7C8F3B}"/>
              </a:ext>
            </a:extLst>
          </p:cNvPr>
          <p:cNvSpPr/>
          <p:nvPr/>
        </p:nvSpPr>
        <p:spPr>
          <a:xfrm>
            <a:off x="5418746" y="3170825"/>
            <a:ext cx="1252728" cy="71323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34BF27-09D4-EB05-D3EB-19270228D32A}"/>
              </a:ext>
            </a:extLst>
          </p:cNvPr>
          <p:cNvSpPr/>
          <p:nvPr/>
        </p:nvSpPr>
        <p:spPr>
          <a:xfrm>
            <a:off x="4746311" y="1962349"/>
            <a:ext cx="1252728" cy="71323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Printer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D660DF-0F2E-AF08-5CD9-87AC1AB24E4B}"/>
              </a:ext>
            </a:extLst>
          </p:cNvPr>
          <p:cNvSpPr/>
          <p:nvPr/>
        </p:nvSpPr>
        <p:spPr>
          <a:xfrm>
            <a:off x="8525869" y="4326885"/>
            <a:ext cx="1252728" cy="71323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Printer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0631E81-FE3B-E282-F9DD-B0E04C5726F3}"/>
              </a:ext>
            </a:extLst>
          </p:cNvPr>
          <p:cNvCxnSpPr>
            <a:cxnSpLocks/>
            <a:stCxn id="11" idx="2"/>
            <a:endCxn id="10" idx="0"/>
          </p:cNvCxnSpPr>
          <p:nvPr/>
        </p:nvCxnSpPr>
        <p:spPr>
          <a:xfrm>
            <a:off x="6949272" y="2810256"/>
            <a:ext cx="950233" cy="280416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ACCDB62-EFCF-71DD-DF82-5D5193A4F680}"/>
              </a:ext>
            </a:extLst>
          </p:cNvPr>
          <p:cNvCxnSpPr>
            <a:cxnSpLocks/>
            <a:stCxn id="12" idx="2"/>
            <a:endCxn id="10" idx="0"/>
          </p:cNvCxnSpPr>
          <p:nvPr/>
        </p:nvCxnSpPr>
        <p:spPr>
          <a:xfrm flipH="1">
            <a:off x="7899505" y="2810256"/>
            <a:ext cx="1095482" cy="280416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C26AAFB-C2E3-CEB6-8261-7A3F451B14A0}"/>
              </a:ext>
            </a:extLst>
          </p:cNvPr>
          <p:cNvCxnSpPr>
            <a:cxnSpLocks/>
            <a:stCxn id="10" idx="3"/>
            <a:endCxn id="13" idx="1"/>
          </p:cNvCxnSpPr>
          <p:nvPr/>
        </p:nvCxnSpPr>
        <p:spPr>
          <a:xfrm>
            <a:off x="8525869" y="3447288"/>
            <a:ext cx="819639" cy="331607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99F1456-DC38-D10D-99F8-3AE64C11B535}"/>
              </a:ext>
            </a:extLst>
          </p:cNvPr>
          <p:cNvCxnSpPr>
            <a:cxnSpLocks/>
            <a:endCxn id="10" idx="2"/>
          </p:cNvCxnSpPr>
          <p:nvPr/>
        </p:nvCxnSpPr>
        <p:spPr>
          <a:xfrm flipH="1" flipV="1">
            <a:off x="7899505" y="3803904"/>
            <a:ext cx="1168540" cy="52298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B3EE531-ACEC-128C-7EAB-8AE27F92284A}"/>
              </a:ext>
            </a:extLst>
          </p:cNvPr>
          <p:cNvCxnSpPr>
            <a:cxnSpLocks/>
            <a:stCxn id="15" idx="3"/>
            <a:endCxn id="10" idx="1"/>
          </p:cNvCxnSpPr>
          <p:nvPr/>
        </p:nvCxnSpPr>
        <p:spPr>
          <a:xfrm flipV="1">
            <a:off x="6671474" y="3447288"/>
            <a:ext cx="601667" cy="80153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A8EC390-C289-1373-E443-E5C52B0D115A}"/>
              </a:ext>
            </a:extLst>
          </p:cNvPr>
          <p:cNvCxnSpPr>
            <a:cxnSpLocks/>
            <a:stCxn id="10" idx="2"/>
            <a:endCxn id="14" idx="0"/>
          </p:cNvCxnSpPr>
          <p:nvPr/>
        </p:nvCxnSpPr>
        <p:spPr>
          <a:xfrm flipH="1">
            <a:off x="7575636" y="3803904"/>
            <a:ext cx="323869" cy="46180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D4D067D-EC13-D746-AA99-2B0522967A18}"/>
              </a:ext>
            </a:extLst>
          </p:cNvPr>
          <p:cNvCxnSpPr>
            <a:cxnSpLocks/>
            <a:stCxn id="16" idx="3"/>
            <a:endCxn id="11" idx="1"/>
          </p:cNvCxnSpPr>
          <p:nvPr/>
        </p:nvCxnSpPr>
        <p:spPr>
          <a:xfrm>
            <a:off x="5999039" y="2318965"/>
            <a:ext cx="323869" cy="13467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 descr="A close-up of a computer screen&#10;&#10;AI-generated content may be incorrect.">
            <a:extLst>
              <a:ext uri="{FF2B5EF4-FFF2-40B4-BE49-F238E27FC236}">
                <a16:creationId xmlns:a16="http://schemas.microsoft.com/office/drawing/2014/main" id="{D4464289-DB6E-97EB-1633-75F618CE9C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r="17366" b="44609"/>
          <a:stretch>
            <a:fillRect/>
          </a:stretch>
        </p:blipFill>
        <p:spPr>
          <a:xfrm>
            <a:off x="60334" y="3985803"/>
            <a:ext cx="6804749" cy="1029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02047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9B021-9D91-5FA0-062F-66E4D96FF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mark scheme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73EC9-AF09-B118-3FC1-7714F68717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3714750"/>
            <a:ext cx="10394707" cy="1659836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Not labelling the switch means 0 marks for both bullet points 1 and 2</a:t>
            </a:r>
          </a:p>
          <a:p>
            <a:r>
              <a:rPr lang="en-GB" b="1" dirty="0">
                <a:solidFill>
                  <a:srgbClr val="00B050"/>
                </a:solidFill>
              </a:rPr>
              <a:t>Including too many computers means no mark for bullet 3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fortunately, in this mark scheme it did not affect bullet 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0016B0-38EE-D01F-D245-C3BEAE991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346492">
                    <a:lumMod val="60000"/>
                    <a:lumOff val="4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0BDD8C-81DF-0BEB-B349-0AE5DA1C5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DD062-41EB-4E49-BC13-01D3CC0F434D}" type="slidenum">
              <a:rPr kumimoji="0" lang="en-GB" sz="3200" b="0" i="0" u="none" strike="noStrike" kern="1200" cap="all" spc="0" normalizeH="0" baseline="0" noProof="0" smtClean="0">
                <a:ln>
                  <a:noFill/>
                </a:ln>
                <a:solidFill>
                  <a:srgbClr val="346492">
                    <a:lumMod val="60000"/>
                    <a:lumOff val="4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3200" b="0" i="0" u="none" strike="noStrike" kern="1200" cap="all" spc="0" normalizeH="0" baseline="0" noProof="0">
              <a:ln>
                <a:noFill/>
              </a:ln>
              <a:solidFill>
                <a:srgbClr val="346492">
                  <a:lumMod val="60000"/>
                  <a:lumOff val="4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6" name="Picture 5" descr="A close-up of a computer screen&#10;&#10;AI-generated content may be incorrect.">
            <a:extLst>
              <a:ext uri="{FF2B5EF4-FFF2-40B4-BE49-F238E27FC236}">
                <a16:creationId xmlns:a16="http://schemas.microsoft.com/office/drawing/2014/main" id="{818FDFF9-663F-37B3-FD4F-AAFA86DFC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87491"/>
            <a:ext cx="10415889" cy="235172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2FC47F2-DD42-C26D-FCE4-408EF1F3F69A}"/>
              </a:ext>
            </a:extLst>
          </p:cNvPr>
          <p:cNvSpPr/>
          <p:nvPr/>
        </p:nvSpPr>
        <p:spPr>
          <a:xfrm>
            <a:off x="4163372" y="1256746"/>
            <a:ext cx="1615128" cy="254000"/>
          </a:xfrm>
          <a:prstGeom prst="roundRect">
            <a:avLst/>
          </a:prstGeom>
          <a:solidFill>
            <a:srgbClr val="FF0000">
              <a:alpha val="27059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69B219B-EC32-0C03-29F0-CB91C711AA8D}"/>
              </a:ext>
            </a:extLst>
          </p:cNvPr>
          <p:cNvSpPr/>
          <p:nvPr/>
        </p:nvSpPr>
        <p:spPr>
          <a:xfrm>
            <a:off x="4163372" y="1532282"/>
            <a:ext cx="618180" cy="201268"/>
          </a:xfrm>
          <a:prstGeom prst="roundRect">
            <a:avLst/>
          </a:prstGeom>
          <a:solidFill>
            <a:srgbClr val="FF0000">
              <a:alpha val="27059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ECAA4EB-6872-4807-5D03-B28BF1B78E4E}"/>
              </a:ext>
            </a:extLst>
          </p:cNvPr>
          <p:cNvSpPr/>
          <p:nvPr/>
        </p:nvSpPr>
        <p:spPr>
          <a:xfrm>
            <a:off x="1299522" y="1894232"/>
            <a:ext cx="567378" cy="207618"/>
          </a:xfrm>
          <a:prstGeom prst="roundRect">
            <a:avLst/>
          </a:prstGeom>
          <a:solidFill>
            <a:srgbClr val="00B050">
              <a:alpha val="27059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FF1E106-090B-1C65-D46F-C61C8F6B9EAC}"/>
              </a:ext>
            </a:extLst>
          </p:cNvPr>
          <p:cNvSpPr/>
          <p:nvPr/>
        </p:nvSpPr>
        <p:spPr>
          <a:xfrm>
            <a:off x="9402122" y="2643532"/>
            <a:ext cx="802328" cy="182218"/>
          </a:xfrm>
          <a:prstGeom prst="roundRect">
            <a:avLst/>
          </a:prstGeom>
          <a:solidFill>
            <a:srgbClr val="0070C0">
              <a:alpha val="27059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3FA10B-A8B1-1ED0-5BDE-70B49CEE7834}"/>
              </a:ext>
            </a:extLst>
          </p:cNvPr>
          <p:cNvSpPr/>
          <p:nvPr/>
        </p:nvSpPr>
        <p:spPr>
          <a:xfrm>
            <a:off x="9402122" y="1847850"/>
            <a:ext cx="1621478" cy="412934"/>
          </a:xfrm>
          <a:prstGeom prst="roundRect">
            <a:avLst/>
          </a:prstGeom>
          <a:solidFill>
            <a:srgbClr val="7030A0">
              <a:alpha val="27059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7C5F4EE-E431-8E18-8E3C-3708557972B3}"/>
              </a:ext>
            </a:extLst>
          </p:cNvPr>
          <p:cNvCxnSpPr>
            <a:cxnSpLocks/>
          </p:cNvCxnSpPr>
          <p:nvPr/>
        </p:nvCxnSpPr>
        <p:spPr>
          <a:xfrm>
            <a:off x="4527550" y="1755086"/>
            <a:ext cx="666750" cy="6388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0835007-81A1-BE75-EA28-F488E9CB4AE6}"/>
              </a:ext>
            </a:extLst>
          </p:cNvPr>
          <p:cNvSpPr/>
          <p:nvPr/>
        </p:nvSpPr>
        <p:spPr>
          <a:xfrm>
            <a:off x="2990850" y="2393950"/>
            <a:ext cx="5514033" cy="990600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Switch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in bold which means it MUST exist.  If it’s not labelled, it doesn’t exist. 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Frequently asked questions">
            <a:extLst>
              <a:ext uri="{FF2B5EF4-FFF2-40B4-BE49-F238E27FC236}">
                <a16:creationId xmlns:a16="http://schemas.microsoft.com/office/drawing/2014/main" id="{709CAE96-583D-DBCD-2D64-D3F411BA1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041" y="414485"/>
            <a:ext cx="2216400" cy="5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70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2ABE2-501A-2BAC-0988-7750ED981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 old OCR Question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A9103-68A4-8088-2124-EFB0D7E6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(c) 2026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4714D1-6CEA-34E4-8151-175F00A72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28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72AECF-23CE-B82D-C3F4-47BFC8AC9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9720" y="255782"/>
            <a:ext cx="1812243" cy="9119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B7D942-87CF-97F0-BAEC-FD5802D62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" y="1351723"/>
            <a:ext cx="8817864" cy="36283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6CCE71-6BDF-0353-C8BA-4D3B92A7AE9E}"/>
              </a:ext>
            </a:extLst>
          </p:cNvPr>
          <p:cNvSpPr txBox="1"/>
          <p:nvPr/>
        </p:nvSpPr>
        <p:spPr>
          <a:xfrm>
            <a:off x="1252728" y="3080793"/>
            <a:ext cx="380322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rgbClr val="34649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1 0 1 0 1 0 1 1 1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9A6EE1-5DA8-4911-CD1F-C06FE5733C3E}"/>
              </a:ext>
            </a:extLst>
          </p:cNvPr>
          <p:cNvSpPr txBox="1"/>
          <p:nvPr/>
        </p:nvSpPr>
        <p:spPr>
          <a:xfrm>
            <a:off x="1983234" y="3387162"/>
            <a:ext cx="3484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34649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</a:t>
            </a:r>
            <a:endParaRPr lang="en-GB" sz="11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F6E799-6110-79FF-3626-2D57AC911E3E}"/>
              </a:ext>
            </a:extLst>
          </p:cNvPr>
          <p:cNvSpPr txBox="1"/>
          <p:nvPr/>
        </p:nvSpPr>
        <p:spPr>
          <a:xfrm>
            <a:off x="1634760" y="3387162"/>
            <a:ext cx="3484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34649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</a:t>
            </a:r>
            <a:endParaRPr lang="en-GB" sz="11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61A6D4-E6C1-98D0-B77E-EDDD92DAD182}"/>
              </a:ext>
            </a:extLst>
          </p:cNvPr>
          <p:cNvSpPr txBox="1"/>
          <p:nvPr/>
        </p:nvSpPr>
        <p:spPr>
          <a:xfrm>
            <a:off x="1443744" y="3387162"/>
            <a:ext cx="3484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34649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</a:t>
            </a:r>
            <a:endParaRPr lang="en-GB" sz="11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2C97D1-F6D2-2B5A-235D-84F6AFD946D3}"/>
              </a:ext>
            </a:extLst>
          </p:cNvPr>
          <p:cNvSpPr txBox="1"/>
          <p:nvPr/>
        </p:nvSpPr>
        <p:spPr>
          <a:xfrm>
            <a:off x="1269507" y="3387162"/>
            <a:ext cx="3484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34649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</a:t>
            </a:r>
            <a:endParaRPr lang="en-GB" sz="110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BBB53F7-46E8-8864-EE3A-3E3E0A2710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27863" y="2587363"/>
            <a:ext cx="2728318" cy="497232"/>
          </a:xfrm>
          <a:solidFill>
            <a:srgbClr val="FFFF99"/>
          </a:solidFill>
          <a:ln w="28575">
            <a:solidFill>
              <a:srgbClr val="0070C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GB" dirty="0"/>
              <a:t>How many marks?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E988AE2-ECD9-357C-0B7F-F93E9AD6B8C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492" y="2587363"/>
            <a:ext cx="502909" cy="5029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E5D8F6F-6FFD-9BFC-39DB-F6CE8FA87C0C}"/>
              </a:ext>
            </a:extLst>
          </p:cNvPr>
          <p:cNvSpPr txBox="1"/>
          <p:nvPr/>
        </p:nvSpPr>
        <p:spPr>
          <a:xfrm>
            <a:off x="4827863" y="3325606"/>
            <a:ext cx="3989833" cy="64633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1 mark per nibble</a:t>
            </a:r>
          </a:p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Only one mark for first nibble if 5 bits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C3B50B-2AC9-E2A0-05A8-3E69EFE5BA02}"/>
              </a:ext>
            </a:extLst>
          </p:cNvPr>
          <p:cNvSpPr txBox="1"/>
          <p:nvPr/>
        </p:nvSpPr>
        <p:spPr>
          <a:xfrm>
            <a:off x="4827863" y="4399189"/>
            <a:ext cx="3989833" cy="369332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OCR have since improved the MS</a:t>
            </a:r>
          </a:p>
        </p:txBody>
      </p:sp>
    </p:spTree>
    <p:extLst>
      <p:ext uri="{BB962C8B-B14F-4D97-AF65-F5344CB8AC3E}">
        <p14:creationId xmlns:p14="http://schemas.microsoft.com/office/powerpoint/2010/main" val="279024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83933C2A-81DC-4896-A9EA-A804FF110641}"/>
              </a:ext>
            </a:extLst>
          </p:cNvPr>
          <p:cNvSpPr txBox="1"/>
          <p:nvPr/>
        </p:nvSpPr>
        <p:spPr>
          <a:xfrm>
            <a:off x="6218093" y="4257128"/>
            <a:ext cx="493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21EF86B-9A6B-4192-830C-7345CCB8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Overflow example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1AC45C-F18C-42A8-A237-D8ACB7FE3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DD062-41EB-4E49-BC13-01D3CC0F434D}" type="slidenum">
              <a:rPr kumimoji="0" lang="en-GB" sz="3200" b="0" i="0" u="none" strike="noStrike" kern="1200" cap="all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32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713B52C-C83F-4B71-B6A3-8985BCA78948}"/>
              </a:ext>
            </a:extLst>
          </p:cNvPr>
          <p:cNvSpPr/>
          <p:nvPr/>
        </p:nvSpPr>
        <p:spPr>
          <a:xfrm>
            <a:off x="5770565" y="2221756"/>
            <a:ext cx="5491484" cy="1993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8D74F6-54D6-4F67-823F-B68FD6A50D3B}"/>
              </a:ext>
            </a:extLst>
          </p:cNvPr>
          <p:cNvSpPr txBox="1"/>
          <p:nvPr/>
        </p:nvSpPr>
        <p:spPr>
          <a:xfrm>
            <a:off x="5770565" y="2306872"/>
            <a:ext cx="5309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1 1 1 0 1 1 1 0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+ 0 1 1 0 1 0 0 1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395F6-7367-444E-BFEE-EE1EBD3D8117}"/>
              </a:ext>
            </a:extLst>
          </p:cNvPr>
          <p:cNvSpPr txBox="1"/>
          <p:nvPr/>
        </p:nvSpPr>
        <p:spPr>
          <a:xfrm>
            <a:off x="7846610" y="3459496"/>
            <a:ext cx="493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0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823EE7-4493-4997-ABC1-572A07690A3A}"/>
              </a:ext>
            </a:extLst>
          </p:cNvPr>
          <p:cNvCxnSpPr>
            <a:cxnSpLocks/>
          </p:cNvCxnSpPr>
          <p:nvPr/>
        </p:nvCxnSpPr>
        <p:spPr>
          <a:xfrm>
            <a:off x="6315362" y="3463135"/>
            <a:ext cx="476514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426B15-84D9-429D-9261-F56CADD2D82E}"/>
              </a:ext>
            </a:extLst>
          </p:cNvPr>
          <p:cNvCxnSpPr>
            <a:cxnSpLocks/>
          </p:cNvCxnSpPr>
          <p:nvPr/>
        </p:nvCxnSpPr>
        <p:spPr>
          <a:xfrm>
            <a:off x="6315362" y="4071060"/>
            <a:ext cx="476514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5EFC78B-B7C1-4895-9B7A-7A7861F5FAE6}"/>
              </a:ext>
            </a:extLst>
          </p:cNvPr>
          <p:cNvSpPr txBox="1"/>
          <p:nvPr/>
        </p:nvSpPr>
        <p:spPr>
          <a:xfrm>
            <a:off x="7300592" y="4281079"/>
            <a:ext cx="493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A734738-400D-43CE-B9DC-31D36BF90C61}"/>
              </a:ext>
            </a:extLst>
          </p:cNvPr>
          <p:cNvGraphicFramePr>
            <a:graphicFrameLocks noGrp="1"/>
          </p:cNvGraphicFramePr>
          <p:nvPr/>
        </p:nvGraphicFramePr>
        <p:xfrm>
          <a:off x="6736702" y="1278600"/>
          <a:ext cx="4343809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621">
                  <a:extLst>
                    <a:ext uri="{9D8B030D-6E8A-4147-A177-3AD203B41FA5}">
                      <a16:colId xmlns:a16="http://schemas.microsoft.com/office/drawing/2014/main" val="2932143287"/>
                    </a:ext>
                  </a:extLst>
                </a:gridCol>
                <a:gridCol w="539621">
                  <a:extLst>
                    <a:ext uri="{9D8B030D-6E8A-4147-A177-3AD203B41FA5}">
                      <a16:colId xmlns:a16="http://schemas.microsoft.com/office/drawing/2014/main" val="2427371680"/>
                    </a:ext>
                  </a:extLst>
                </a:gridCol>
                <a:gridCol w="539621">
                  <a:extLst>
                    <a:ext uri="{9D8B030D-6E8A-4147-A177-3AD203B41FA5}">
                      <a16:colId xmlns:a16="http://schemas.microsoft.com/office/drawing/2014/main" val="203748567"/>
                    </a:ext>
                  </a:extLst>
                </a:gridCol>
                <a:gridCol w="539621">
                  <a:extLst>
                    <a:ext uri="{9D8B030D-6E8A-4147-A177-3AD203B41FA5}">
                      <a16:colId xmlns:a16="http://schemas.microsoft.com/office/drawing/2014/main" val="561904758"/>
                    </a:ext>
                  </a:extLst>
                </a:gridCol>
                <a:gridCol w="539621">
                  <a:extLst>
                    <a:ext uri="{9D8B030D-6E8A-4147-A177-3AD203B41FA5}">
                      <a16:colId xmlns:a16="http://schemas.microsoft.com/office/drawing/2014/main" val="1794536943"/>
                    </a:ext>
                  </a:extLst>
                </a:gridCol>
                <a:gridCol w="539621">
                  <a:extLst>
                    <a:ext uri="{9D8B030D-6E8A-4147-A177-3AD203B41FA5}">
                      <a16:colId xmlns:a16="http://schemas.microsoft.com/office/drawing/2014/main" val="3853419545"/>
                    </a:ext>
                  </a:extLst>
                </a:gridCol>
                <a:gridCol w="539621">
                  <a:extLst>
                    <a:ext uri="{9D8B030D-6E8A-4147-A177-3AD203B41FA5}">
                      <a16:colId xmlns:a16="http://schemas.microsoft.com/office/drawing/2014/main" val="1049258968"/>
                    </a:ext>
                  </a:extLst>
                </a:gridCol>
                <a:gridCol w="566462">
                  <a:extLst>
                    <a:ext uri="{9D8B030D-6E8A-4147-A177-3AD203B41FA5}">
                      <a16:colId xmlns:a16="http://schemas.microsoft.com/office/drawing/2014/main" val="3230529656"/>
                    </a:ext>
                  </a:extLst>
                </a:gridCol>
              </a:tblGrid>
              <a:tr h="303925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r>
                        <a:rPr lang="en-GB" baseline="300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7</a:t>
                      </a:r>
                      <a:endParaRPr lang="en-GB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r>
                        <a:rPr lang="en-GB" baseline="300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6</a:t>
                      </a:r>
                      <a:endParaRPr lang="en-GB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r>
                        <a:rPr lang="en-GB" baseline="300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r>
                        <a:rPr lang="en-GB" baseline="300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r>
                        <a:rPr lang="en-GB" baseline="300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  <a:endParaRPr lang="en-GB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r>
                        <a:rPr lang="en-GB" baseline="300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endParaRPr lang="en-GB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r>
                        <a:rPr lang="en-GB" baseline="300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r>
                        <a:rPr lang="en-GB" baseline="300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784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128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64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32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16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8</a:t>
                      </a:r>
                      <a:endParaRPr lang="en-GB" sz="12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115075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2DBDA838-5B5E-45E1-A49A-921E70B85A8B}"/>
              </a:ext>
            </a:extLst>
          </p:cNvPr>
          <p:cNvSpPr txBox="1"/>
          <p:nvPr/>
        </p:nvSpPr>
        <p:spPr>
          <a:xfrm>
            <a:off x="7284183" y="3459496"/>
            <a:ext cx="493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515C71-182C-4F43-9EC9-B7691189AC30}"/>
              </a:ext>
            </a:extLst>
          </p:cNvPr>
          <p:cNvSpPr txBox="1"/>
          <p:nvPr/>
        </p:nvSpPr>
        <p:spPr>
          <a:xfrm>
            <a:off x="6746193" y="3459496"/>
            <a:ext cx="493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0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997159-EA99-4A7A-8C89-75A5656B80F3}"/>
              </a:ext>
            </a:extLst>
          </p:cNvPr>
          <p:cNvSpPr txBox="1"/>
          <p:nvPr/>
        </p:nvSpPr>
        <p:spPr>
          <a:xfrm>
            <a:off x="6759817" y="4279180"/>
            <a:ext cx="493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DF6E6B-E125-4205-AE4E-B979705F45CF}"/>
              </a:ext>
            </a:extLst>
          </p:cNvPr>
          <p:cNvSpPr/>
          <p:nvPr/>
        </p:nvSpPr>
        <p:spPr>
          <a:xfrm>
            <a:off x="6799346" y="3517674"/>
            <a:ext cx="4281161" cy="48747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221F2B9-2A25-4251-BA11-1F17FF20293E}"/>
              </a:ext>
            </a:extLst>
          </p:cNvPr>
          <p:cNvSpPr/>
          <p:nvPr/>
        </p:nvSpPr>
        <p:spPr>
          <a:xfrm>
            <a:off x="6218093" y="4280222"/>
            <a:ext cx="461195" cy="6252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E1C6E1-527A-46AF-A82A-203F6A870E77}"/>
              </a:ext>
            </a:extLst>
          </p:cNvPr>
          <p:cNvSpPr txBox="1"/>
          <p:nvPr/>
        </p:nvSpPr>
        <p:spPr>
          <a:xfrm>
            <a:off x="10624865" y="3459496"/>
            <a:ext cx="493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54CE62-61E6-4D68-B7E8-43F73F8C209A}"/>
              </a:ext>
            </a:extLst>
          </p:cNvPr>
          <p:cNvSpPr txBox="1"/>
          <p:nvPr/>
        </p:nvSpPr>
        <p:spPr>
          <a:xfrm>
            <a:off x="10036783" y="3459496"/>
            <a:ext cx="493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ED4EE8-A33B-4042-9BA3-A983463FC60B}"/>
              </a:ext>
            </a:extLst>
          </p:cNvPr>
          <p:cNvSpPr txBox="1"/>
          <p:nvPr/>
        </p:nvSpPr>
        <p:spPr>
          <a:xfrm>
            <a:off x="9493854" y="3459496"/>
            <a:ext cx="493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67EFB2-A8D7-40E8-9114-7CC1BEACC36B}"/>
              </a:ext>
            </a:extLst>
          </p:cNvPr>
          <p:cNvSpPr txBox="1"/>
          <p:nvPr/>
        </p:nvSpPr>
        <p:spPr>
          <a:xfrm>
            <a:off x="8941696" y="3459496"/>
            <a:ext cx="493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0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A668B4-7551-486B-B265-53A41DE91846}"/>
              </a:ext>
            </a:extLst>
          </p:cNvPr>
          <p:cNvSpPr txBox="1"/>
          <p:nvPr/>
        </p:nvSpPr>
        <p:spPr>
          <a:xfrm>
            <a:off x="8409416" y="3459496"/>
            <a:ext cx="493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2908DAF-0C62-4344-B7D1-67F0D687737B}"/>
              </a:ext>
            </a:extLst>
          </p:cNvPr>
          <p:cNvSpPr txBox="1"/>
          <p:nvPr/>
        </p:nvSpPr>
        <p:spPr>
          <a:xfrm>
            <a:off x="695330" y="1421975"/>
            <a:ext cx="4097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Impact" panose="020B0806030902050204"/>
                <a:ea typeface="+mn-ea"/>
                <a:cs typeface="+mn-cs"/>
              </a:rPr>
              <a:t>OVERFLOW ERRROR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9DE6136-9A55-4B38-BE04-4C7C17615093}"/>
              </a:ext>
            </a:extLst>
          </p:cNvPr>
          <p:cNvSpPr txBox="1"/>
          <p:nvPr/>
        </p:nvSpPr>
        <p:spPr>
          <a:xfrm>
            <a:off x="695330" y="2340187"/>
            <a:ext cx="52314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Problem: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Only 8 bits available	(one byte)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9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bit is not available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Data is lost giving unexpected results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Real Solution: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Need 2 bytes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00000001  01010111</a:t>
            </a:r>
          </a:p>
          <a:p>
            <a:pPr lvl="0">
              <a:defRPr/>
            </a:pPr>
            <a:r>
              <a:rPr lang="en-GB" b="1" dirty="0">
                <a:solidFill>
                  <a:prstClr val="black"/>
                </a:solidFill>
                <a:latin typeface="Century Gothic" panose="020B0502020202020204" pitchFamily="34" charset="0"/>
              </a:rPr>
              <a:t>Expected solution:</a:t>
            </a:r>
            <a:br>
              <a:rPr lang="en-GB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en-GB" dirty="0">
                <a:solidFill>
                  <a:prstClr val="black"/>
                </a:solidFill>
                <a:latin typeface="Century Gothic" panose="020B0502020202020204" pitchFamily="34" charset="0"/>
              </a:rPr>
              <a:t>	01010111 (no mark if 9</a:t>
            </a:r>
            <a:r>
              <a:rPr lang="en-GB" baseline="30000" dirty="0">
                <a:solidFill>
                  <a:prstClr val="black"/>
                </a:solidFill>
                <a:latin typeface="Century Gothic" panose="020B0502020202020204" pitchFamily="34" charset="0"/>
              </a:rPr>
              <a:t>th</a:t>
            </a:r>
            <a:r>
              <a:rPr lang="en-GB" dirty="0">
                <a:solidFill>
                  <a:prstClr val="black"/>
                </a:solidFill>
                <a:latin typeface="Century Gothic" panose="020B0502020202020204" pitchFamily="34" charset="0"/>
              </a:rPr>
              <a:t> bit included)</a:t>
            </a:r>
          </a:p>
          <a:p>
            <a:pPr lvl="0">
              <a:defRPr/>
            </a:pPr>
            <a:r>
              <a:rPr lang="en-GB" b="1" dirty="0">
                <a:solidFill>
                  <a:prstClr val="black"/>
                </a:solidFill>
                <a:latin typeface="Century Gothic" panose="020B0502020202020204" pitchFamily="34" charset="0"/>
              </a:rPr>
              <a:t>	does NOT test binary addition</a:t>
            </a:r>
          </a:p>
          <a:p>
            <a:pPr lvl="0">
              <a:defRPr/>
            </a:pPr>
            <a:r>
              <a:rPr lang="en-GB" b="1" dirty="0">
                <a:solidFill>
                  <a:prstClr val="black"/>
                </a:solidFill>
                <a:latin typeface="Century Gothic" panose="020B0502020202020204" pitchFamily="34" charset="0"/>
              </a:rPr>
              <a:t>	tests overflow TWICE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E6F64C-A2AF-47A5-8D7F-B11D007D6DEB}"/>
              </a:ext>
            </a:extLst>
          </p:cNvPr>
          <p:cNvSpPr txBox="1"/>
          <p:nvPr/>
        </p:nvSpPr>
        <p:spPr>
          <a:xfrm>
            <a:off x="6265248" y="3463264"/>
            <a:ext cx="493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X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6E31A1-88BE-189E-8919-529637F0C5B5}"/>
              </a:ext>
            </a:extLst>
          </p:cNvPr>
          <p:cNvSpPr txBox="1"/>
          <p:nvPr/>
        </p:nvSpPr>
        <p:spPr>
          <a:xfrm>
            <a:off x="8381416" y="4279179"/>
            <a:ext cx="493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52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31" grpId="0"/>
      <p:bldP spid="32" grpId="0" uiExpand="1" build="p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90A318D-7044-45FD-8202-358953DA2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113" y="332399"/>
            <a:ext cx="4353020" cy="554064"/>
          </a:xfrm>
        </p:spPr>
        <p:txBody>
          <a:bodyPr>
            <a:normAutofit fontScale="90000"/>
          </a:bodyPr>
          <a:lstStyle/>
          <a:p>
            <a:r>
              <a:rPr lang="en-GB" dirty="0"/>
              <a:t>Who am I? 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4ED0126-30CE-42EB-8E07-A9D33ADDD6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8148" y="1218863"/>
            <a:ext cx="3901932" cy="4080477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GB" dirty="0"/>
              <a:t>Paul Long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en-GB" dirty="0"/>
              <a:t>Started Teaching 30 years ago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en-GB" dirty="0"/>
              <a:t>Former head of computing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en-GB" dirty="0"/>
              <a:t>Former Principal examiner &amp; spec writer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en-GB" dirty="0"/>
              <a:t>Textbook author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en-GB" dirty="0"/>
              <a:t>Ofqual Subject Expert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en-GB" dirty="0"/>
              <a:t>STEM Improvement Leader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en-GB" dirty="0"/>
              <a:t>Pearson Credible Specialist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en-GB" dirty="0"/>
              <a:t>Self-employed</a:t>
            </a:r>
          </a:p>
          <a:p>
            <a:pPr marL="539750" lvl="2" indent="-171450">
              <a:buFont typeface="Arial" panose="020B0604020202020204" pitchFamily="34" charset="0"/>
              <a:buChar char="•"/>
            </a:pPr>
            <a:r>
              <a:rPr lang="en-GB" dirty="0"/>
              <a:t>Resources for schools</a:t>
            </a:r>
          </a:p>
          <a:p>
            <a:pPr marL="539750" lvl="2" indent="-171450">
              <a:buFont typeface="Arial" panose="020B0604020202020204" pitchFamily="34" charset="0"/>
              <a:buChar char="•"/>
            </a:pPr>
            <a:r>
              <a:rPr lang="en-GB" dirty="0"/>
              <a:t>Revision sessions</a:t>
            </a:r>
          </a:p>
          <a:p>
            <a:pPr marL="539750" lvl="2" indent="-171450">
              <a:buFont typeface="Arial" panose="020B0604020202020204" pitchFamily="34" charset="0"/>
              <a:buChar char="•"/>
            </a:pPr>
            <a:r>
              <a:rPr lang="en-GB" dirty="0"/>
              <a:t>Training for teachers</a:t>
            </a:r>
          </a:p>
          <a:p>
            <a:pPr marL="539750" lvl="2" indent="-171450">
              <a:buFont typeface="Arial" panose="020B0604020202020204" pitchFamily="34" charset="0"/>
              <a:buChar char="•"/>
            </a:pPr>
            <a:r>
              <a:rPr lang="en-GB" dirty="0"/>
              <a:t>Freelance training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en-GB" dirty="0"/>
              <a:t>Three interesting things about me:</a:t>
            </a:r>
          </a:p>
          <a:p>
            <a:pPr marL="539750" lvl="2" indent="-171450">
              <a:buFont typeface="Arial" panose="020B0604020202020204" pitchFamily="34" charset="0"/>
              <a:buChar char="•"/>
            </a:pPr>
            <a:r>
              <a:rPr lang="en-GB" dirty="0">
                <a:latin typeface="Century Gothic"/>
              </a:rPr>
              <a:t>Married to Catherine with our 11 year old son Caleb and 9 year old daughter Naomi</a:t>
            </a:r>
          </a:p>
          <a:p>
            <a:pPr marL="539750" lvl="2" indent="-171450">
              <a:buFont typeface="Arial" panose="020B0604020202020204" pitchFamily="34" charset="0"/>
              <a:buChar char="•"/>
            </a:pPr>
            <a:r>
              <a:rPr lang="en-GB" dirty="0"/>
              <a:t>We go to Real Life Church in Sutton Coldfield</a:t>
            </a:r>
          </a:p>
          <a:p>
            <a:pPr marL="539750" lvl="2" indent="-171450">
              <a:buFont typeface="Arial" panose="020B0604020202020204" pitchFamily="34" charset="0"/>
              <a:buChar char="•"/>
            </a:pPr>
            <a:r>
              <a:rPr lang="en-GB" dirty="0">
                <a:latin typeface="Century Gothic"/>
              </a:rPr>
              <a:t>We enjoy playing modern board games</a:t>
            </a:r>
          </a:p>
          <a:p>
            <a:pPr marL="539750" lvl="2" indent="-171450">
              <a:buFont typeface="Arial" panose="020B0604020202020204" pitchFamily="34" charset="0"/>
              <a:buChar char="•"/>
            </a:pPr>
            <a:endParaRPr lang="en-GB" dirty="0">
              <a:latin typeface="Century Gothic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412A7D-E602-48AD-92B7-A768FC456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6749F-6DB8-464D-9795-44967EE5D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3</a:t>
            </a:fld>
            <a:endParaRPr lang="en-GB"/>
          </a:p>
        </p:txBody>
      </p:sp>
      <p:pic>
        <p:nvPicPr>
          <p:cNvPr id="20" name="Picture 19" descr="A child running with a ball&#10;&#10;Description automatically generated">
            <a:extLst>
              <a:ext uri="{FF2B5EF4-FFF2-40B4-BE49-F238E27FC236}">
                <a16:creationId xmlns:a16="http://schemas.microsoft.com/office/drawing/2014/main" id="{4FBB5025-56BA-3799-8051-95C5D924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289" y="2623583"/>
            <a:ext cx="1638221" cy="28955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D73A2D-16BE-0FB0-CFF0-02BBCFC1C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18" y="-6027"/>
            <a:ext cx="4003204" cy="56044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B25674-5545-4B7B-482D-E93738DF5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3426510" cy="19274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4DB625-7C3F-387B-1704-8F25B17AF6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6" t="25552" r="31118"/>
          <a:stretch>
            <a:fillRect/>
          </a:stretch>
        </p:blipFill>
        <p:spPr>
          <a:xfrm>
            <a:off x="-1" y="2482458"/>
            <a:ext cx="1638221" cy="311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56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F737C-C21E-D30A-4B8C-6ED369EA7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2025 P2 Q5c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DF4736-DFD2-5B6E-F17F-6A17BB653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B2DA8A-180A-99CB-A70D-4687E7BFA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30</a:t>
            </a:fld>
            <a:endParaRPr lang="en-GB"/>
          </a:p>
        </p:txBody>
      </p:sp>
      <p:pic>
        <p:nvPicPr>
          <p:cNvPr id="6" name="Picture 5" descr="Frequently asked questions">
            <a:extLst>
              <a:ext uri="{FF2B5EF4-FFF2-40B4-BE49-F238E27FC236}">
                <a16:creationId xmlns:a16="http://schemas.microsoft.com/office/drawing/2014/main" id="{EFA5F5D0-0FBE-9035-D286-859BDADE5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041" y="414485"/>
            <a:ext cx="2216400" cy="5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2EEC88-E070-E776-4C37-473A0F64F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765" y="1657735"/>
            <a:ext cx="3794320" cy="2416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592445-D0A1-E849-B965-19D5B2E21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503" y="4242590"/>
            <a:ext cx="7923522" cy="12120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CAB412-1682-2251-88E1-E18E3AFFAC6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0334"/>
          <a:stretch>
            <a:fillRect/>
          </a:stretch>
        </p:blipFill>
        <p:spPr>
          <a:xfrm>
            <a:off x="685800" y="1134848"/>
            <a:ext cx="6245847" cy="25410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1F2E77-018F-53F8-1DF5-C423ED20566F}"/>
              </a:ext>
            </a:extLst>
          </p:cNvPr>
          <p:cNvSpPr txBox="1"/>
          <p:nvPr/>
        </p:nvSpPr>
        <p:spPr>
          <a:xfrm>
            <a:off x="3449174" y="2905780"/>
            <a:ext cx="3645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34649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1 0 1 0 0 1 1 1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9FFB5A-4BD0-A362-0E8D-E4C638358C80}"/>
              </a:ext>
            </a:extLst>
          </p:cNvPr>
          <p:cNvSpPr txBox="1"/>
          <p:nvPr/>
        </p:nvSpPr>
        <p:spPr>
          <a:xfrm>
            <a:off x="3893328" y="1722858"/>
            <a:ext cx="348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34649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2DB83A-9188-9B78-BE42-9518B5E226EF}"/>
              </a:ext>
            </a:extLst>
          </p:cNvPr>
          <p:cNvSpPr txBox="1"/>
          <p:nvPr/>
        </p:nvSpPr>
        <p:spPr>
          <a:xfrm>
            <a:off x="4241802" y="1722858"/>
            <a:ext cx="348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34649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</a:t>
            </a:r>
            <a:endParaRPr lang="en-GB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BA6E8B0-F0E6-D0CE-5AEF-E8B2789E2E20}"/>
              </a:ext>
            </a:extLst>
          </p:cNvPr>
          <p:cNvSpPr/>
          <p:nvPr/>
        </p:nvSpPr>
        <p:spPr>
          <a:xfrm>
            <a:off x="9964400" y="1641428"/>
            <a:ext cx="1609533" cy="325821"/>
          </a:xfrm>
          <a:prstGeom prst="roundRect">
            <a:avLst/>
          </a:prstGeom>
          <a:solidFill>
            <a:srgbClr val="FF0000">
              <a:alpha val="27059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D26DEC-B11C-E49F-064E-7122D574235D}"/>
              </a:ext>
            </a:extLst>
          </p:cNvPr>
          <p:cNvSpPr/>
          <p:nvPr/>
        </p:nvSpPr>
        <p:spPr>
          <a:xfrm>
            <a:off x="3733799" y="4823219"/>
            <a:ext cx="7348883" cy="454448"/>
          </a:xfrm>
          <a:prstGeom prst="roundRect">
            <a:avLst/>
          </a:prstGeom>
          <a:solidFill>
            <a:srgbClr val="FF0000">
              <a:alpha val="27059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74E37D8-9C97-6641-844D-FFF9C994D711}"/>
              </a:ext>
            </a:extLst>
          </p:cNvPr>
          <p:cNvSpPr txBox="1">
            <a:spLocks/>
          </p:cNvSpPr>
          <p:nvPr/>
        </p:nvSpPr>
        <p:spPr>
          <a:xfrm>
            <a:off x="683625" y="4357464"/>
            <a:ext cx="2728318" cy="838537"/>
          </a:xfrm>
          <a:prstGeom prst="rect">
            <a:avLst/>
          </a:prstGeom>
          <a:solidFill>
            <a:srgbClr val="FFFF99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How many marks?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(out of 2)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F49E6A5-4A0B-41D9-C9A0-1391A6FB816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9" y="4473686"/>
            <a:ext cx="519116" cy="51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9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FDB28-1F34-2892-EBA4-533F33EDF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 you want to learn more?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2A2EC-CED1-352C-5C3E-19FD2C7B8E0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407782"/>
            <a:ext cx="3674533" cy="3966804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Book me for a </a:t>
            </a:r>
          </a:p>
          <a:p>
            <a:pPr marL="0" indent="0" algn="ctr">
              <a:buNone/>
            </a:pPr>
            <a:r>
              <a:rPr lang="en-GB" sz="2800" b="1" u="sng" dirty="0"/>
              <a:t>revision masterclass</a:t>
            </a:r>
            <a:r>
              <a:rPr lang="en-GB" sz="2800" dirty="0"/>
              <a:t> </a:t>
            </a:r>
          </a:p>
          <a:p>
            <a:pPr marL="0" indent="0" algn="ctr">
              <a:buNone/>
            </a:pPr>
            <a:r>
              <a:rPr lang="en-GB" dirty="0"/>
              <a:t>at </a:t>
            </a:r>
            <a:r>
              <a:rPr lang="en-GB" b="1" dirty="0"/>
              <a:t>your</a:t>
            </a:r>
            <a:r>
              <a:rPr lang="en-GB" dirty="0"/>
              <a:t> school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hlinkClick r:id="rId2"/>
              </a:rPr>
              <a:t>www.paullong.net/revision</a:t>
            </a:r>
            <a:r>
              <a:rPr lang="en-GB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66640C-F7D5-0847-C513-728703085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(c) 2026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1403AC-EE2B-4749-9D55-6CB856AF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31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228D67-253D-FF10-A86D-4E4F1EE50208}"/>
              </a:ext>
            </a:extLst>
          </p:cNvPr>
          <p:cNvSpPr txBox="1"/>
          <p:nvPr/>
        </p:nvSpPr>
        <p:spPr>
          <a:xfrm>
            <a:off x="4783666" y="1288408"/>
            <a:ext cx="653626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Answering questions in context using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How to enhance answers with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Structuring answers to higher mark 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Checking the question asked has been answered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Showing stages of working when performing calculations or showing stages of a method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Completing trace tables successfully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Creating effective flowcharts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Writing effective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Using diagrams appropriately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Responding to command words (e.g. identify, describe, explain, define, state, discuss, outline)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Responding to key words (e.g. reasons, advantages, implications, purpose, differences, impact)</a:t>
            </a:r>
          </a:p>
        </p:txBody>
      </p:sp>
    </p:spTree>
    <p:extLst>
      <p:ext uri="{BB962C8B-B14F-4D97-AF65-F5344CB8AC3E}">
        <p14:creationId xmlns:p14="http://schemas.microsoft.com/office/powerpoint/2010/main" val="30167889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F0B53-9F88-45D5-84F4-73CDD1806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Decomposing an algorithm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0F608-F064-49C5-A15F-244A46B33E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407781"/>
            <a:ext cx="10394707" cy="4168265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An appointments system allows appointments to be booked in blocks of 15 minutes.  For example, an appointment for 2 hours and 45 minutes would be allowed but an appointment for 1 hour and 17 minutes would not be allowed.</a:t>
            </a:r>
          </a:p>
          <a:p>
            <a:endParaRPr lang="en-GB" dirty="0"/>
          </a:p>
          <a:p>
            <a:r>
              <a:rPr lang="en-GB" dirty="0"/>
              <a:t>Complete the algorithm below which implements this restriction.</a:t>
            </a:r>
          </a:p>
          <a:p>
            <a:pPr marL="914400" lvl="2" indent="0">
              <a:buNone/>
            </a:pPr>
            <a:r>
              <a:rPr lang="en-GB" sz="1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userinput</a:t>
            </a:r>
            <a:r>
              <a:rPr lang="en-GB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 = input(“enter time in minutes: “)</a:t>
            </a:r>
          </a:p>
          <a:p>
            <a:pPr marL="914400" lvl="2" indent="0">
              <a:buNone/>
            </a:pPr>
            <a:r>
              <a:rPr lang="en-GB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hours = </a:t>
            </a:r>
            <a:r>
              <a:rPr lang="en-GB" sz="1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userinput</a:t>
            </a:r>
            <a:r>
              <a:rPr lang="en-GB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 DIV 60</a:t>
            </a:r>
          </a:p>
          <a:p>
            <a:pPr marL="914400" lvl="2" indent="0">
              <a:buNone/>
            </a:pPr>
            <a:r>
              <a:rPr lang="en-GB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minutes = </a:t>
            </a:r>
            <a:r>
              <a:rPr lang="en-GB" sz="1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userinput</a:t>
            </a:r>
            <a:r>
              <a:rPr lang="en-GB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 MOD 60</a:t>
            </a:r>
          </a:p>
          <a:p>
            <a:pPr marL="914400" lvl="2" indent="0">
              <a:buNone/>
            </a:pPr>
            <a:r>
              <a:rPr lang="en-GB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if minutes _______________ 15 == 0 then</a:t>
            </a:r>
          </a:p>
          <a:p>
            <a:pPr marL="914400" lvl="2" indent="0">
              <a:buNone/>
            </a:pPr>
            <a:r>
              <a:rPr lang="en-GB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	print(“allowed”)</a:t>
            </a:r>
          </a:p>
          <a:p>
            <a:pPr marL="914400" lvl="2" indent="0">
              <a:buNone/>
            </a:pPr>
            <a:r>
              <a:rPr lang="en-GB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______________</a:t>
            </a:r>
          </a:p>
          <a:p>
            <a:pPr marL="914400" lvl="2" indent="0">
              <a:buNone/>
            </a:pPr>
            <a:r>
              <a:rPr lang="en-GB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	print(“not allowed”)</a:t>
            </a:r>
          </a:p>
          <a:p>
            <a:pPr marL="914400" lvl="2" indent="0">
              <a:buNone/>
            </a:pPr>
            <a:r>
              <a:rPr lang="en-GB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end if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1FD562-7D98-41F1-9FFC-575CF2DC7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346492">
                    <a:lumMod val="60000"/>
                    <a:lumOff val="4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C2A3C3-5306-4086-952E-421D397F7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DD062-41EB-4E49-BC13-01D3CC0F434D}" type="slidenum">
              <a:rPr kumimoji="0" lang="en-GB" sz="3200" b="0" i="0" u="none" strike="noStrike" kern="1200" cap="all" spc="0" normalizeH="0" baseline="0" noProof="0" smtClean="0">
                <a:ln>
                  <a:noFill/>
                </a:ln>
                <a:solidFill>
                  <a:srgbClr val="346492">
                    <a:lumMod val="60000"/>
                    <a:lumOff val="4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3200" b="0" i="0" u="none" strike="noStrike" kern="1200" cap="all" spc="0" normalizeH="0" baseline="0" noProof="0">
              <a:ln>
                <a:noFill/>
              </a:ln>
              <a:solidFill>
                <a:srgbClr val="346492">
                  <a:lumMod val="60000"/>
                  <a:lumOff val="4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6" name="Picture 2" descr="Image result for highlighter pen">
            <a:extLst>
              <a:ext uri="{FF2B5EF4-FFF2-40B4-BE49-F238E27FC236}">
                <a16:creationId xmlns:a16="http://schemas.microsoft.com/office/drawing/2014/main" id="{3AE1D2B3-0439-F7E5-1D12-162333B71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4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83" r="649"/>
          <a:stretch/>
        </p:blipFill>
        <p:spPr bwMode="auto">
          <a:xfrm>
            <a:off x="10532795" y="1347892"/>
            <a:ext cx="1157555" cy="137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EBDEB0-BC5E-5E13-16BB-27E4C18AA852}"/>
              </a:ext>
            </a:extLst>
          </p:cNvPr>
          <p:cNvSpPr/>
          <p:nvPr/>
        </p:nvSpPr>
        <p:spPr>
          <a:xfrm>
            <a:off x="1353206" y="1278600"/>
            <a:ext cx="2532993" cy="325821"/>
          </a:xfrm>
          <a:prstGeom prst="roundRect">
            <a:avLst/>
          </a:prstGeom>
          <a:solidFill>
            <a:srgbClr val="FFC000">
              <a:alpha val="27059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91861EE-1378-AA73-A0F3-AA7BB836E4D2}"/>
              </a:ext>
            </a:extLst>
          </p:cNvPr>
          <p:cNvSpPr/>
          <p:nvPr/>
        </p:nvSpPr>
        <p:spPr>
          <a:xfrm>
            <a:off x="8348048" y="1296977"/>
            <a:ext cx="2411917" cy="325821"/>
          </a:xfrm>
          <a:prstGeom prst="roundRect">
            <a:avLst/>
          </a:prstGeom>
          <a:solidFill>
            <a:schemeClr val="accent2">
              <a:alpha val="27059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D072B97-B6EC-A0CD-294E-6979733E63CF}"/>
              </a:ext>
            </a:extLst>
          </p:cNvPr>
          <p:cNvSpPr/>
          <p:nvPr/>
        </p:nvSpPr>
        <p:spPr>
          <a:xfrm>
            <a:off x="8814377" y="1604421"/>
            <a:ext cx="1015423" cy="325821"/>
          </a:xfrm>
          <a:prstGeom prst="roundRect">
            <a:avLst/>
          </a:prstGeom>
          <a:solidFill>
            <a:srgbClr val="00B050">
              <a:alpha val="27059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2016F38-6E4B-265B-9039-5F8399A780F5}"/>
              </a:ext>
            </a:extLst>
          </p:cNvPr>
          <p:cNvSpPr/>
          <p:nvPr/>
        </p:nvSpPr>
        <p:spPr>
          <a:xfrm>
            <a:off x="6366066" y="1930242"/>
            <a:ext cx="1838468" cy="325821"/>
          </a:xfrm>
          <a:prstGeom prst="roundRect">
            <a:avLst/>
          </a:prstGeom>
          <a:solidFill>
            <a:srgbClr val="FF0000">
              <a:alpha val="27059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EEC206-5EEE-5280-C166-F68D2326F86B}"/>
              </a:ext>
            </a:extLst>
          </p:cNvPr>
          <p:cNvSpPr txBox="1"/>
          <p:nvPr/>
        </p:nvSpPr>
        <p:spPr>
          <a:xfrm>
            <a:off x="3886199" y="3752664"/>
            <a:ext cx="808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MOD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B94096-3314-6B1C-6EB3-5B9C429504B6}"/>
              </a:ext>
            </a:extLst>
          </p:cNvPr>
          <p:cNvSpPr txBox="1"/>
          <p:nvPr/>
        </p:nvSpPr>
        <p:spPr>
          <a:xfrm>
            <a:off x="1946451" y="4329345"/>
            <a:ext cx="808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else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E31A024-528D-2787-1305-5C0373D2BC7F}"/>
              </a:ext>
            </a:extLst>
          </p:cNvPr>
          <p:cNvSpPr/>
          <p:nvPr/>
        </p:nvSpPr>
        <p:spPr>
          <a:xfrm>
            <a:off x="3295206" y="4721537"/>
            <a:ext cx="2005214" cy="325821"/>
          </a:xfrm>
          <a:prstGeom prst="roundRect">
            <a:avLst/>
          </a:prstGeom>
          <a:solidFill>
            <a:srgbClr val="FF0000">
              <a:alpha val="27059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244977D-45E8-F36E-31A6-DF09AE3D7053}"/>
              </a:ext>
            </a:extLst>
          </p:cNvPr>
          <p:cNvSpPr/>
          <p:nvPr/>
        </p:nvSpPr>
        <p:spPr>
          <a:xfrm>
            <a:off x="3295206" y="4121996"/>
            <a:ext cx="1532516" cy="325821"/>
          </a:xfrm>
          <a:prstGeom prst="roundRect">
            <a:avLst/>
          </a:prstGeom>
          <a:solidFill>
            <a:srgbClr val="00B050">
              <a:alpha val="27059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2BB3085-5449-0FAF-7E5E-5550CAFE3DA5}"/>
              </a:ext>
            </a:extLst>
          </p:cNvPr>
          <p:cNvSpPr/>
          <p:nvPr/>
        </p:nvSpPr>
        <p:spPr>
          <a:xfrm>
            <a:off x="5285521" y="3796175"/>
            <a:ext cx="402357" cy="325821"/>
          </a:xfrm>
          <a:prstGeom prst="roundRect">
            <a:avLst/>
          </a:prstGeom>
          <a:solidFill>
            <a:schemeClr val="accent2">
              <a:alpha val="27059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D212DC-09E0-0F88-92FF-167E5C0F6287}"/>
              </a:ext>
            </a:extLst>
          </p:cNvPr>
          <p:cNvSpPr txBox="1"/>
          <p:nvPr/>
        </p:nvSpPr>
        <p:spPr>
          <a:xfrm>
            <a:off x="7691944" y="2860745"/>
            <a:ext cx="483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77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F787FD-19C6-3EEE-DAAE-9B35F7FE3054}"/>
              </a:ext>
            </a:extLst>
          </p:cNvPr>
          <p:cNvSpPr txBox="1"/>
          <p:nvPr/>
        </p:nvSpPr>
        <p:spPr>
          <a:xfrm>
            <a:off x="3819531" y="3036235"/>
            <a:ext cx="483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77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E885F-AC7F-E46D-9F6F-4BFF0A64EBAF}"/>
              </a:ext>
            </a:extLst>
          </p:cNvPr>
          <p:cNvSpPr txBox="1"/>
          <p:nvPr/>
        </p:nvSpPr>
        <p:spPr>
          <a:xfrm>
            <a:off x="3903467" y="3350082"/>
            <a:ext cx="483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77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EEE733-2A91-AE18-6871-90354B387B19}"/>
              </a:ext>
            </a:extLst>
          </p:cNvPr>
          <p:cNvSpPr txBox="1"/>
          <p:nvPr/>
        </p:nvSpPr>
        <p:spPr>
          <a:xfrm>
            <a:off x="5058486" y="3165416"/>
            <a:ext cx="7250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=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3A88D0-CB3F-E3A6-4B64-207E5F430C5F}"/>
              </a:ext>
            </a:extLst>
          </p:cNvPr>
          <p:cNvSpPr txBox="1"/>
          <p:nvPr/>
        </p:nvSpPr>
        <p:spPr>
          <a:xfrm>
            <a:off x="5285520" y="3470468"/>
            <a:ext cx="9095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=17</a:t>
            </a:r>
          </a:p>
        </p:txBody>
      </p:sp>
      <p:pic>
        <p:nvPicPr>
          <p:cNvPr id="22" name="EDAgM">
            <a:extLst>
              <a:ext uri="{FF2B5EF4-FFF2-40B4-BE49-F238E27FC236}">
                <a16:creationId xmlns:a16="http://schemas.microsoft.com/office/drawing/2014/main" id="{907CA83F-1252-EE7D-57EB-5D8F9128750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156" y="2829511"/>
            <a:ext cx="808329" cy="2643657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1407CFF-F810-95B6-6CCB-6ED49A0C7C66}"/>
              </a:ext>
            </a:extLst>
          </p:cNvPr>
          <p:cNvSpPr/>
          <p:nvPr/>
        </p:nvSpPr>
        <p:spPr>
          <a:xfrm>
            <a:off x="4280740" y="2852809"/>
            <a:ext cx="2892703" cy="325821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A200B79-1E63-3E8B-3DBC-EE0077357507}"/>
              </a:ext>
            </a:extLst>
          </p:cNvPr>
          <p:cNvSpPr/>
          <p:nvPr/>
        </p:nvSpPr>
        <p:spPr>
          <a:xfrm>
            <a:off x="2940981" y="1885859"/>
            <a:ext cx="2659719" cy="325821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76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/>
      <p:bldP spid="20" grpId="0"/>
      <p:bldP spid="21" grpId="0"/>
      <p:bldP spid="23" grpId="0" animBg="1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F0482-C348-45F4-BEC8-DD84DB27B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Explain the use of DIV in line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4C2B3-42A7-4438-A1E7-1F30F693337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It </a:t>
            </a:r>
            <a:r>
              <a:rPr lang="en-GB" b="1" dirty="0"/>
              <a:t>divides</a:t>
            </a:r>
            <a:r>
              <a:rPr lang="en-GB" dirty="0"/>
              <a:t> the number of </a:t>
            </a:r>
            <a:r>
              <a:rPr lang="en-GB" b="1" dirty="0"/>
              <a:t>minutes</a:t>
            </a:r>
            <a:r>
              <a:rPr lang="en-GB" dirty="0"/>
              <a:t> by </a:t>
            </a:r>
            <a:r>
              <a:rPr lang="en-GB" b="1" dirty="0"/>
              <a:t>60</a:t>
            </a:r>
            <a:r>
              <a:rPr lang="en-GB" dirty="0"/>
              <a:t> (1)</a:t>
            </a:r>
          </a:p>
          <a:p>
            <a:endParaRPr lang="en-GB" dirty="0"/>
          </a:p>
          <a:p>
            <a:r>
              <a:rPr lang="en-GB" dirty="0"/>
              <a:t>To give the </a:t>
            </a:r>
            <a:r>
              <a:rPr lang="en-GB" b="1" dirty="0"/>
              <a:t>whole</a:t>
            </a:r>
            <a:r>
              <a:rPr lang="en-GB" dirty="0"/>
              <a:t> number of hours in the </a:t>
            </a:r>
            <a:r>
              <a:rPr lang="en-GB" b="1" dirty="0"/>
              <a:t>appointment</a:t>
            </a:r>
            <a:r>
              <a:rPr lang="en-GB" dirty="0"/>
              <a:t> (1)</a:t>
            </a:r>
          </a:p>
          <a:p>
            <a:endParaRPr lang="en-GB" dirty="0"/>
          </a:p>
          <a:p>
            <a:r>
              <a:rPr lang="en-GB" dirty="0"/>
              <a:t>e.g. </a:t>
            </a:r>
          </a:p>
          <a:p>
            <a:pPr lvl="1"/>
            <a:r>
              <a:rPr lang="en-GB" dirty="0"/>
              <a:t>The user inputs 165 </a:t>
            </a:r>
            <a:r>
              <a:rPr lang="en-GB" b="1" dirty="0"/>
              <a:t>minutes</a:t>
            </a:r>
          </a:p>
          <a:p>
            <a:pPr lvl="1"/>
            <a:r>
              <a:rPr lang="en-GB" dirty="0"/>
              <a:t>165 is </a:t>
            </a:r>
            <a:r>
              <a:rPr lang="en-GB" b="1" dirty="0"/>
              <a:t>divided</a:t>
            </a:r>
            <a:r>
              <a:rPr lang="en-GB" dirty="0"/>
              <a:t> by 60 which is 2 remainder something</a:t>
            </a:r>
          </a:p>
          <a:p>
            <a:pPr lvl="1"/>
            <a:r>
              <a:rPr lang="en-GB" dirty="0"/>
              <a:t>The remainder is </a:t>
            </a:r>
            <a:r>
              <a:rPr lang="en-GB" b="1" dirty="0"/>
              <a:t>ignored</a:t>
            </a:r>
          </a:p>
          <a:p>
            <a:pPr lvl="1"/>
            <a:r>
              <a:rPr lang="en-GB" dirty="0"/>
              <a:t>This leaves 2 hours in the </a:t>
            </a:r>
            <a:r>
              <a:rPr lang="en-GB" b="1" dirty="0"/>
              <a:t>appointment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57CD90-AAD6-44B6-A1D7-895F5F5B1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346492">
                    <a:lumMod val="60000"/>
                    <a:lumOff val="4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BEEA4-2AAC-4DCB-B0ED-631752216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DD062-41EB-4E49-BC13-01D3CC0F434D}" type="slidenum">
              <a:rPr kumimoji="0" lang="en-GB" sz="3200" b="0" i="0" u="none" strike="noStrike" kern="1200" cap="all" spc="0" normalizeH="0" baseline="0" noProof="0" smtClean="0">
                <a:ln>
                  <a:noFill/>
                </a:ln>
                <a:solidFill>
                  <a:srgbClr val="346492">
                    <a:lumMod val="60000"/>
                    <a:lumOff val="4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3200" b="0" i="0" u="none" strike="noStrike" kern="1200" cap="all" spc="0" normalizeH="0" baseline="0" noProof="0">
              <a:ln>
                <a:noFill/>
              </a:ln>
              <a:solidFill>
                <a:srgbClr val="346492">
                  <a:lumMod val="60000"/>
                  <a:lumOff val="4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6" name="EDAgM">
            <a:extLst>
              <a:ext uri="{FF2B5EF4-FFF2-40B4-BE49-F238E27FC236}">
                <a16:creationId xmlns:a16="http://schemas.microsoft.com/office/drawing/2014/main" id="{F600116B-E7B2-C475-74D0-80C289787BE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03012" y="2730929"/>
            <a:ext cx="808329" cy="264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429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29ACC-5290-4860-94C7-0BA64F9D9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Decomposing a coding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1CE15-8D27-4F71-A8D4-902DFC9B1F1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5290" y="1176561"/>
            <a:ext cx="10608617" cy="4570323"/>
          </a:xfrm>
        </p:spPr>
        <p:txBody>
          <a:bodyPr>
            <a:normAutofit/>
          </a:bodyPr>
          <a:lstStyle/>
          <a:p>
            <a:r>
              <a:rPr lang="en-GB" dirty="0"/>
              <a:t>Write a program using ERL or a HLL to authenticate a login.  The correct password should be “</a:t>
            </a:r>
            <a:r>
              <a:rPr lang="en-GB" dirty="0" err="1"/>
              <a:t>letmein</a:t>
            </a:r>
            <a:r>
              <a:rPr lang="en-GB" dirty="0"/>
              <a:t>”.  The user will be asked to enter their password.  The computer will display “Welcome” if the password is correct, but if it is incorrect it will display </a:t>
            </a:r>
            <a:br>
              <a:rPr lang="en-GB" dirty="0"/>
            </a:br>
            <a:r>
              <a:rPr lang="en-GB" dirty="0"/>
              <a:t>“Password wrong.  Try again.”  The user will be asked repeatedly for the password until they give the correct password or they input “0” to end the program. 	[6]</a:t>
            </a:r>
          </a:p>
          <a:p>
            <a:endParaRPr lang="en-GB" sz="400" dirty="0"/>
          </a:p>
          <a:p>
            <a:r>
              <a:rPr lang="en-GB" b="1" dirty="0"/>
              <a:t>DECOMPOSE</a:t>
            </a:r>
            <a:r>
              <a:rPr lang="en-GB" dirty="0"/>
              <a:t> this problem before writing the algorithm</a:t>
            </a:r>
          </a:p>
          <a:p>
            <a:pPr lvl="1"/>
            <a:r>
              <a:rPr lang="en-GB" b="1" dirty="0">
                <a:solidFill>
                  <a:srgbClr val="00B050"/>
                </a:solidFill>
              </a:rPr>
              <a:t>Inputs</a:t>
            </a:r>
          </a:p>
          <a:p>
            <a:pPr lvl="1"/>
            <a:r>
              <a:rPr lang="en-GB" b="1" dirty="0">
                <a:solidFill>
                  <a:schemeClr val="accent5"/>
                </a:solidFill>
              </a:rPr>
              <a:t>Process</a:t>
            </a:r>
          </a:p>
          <a:p>
            <a:pPr lvl="1"/>
            <a:r>
              <a:rPr lang="en-GB" b="1" dirty="0">
                <a:solidFill>
                  <a:srgbClr val="0070C0"/>
                </a:solidFill>
              </a:rPr>
              <a:t>Outputs</a:t>
            </a:r>
          </a:p>
          <a:p>
            <a:pPr lvl="1"/>
            <a:r>
              <a:rPr lang="en-GB" b="1" dirty="0">
                <a:solidFill>
                  <a:srgbClr val="FF0000"/>
                </a:solidFill>
              </a:rPr>
              <a:t>Selection</a:t>
            </a:r>
          </a:p>
          <a:p>
            <a:pPr lvl="1"/>
            <a:r>
              <a:rPr lang="en-GB" b="1" dirty="0">
                <a:solidFill>
                  <a:srgbClr val="7030A0"/>
                </a:solidFill>
              </a:rPr>
              <a:t>Iteration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42D337-9904-4FC4-8FA8-A140C1E26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346492">
                    <a:lumMod val="60000"/>
                    <a:lumOff val="4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D816FB-7DCA-4D2C-AAC1-93789A813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DD062-41EB-4E49-BC13-01D3CC0F434D}" type="slidenum">
              <a:rPr kumimoji="0" lang="en-GB" sz="3200" b="0" i="0" u="none" strike="noStrike" kern="1200" cap="all" spc="0" normalizeH="0" baseline="0" noProof="0" smtClean="0">
                <a:ln>
                  <a:noFill/>
                </a:ln>
                <a:solidFill>
                  <a:srgbClr val="346492">
                    <a:lumMod val="60000"/>
                    <a:lumOff val="4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3200" b="0" i="0" u="none" strike="noStrike" kern="1200" cap="all" spc="0" normalizeH="0" baseline="0" noProof="0">
              <a:ln>
                <a:noFill/>
              </a:ln>
              <a:solidFill>
                <a:srgbClr val="346492">
                  <a:lumMod val="60000"/>
                  <a:lumOff val="4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6" name="Picture 2" descr="Image result for highlighter pen">
            <a:extLst>
              <a:ext uri="{FF2B5EF4-FFF2-40B4-BE49-F238E27FC236}">
                <a16:creationId xmlns:a16="http://schemas.microsoft.com/office/drawing/2014/main" id="{AD849FB1-FAEE-4814-94C4-C7219E45B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4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83"/>
          <a:stretch/>
        </p:blipFill>
        <p:spPr bwMode="auto">
          <a:xfrm>
            <a:off x="11082683" y="999510"/>
            <a:ext cx="911996" cy="106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2370832-D904-46AB-AFC5-11BDFE25A2F4}"/>
              </a:ext>
            </a:extLst>
          </p:cNvPr>
          <p:cNvSpPr/>
          <p:nvPr/>
        </p:nvSpPr>
        <p:spPr>
          <a:xfrm>
            <a:off x="5622151" y="1444687"/>
            <a:ext cx="2556290" cy="325821"/>
          </a:xfrm>
          <a:prstGeom prst="roundRect">
            <a:avLst/>
          </a:prstGeom>
          <a:solidFill>
            <a:srgbClr val="996633">
              <a:alpha val="27059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620D801-BC0E-49D4-9B0C-C4C6FB5B61B7}"/>
              </a:ext>
            </a:extLst>
          </p:cNvPr>
          <p:cNvSpPr/>
          <p:nvPr/>
        </p:nvSpPr>
        <p:spPr>
          <a:xfrm>
            <a:off x="2270218" y="1775780"/>
            <a:ext cx="1177537" cy="325821"/>
          </a:xfrm>
          <a:prstGeom prst="roundRect">
            <a:avLst/>
          </a:prstGeom>
          <a:solidFill>
            <a:srgbClr val="FFC000">
              <a:alpha val="27059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D57C03B-B68B-4001-95D3-EC0A3654D6E5}"/>
              </a:ext>
            </a:extLst>
          </p:cNvPr>
          <p:cNvSpPr/>
          <p:nvPr/>
        </p:nvSpPr>
        <p:spPr>
          <a:xfrm>
            <a:off x="6668462" y="1806879"/>
            <a:ext cx="2595355" cy="325821"/>
          </a:xfrm>
          <a:prstGeom prst="roundRect">
            <a:avLst/>
          </a:prstGeom>
          <a:solidFill>
            <a:srgbClr val="00B050">
              <a:alpha val="27059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788A390-FA70-4A64-9694-454E0B7DB933}"/>
              </a:ext>
            </a:extLst>
          </p:cNvPr>
          <p:cNvSpPr/>
          <p:nvPr/>
        </p:nvSpPr>
        <p:spPr>
          <a:xfrm>
            <a:off x="2360818" y="2159096"/>
            <a:ext cx="1420260" cy="325821"/>
          </a:xfrm>
          <a:prstGeom prst="roundRect">
            <a:avLst/>
          </a:prstGeom>
          <a:solidFill>
            <a:srgbClr val="0070C0">
              <a:alpha val="27059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E8C0447-1ACD-4957-942B-9FB8B3F2976F}"/>
              </a:ext>
            </a:extLst>
          </p:cNvPr>
          <p:cNvSpPr/>
          <p:nvPr/>
        </p:nvSpPr>
        <p:spPr>
          <a:xfrm>
            <a:off x="3872012" y="2132627"/>
            <a:ext cx="3028284" cy="325821"/>
          </a:xfrm>
          <a:prstGeom prst="roundRect">
            <a:avLst/>
          </a:prstGeom>
          <a:solidFill>
            <a:srgbClr val="FF0000">
              <a:alpha val="27059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9AA82B3-0D5A-43D0-9F4B-1BE436AF40B6}"/>
              </a:ext>
            </a:extLst>
          </p:cNvPr>
          <p:cNvSpPr/>
          <p:nvPr/>
        </p:nvSpPr>
        <p:spPr>
          <a:xfrm>
            <a:off x="7514682" y="2127094"/>
            <a:ext cx="1736847" cy="325821"/>
          </a:xfrm>
          <a:prstGeom prst="roundRect">
            <a:avLst/>
          </a:prstGeom>
          <a:solidFill>
            <a:srgbClr val="FF0000">
              <a:alpha val="27059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54A142A-95D7-4884-9AF6-D7E558159753}"/>
              </a:ext>
            </a:extLst>
          </p:cNvPr>
          <p:cNvSpPr/>
          <p:nvPr/>
        </p:nvSpPr>
        <p:spPr>
          <a:xfrm>
            <a:off x="950180" y="2521286"/>
            <a:ext cx="3716414" cy="325821"/>
          </a:xfrm>
          <a:prstGeom prst="roundRect">
            <a:avLst/>
          </a:prstGeom>
          <a:solidFill>
            <a:srgbClr val="0070C0">
              <a:alpha val="27059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61C9EAF-987E-4401-977C-D157AD50316B}"/>
              </a:ext>
            </a:extLst>
          </p:cNvPr>
          <p:cNvSpPr/>
          <p:nvPr/>
        </p:nvSpPr>
        <p:spPr>
          <a:xfrm>
            <a:off x="7420014" y="2483118"/>
            <a:ext cx="1487163" cy="325821"/>
          </a:xfrm>
          <a:prstGeom prst="roundRect">
            <a:avLst/>
          </a:prstGeom>
          <a:solidFill>
            <a:srgbClr val="7030A0">
              <a:alpha val="27059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F07A32-BAD4-4C57-9A50-D43C1F187026}"/>
              </a:ext>
            </a:extLst>
          </p:cNvPr>
          <p:cNvSpPr/>
          <p:nvPr/>
        </p:nvSpPr>
        <p:spPr>
          <a:xfrm>
            <a:off x="950180" y="2877310"/>
            <a:ext cx="6564502" cy="325821"/>
          </a:xfrm>
          <a:prstGeom prst="roundRect">
            <a:avLst/>
          </a:prstGeom>
          <a:solidFill>
            <a:srgbClr val="7030A0">
              <a:alpha val="27059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27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D989B-1A59-4563-8E68-A5972C093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 decomposed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56DA8-A909-4395-BF14-B8DB5C49CEF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sz="2200" b="1" dirty="0">
                <a:solidFill>
                  <a:schemeClr val="accent5"/>
                </a:solidFill>
              </a:rPr>
              <a:t>password = “</a:t>
            </a:r>
            <a:r>
              <a:rPr lang="en-GB" sz="2200" b="1" dirty="0" err="1">
                <a:solidFill>
                  <a:schemeClr val="accent5"/>
                </a:solidFill>
              </a:rPr>
              <a:t>letmein</a:t>
            </a:r>
            <a:r>
              <a:rPr lang="en-GB" sz="2200" b="1" dirty="0">
                <a:solidFill>
                  <a:schemeClr val="accent5"/>
                </a:solidFill>
              </a:rPr>
              <a:t>”</a:t>
            </a:r>
          </a:p>
          <a:p>
            <a:r>
              <a:rPr lang="en-GB" sz="2200" dirty="0">
                <a:solidFill>
                  <a:srgbClr val="7030A0"/>
                </a:solidFill>
              </a:rPr>
              <a:t>Repeat</a:t>
            </a:r>
          </a:p>
          <a:p>
            <a:pPr lvl="1"/>
            <a:r>
              <a:rPr lang="en-GB" sz="2000" dirty="0">
                <a:solidFill>
                  <a:srgbClr val="00B050"/>
                </a:solidFill>
              </a:rPr>
              <a:t>Ask user for password</a:t>
            </a:r>
          </a:p>
          <a:p>
            <a:pPr lvl="1"/>
            <a:r>
              <a:rPr lang="en-GB" sz="2000" dirty="0">
                <a:solidFill>
                  <a:srgbClr val="FF0000"/>
                </a:solidFill>
              </a:rPr>
              <a:t>If password = “</a:t>
            </a:r>
            <a:r>
              <a:rPr lang="en-GB" sz="2000" dirty="0" err="1">
                <a:solidFill>
                  <a:srgbClr val="FF0000"/>
                </a:solidFill>
              </a:rPr>
              <a:t>letmein</a:t>
            </a:r>
            <a:r>
              <a:rPr lang="en-GB" sz="2000" dirty="0">
                <a:solidFill>
                  <a:srgbClr val="FF0000"/>
                </a:solidFill>
              </a:rPr>
              <a:t>” display “Welcome”</a:t>
            </a:r>
          </a:p>
          <a:p>
            <a:pPr lvl="1"/>
            <a:r>
              <a:rPr lang="en-GB" sz="2000" dirty="0">
                <a:solidFill>
                  <a:srgbClr val="FF0000"/>
                </a:solidFill>
              </a:rPr>
              <a:t>If password is wrong display “Username and password wrong.  Try again”</a:t>
            </a:r>
          </a:p>
          <a:p>
            <a:r>
              <a:rPr lang="en-GB" dirty="0">
                <a:solidFill>
                  <a:srgbClr val="7030A0"/>
                </a:solidFill>
              </a:rPr>
              <a:t>Until password is correct or password is “0”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5EAFC6-E3F5-49FA-BEDE-E2892EDE2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346492">
                    <a:lumMod val="60000"/>
                    <a:lumOff val="4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2ADD1C-D57D-41EE-AEAF-30ACE24E5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DD062-41EB-4E49-BC13-01D3CC0F434D}" type="slidenum">
              <a:rPr kumimoji="0" lang="en-GB" sz="3200" b="0" i="0" u="none" strike="noStrike" kern="1200" cap="all" spc="0" normalizeH="0" baseline="0" noProof="0" smtClean="0">
                <a:ln>
                  <a:noFill/>
                </a:ln>
                <a:solidFill>
                  <a:srgbClr val="346492">
                    <a:lumMod val="60000"/>
                    <a:lumOff val="4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3200" b="0" i="0" u="none" strike="noStrike" kern="1200" cap="all" spc="0" normalizeH="0" baseline="0" noProof="0">
              <a:ln>
                <a:noFill/>
              </a:ln>
              <a:solidFill>
                <a:srgbClr val="346492">
                  <a:lumMod val="60000"/>
                  <a:lumOff val="4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56974D-F692-43C2-AFC0-E4B8C4BAAE2A}"/>
              </a:ext>
            </a:extLst>
          </p:cNvPr>
          <p:cNvSpPr txBox="1"/>
          <p:nvPr/>
        </p:nvSpPr>
        <p:spPr>
          <a:xfrm>
            <a:off x="1439916" y="4576520"/>
            <a:ext cx="6138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password is correct or password is “0”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810934-430B-4BEC-9DC1-DFC7B0B7EEA0}"/>
              </a:ext>
            </a:extLst>
          </p:cNvPr>
          <p:cNvSpPr txBox="1"/>
          <p:nvPr/>
        </p:nvSpPr>
        <p:spPr>
          <a:xfrm>
            <a:off x="2305799" y="2622819"/>
            <a:ext cx="7154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while NOT (                                      )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26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99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19584 -0.2849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-1425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99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7" grpId="1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CE3A8-49CA-6DB9-5A0B-301BEC4B3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330B5-1561-0FFE-3105-860AAC37F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Draw feint pencil indentation lines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41774F-ECE9-99AF-6EDC-C2D364F32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BDD5BB-AEBC-3E0B-31F8-2105DF41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36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6000AA-66E5-D8A5-0982-B70030CD7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07" y="1278600"/>
            <a:ext cx="6705235" cy="39715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268F879-6BEC-F99C-D95B-F2683C5D2469}"/>
              </a:ext>
            </a:extLst>
          </p:cNvPr>
          <p:cNvCxnSpPr>
            <a:cxnSpLocks/>
          </p:cNvCxnSpPr>
          <p:nvPr/>
        </p:nvCxnSpPr>
        <p:spPr>
          <a:xfrm>
            <a:off x="1552353" y="1330960"/>
            <a:ext cx="0" cy="3864817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A2AF142-A2C1-D4B3-4DD2-2D47604548F5}"/>
              </a:ext>
            </a:extLst>
          </p:cNvPr>
          <p:cNvCxnSpPr>
            <a:cxnSpLocks/>
          </p:cNvCxnSpPr>
          <p:nvPr/>
        </p:nvCxnSpPr>
        <p:spPr>
          <a:xfrm>
            <a:off x="2293087" y="1330960"/>
            <a:ext cx="0" cy="3864817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B1B7BE1-9087-4916-FBCB-E7556581AC8C}"/>
              </a:ext>
            </a:extLst>
          </p:cNvPr>
          <p:cNvCxnSpPr>
            <a:cxnSpLocks/>
          </p:cNvCxnSpPr>
          <p:nvPr/>
        </p:nvCxnSpPr>
        <p:spPr>
          <a:xfrm>
            <a:off x="3079897" y="1330960"/>
            <a:ext cx="0" cy="3864816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90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3DF7A-9A72-6B26-7CAE-60C67F482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to start?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DB4243-28BE-3271-94B3-7BE0C1DB8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0C0944-E470-5090-5117-EDC4B1D0B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37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2CC995-1CE8-485A-8ED9-EA1D12DFC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25" y="1253200"/>
            <a:ext cx="6705235" cy="39715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1D222725-3589-91A4-8A62-C0429613BD63}"/>
              </a:ext>
            </a:extLst>
          </p:cNvPr>
          <p:cNvSpPr/>
          <p:nvPr/>
        </p:nvSpPr>
        <p:spPr>
          <a:xfrm>
            <a:off x="1027755" y="1330960"/>
            <a:ext cx="377852" cy="1019275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C8831D0-2753-3982-3B09-74B98CBE31D1}"/>
              </a:ext>
            </a:extLst>
          </p:cNvPr>
          <p:cNvSpPr/>
          <p:nvPr/>
        </p:nvSpPr>
        <p:spPr>
          <a:xfrm>
            <a:off x="816159" y="2430565"/>
            <a:ext cx="710360" cy="274850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817225E-672C-E144-1E20-5ABDFEBA64D4}"/>
              </a:ext>
            </a:extLst>
          </p:cNvPr>
          <p:cNvCxnSpPr>
            <a:cxnSpLocks/>
          </p:cNvCxnSpPr>
          <p:nvPr/>
        </p:nvCxnSpPr>
        <p:spPr>
          <a:xfrm>
            <a:off x="1552353" y="1330960"/>
            <a:ext cx="0" cy="3864817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8D9F0F8-362F-F9D0-6B3E-0F79C5D898AA}"/>
              </a:ext>
            </a:extLst>
          </p:cNvPr>
          <p:cNvCxnSpPr>
            <a:cxnSpLocks/>
          </p:cNvCxnSpPr>
          <p:nvPr/>
        </p:nvCxnSpPr>
        <p:spPr>
          <a:xfrm>
            <a:off x="2293087" y="1330960"/>
            <a:ext cx="0" cy="3864817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D8B6CAD-CA15-48B0-2C65-132B7E111387}"/>
              </a:ext>
            </a:extLst>
          </p:cNvPr>
          <p:cNvCxnSpPr>
            <a:cxnSpLocks/>
          </p:cNvCxnSpPr>
          <p:nvPr/>
        </p:nvCxnSpPr>
        <p:spPr>
          <a:xfrm>
            <a:off x="3079897" y="1330960"/>
            <a:ext cx="0" cy="3864816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F3D7B2A-0A76-B050-AF03-DB902A8A28E7}"/>
              </a:ext>
            </a:extLst>
          </p:cNvPr>
          <p:cNvSpPr txBox="1"/>
          <p:nvPr/>
        </p:nvSpPr>
        <p:spPr>
          <a:xfrm>
            <a:off x="1599635" y="2782669"/>
            <a:ext cx="2743200" cy="646331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Start indented so you can add a loop if needed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C42EE1-E6B6-16BA-3167-A81AAE9F26CF}"/>
              </a:ext>
            </a:extLst>
          </p:cNvPr>
          <p:cNvSpPr txBox="1"/>
          <p:nvPr/>
        </p:nvSpPr>
        <p:spPr>
          <a:xfrm>
            <a:off x="1599635" y="1323343"/>
            <a:ext cx="3138620" cy="64633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Start a few lines down so you can add code if needed</a:t>
            </a:r>
          </a:p>
        </p:txBody>
      </p:sp>
    </p:spTree>
    <p:extLst>
      <p:ext uri="{BB962C8B-B14F-4D97-AF65-F5344CB8AC3E}">
        <p14:creationId xmlns:p14="http://schemas.microsoft.com/office/powerpoint/2010/main" val="53622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B5F11-D1C5-4084-969F-62A343418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SQL Questions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66F166-BCE9-452D-8A49-1C06D9785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5D8524-9657-4022-821F-9BD632F64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38</a:t>
            </a:fld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D4F96DC-851F-4CE1-896F-C5C8A1787F32}"/>
              </a:ext>
            </a:extLst>
          </p:cNvPr>
          <p:cNvGraphicFramePr>
            <a:graphicFrameLocks noGrp="1"/>
          </p:cNvGraphicFramePr>
          <p:nvPr/>
        </p:nvGraphicFramePr>
        <p:xfrm>
          <a:off x="6398699" y="297688"/>
          <a:ext cx="5301201" cy="1318133"/>
        </p:xfrm>
        <a:graphic>
          <a:graphicData uri="http://schemas.openxmlformats.org/drawingml/2006/table">
            <a:tbl>
              <a:tblPr firstRow="1" bandRow="1"/>
              <a:tblGrid>
                <a:gridCol w="1205670">
                  <a:extLst>
                    <a:ext uri="{9D8B030D-6E8A-4147-A177-3AD203B41FA5}">
                      <a16:colId xmlns:a16="http://schemas.microsoft.com/office/drawing/2014/main" val="4281625757"/>
                    </a:ext>
                  </a:extLst>
                </a:gridCol>
                <a:gridCol w="906585">
                  <a:extLst>
                    <a:ext uri="{9D8B030D-6E8A-4147-A177-3AD203B41FA5}">
                      <a16:colId xmlns:a16="http://schemas.microsoft.com/office/drawing/2014/main" val="3098075516"/>
                    </a:ext>
                  </a:extLst>
                </a:gridCol>
                <a:gridCol w="719015">
                  <a:extLst>
                    <a:ext uri="{9D8B030D-6E8A-4147-A177-3AD203B41FA5}">
                      <a16:colId xmlns:a16="http://schemas.microsoft.com/office/drawing/2014/main" val="3337285894"/>
                    </a:ext>
                  </a:extLst>
                </a:gridCol>
                <a:gridCol w="1391139">
                  <a:extLst>
                    <a:ext uri="{9D8B030D-6E8A-4147-A177-3AD203B41FA5}">
                      <a16:colId xmlns:a16="http://schemas.microsoft.com/office/drawing/2014/main" val="2237148071"/>
                    </a:ext>
                  </a:extLst>
                </a:gridCol>
                <a:gridCol w="1078792">
                  <a:extLst>
                    <a:ext uri="{9D8B030D-6E8A-4147-A177-3AD203B41FA5}">
                      <a16:colId xmlns:a16="http://schemas.microsoft.com/office/drawing/2014/main" val="14299741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CountryName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Population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Area </a:t>
                      </a:r>
                      <a:br>
                        <a:rPr lang="en-GB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(km</a:t>
                      </a:r>
                      <a:r>
                        <a:rPr lang="en-GB" sz="1200" b="1" baseline="30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PopulationDensity</a:t>
                      </a: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(/km</a:t>
                      </a:r>
                      <a:r>
                        <a:rPr lang="en-GB" sz="1200" b="1" baseline="30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LastUpdated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3933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Monaco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33,000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16,923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13482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Vatican City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826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0.44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1877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478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United Kingdom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62,041,708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243,610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20817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France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62,793,432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551,500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70271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Sweden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9,366,092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449,964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7682905"/>
                  </a:ext>
                </a:extLst>
              </a:tr>
            </a:tbl>
          </a:graphicData>
        </a:graphic>
      </p:graphicFrame>
      <p:pic>
        <p:nvPicPr>
          <p:cNvPr id="8" name="Picture 2" descr="Image result for highlighter pen">
            <a:extLst>
              <a:ext uri="{FF2B5EF4-FFF2-40B4-BE49-F238E27FC236}">
                <a16:creationId xmlns:a16="http://schemas.microsoft.com/office/drawing/2014/main" id="{FDE6741F-59FA-4077-A61B-C080778552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4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83"/>
          <a:stretch/>
        </p:blipFill>
        <p:spPr bwMode="auto">
          <a:xfrm>
            <a:off x="6883400" y="1482414"/>
            <a:ext cx="872713" cy="102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867EB4-1434-9C60-6449-DCAB3C34413B}"/>
              </a:ext>
            </a:extLst>
          </p:cNvPr>
          <p:cNvSpPr txBox="1"/>
          <p:nvPr/>
        </p:nvSpPr>
        <p:spPr>
          <a:xfrm>
            <a:off x="881508" y="2707853"/>
            <a:ext cx="4847181" cy="13042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SELECT</a:t>
            </a:r>
            <a:r>
              <a:rPr lang="en-GB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GB" dirty="0" err="1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CountryName</a:t>
            </a:r>
            <a:endParaRPr lang="en-GB" dirty="0">
              <a:solidFill>
                <a:schemeClr val="accent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FROM</a:t>
            </a:r>
            <a:r>
              <a:rPr lang="en-GB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countries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WHERE</a:t>
            </a:r>
            <a:r>
              <a:rPr lang="en-GB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Population Density &gt; 250 km</a:t>
            </a:r>
            <a:r>
              <a:rPr lang="en-GB" baseline="3000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199D02-55D9-BD5F-842D-9336E11DF339}"/>
              </a:ext>
            </a:extLst>
          </p:cNvPr>
          <p:cNvSpPr txBox="1"/>
          <p:nvPr/>
        </p:nvSpPr>
        <p:spPr>
          <a:xfrm>
            <a:off x="685801" y="1393705"/>
            <a:ext cx="61341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student has attempted to write an SQL query to find the country name and population of all the countries with a 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population density of at least 250 km</a:t>
            </a:r>
            <a:r>
              <a:rPr lang="en-GB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			</a:t>
            </a:r>
            <a:endParaRPr lang="en-GB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42D760B-3437-04E3-AF9E-44BB7DC4A573}"/>
              </a:ext>
            </a:extLst>
          </p:cNvPr>
          <p:cNvSpPr/>
          <p:nvPr/>
        </p:nvSpPr>
        <p:spPr>
          <a:xfrm>
            <a:off x="754684" y="1689166"/>
            <a:ext cx="1336583" cy="325821"/>
          </a:xfrm>
          <a:prstGeom prst="roundRect">
            <a:avLst/>
          </a:prstGeom>
          <a:solidFill>
            <a:srgbClr val="FFC000">
              <a:alpha val="27059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687612B-3B1A-78F9-156A-68C807DA0584}"/>
              </a:ext>
            </a:extLst>
          </p:cNvPr>
          <p:cNvSpPr/>
          <p:nvPr/>
        </p:nvSpPr>
        <p:spPr>
          <a:xfrm>
            <a:off x="2498818" y="1689166"/>
            <a:ext cx="1065649" cy="325821"/>
          </a:xfrm>
          <a:prstGeom prst="roundRect">
            <a:avLst/>
          </a:prstGeom>
          <a:solidFill>
            <a:srgbClr val="FFC000">
              <a:alpha val="27059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47F2FAB-CEC6-9163-31FF-69A429BAD120}"/>
              </a:ext>
            </a:extLst>
          </p:cNvPr>
          <p:cNvSpPr/>
          <p:nvPr/>
        </p:nvSpPr>
        <p:spPr>
          <a:xfrm>
            <a:off x="4467020" y="1689166"/>
            <a:ext cx="900848" cy="325821"/>
          </a:xfrm>
          <a:prstGeom prst="roundRect">
            <a:avLst/>
          </a:prstGeom>
          <a:solidFill>
            <a:srgbClr val="FFC000">
              <a:alpha val="27059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8D4CF34-92EF-0389-8339-E06642E06CFC}"/>
              </a:ext>
            </a:extLst>
          </p:cNvPr>
          <p:cNvSpPr/>
          <p:nvPr/>
        </p:nvSpPr>
        <p:spPr>
          <a:xfrm>
            <a:off x="754684" y="1991214"/>
            <a:ext cx="1793783" cy="325821"/>
          </a:xfrm>
          <a:prstGeom prst="roundRect">
            <a:avLst/>
          </a:prstGeom>
          <a:solidFill>
            <a:srgbClr val="FFC000">
              <a:alpha val="27059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0370772-7904-CE94-5E5A-7481E4A34183}"/>
              </a:ext>
            </a:extLst>
          </p:cNvPr>
          <p:cNvSpPr/>
          <p:nvPr/>
        </p:nvSpPr>
        <p:spPr>
          <a:xfrm>
            <a:off x="3031642" y="3625232"/>
            <a:ext cx="84091" cy="325821"/>
          </a:xfrm>
          <a:prstGeom prst="roundRect">
            <a:avLst/>
          </a:prstGeom>
          <a:solidFill>
            <a:srgbClr val="FF0000">
              <a:alpha val="27059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8AEB93E-1E9B-0957-215E-EA6594110918}"/>
              </a:ext>
            </a:extLst>
          </p:cNvPr>
          <p:cNvSpPr/>
          <p:nvPr/>
        </p:nvSpPr>
        <p:spPr>
          <a:xfrm>
            <a:off x="3971443" y="3625232"/>
            <a:ext cx="212244" cy="325821"/>
          </a:xfrm>
          <a:prstGeom prst="roundRect">
            <a:avLst/>
          </a:prstGeom>
          <a:solidFill>
            <a:srgbClr val="FF0000">
              <a:alpha val="27059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129452-A53C-DE3C-D2D3-D0984321D07A}"/>
              </a:ext>
            </a:extLst>
          </p:cNvPr>
          <p:cNvSpPr/>
          <p:nvPr/>
        </p:nvSpPr>
        <p:spPr>
          <a:xfrm>
            <a:off x="4830051" y="3625232"/>
            <a:ext cx="435816" cy="325821"/>
          </a:xfrm>
          <a:prstGeom prst="roundRect">
            <a:avLst/>
          </a:prstGeom>
          <a:solidFill>
            <a:srgbClr val="FF0000">
              <a:alpha val="27059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67245A4-2F77-CA58-E98C-4C9487953298}"/>
              </a:ext>
            </a:extLst>
          </p:cNvPr>
          <p:cNvSpPr/>
          <p:nvPr/>
        </p:nvSpPr>
        <p:spPr>
          <a:xfrm>
            <a:off x="3534942" y="2827243"/>
            <a:ext cx="1832925" cy="325821"/>
          </a:xfrm>
          <a:prstGeom prst="roundRect">
            <a:avLst/>
          </a:prstGeom>
          <a:solidFill>
            <a:srgbClr val="FF0000">
              <a:alpha val="27059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V Boli" panose="02000500030200090000" pitchFamily="2" charset="0"/>
                <a:cs typeface="MV Boli" panose="02000500030200090000" pitchFamily="2" charset="0"/>
              </a:rPr>
              <a:t>and Population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BBC562-2282-276A-7ECA-73519888DD6C}"/>
              </a:ext>
            </a:extLst>
          </p:cNvPr>
          <p:cNvSpPr txBox="1"/>
          <p:nvPr/>
        </p:nvSpPr>
        <p:spPr>
          <a:xfrm>
            <a:off x="1651575" y="4263966"/>
            <a:ext cx="4914900" cy="1200329"/>
          </a:xfrm>
          <a:prstGeom prst="rect">
            <a:avLst/>
          </a:prstGeom>
          <a:solidFill>
            <a:srgbClr val="FFFF99"/>
          </a:solidFill>
          <a:ln w="38100">
            <a:solidFill>
              <a:srgbClr val="346492"/>
            </a:solidFill>
          </a:ln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student has made 4 errors.</a:t>
            </a:r>
          </a:p>
          <a:p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Identify the 4 errors.		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en-GB" sz="2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F648EC1-D7E6-0B66-39EA-A2C57F1FA66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5" y="4355544"/>
            <a:ext cx="1005950" cy="100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1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7F0E4-EF17-5413-C3AD-D38234C58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6D980-26B6-9CEC-6098-18163CC08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Binary Search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0C2A72-F888-4A00-9232-4942A8710E7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A3B475F-B3E2-54DD-4BFF-60FC967D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41D31FC-94B8-2E17-E236-8864AC27C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39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B5C509-7FA4-2C53-7554-D5FF5B6AB373}"/>
              </a:ext>
            </a:extLst>
          </p:cNvPr>
          <p:cNvSpPr txBox="1">
            <a:spLocks/>
          </p:cNvSpPr>
          <p:nvPr/>
        </p:nvSpPr>
        <p:spPr>
          <a:xfrm>
            <a:off x="5224298" y="602196"/>
            <a:ext cx="10394707" cy="48693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b="1" dirty="0"/>
              <a:t>EXAMPLE – find G</a:t>
            </a:r>
          </a:p>
          <a:p>
            <a:r>
              <a:rPr lang="en-GB" sz="1600" dirty="0"/>
              <a:t>[B, D, F, G, P, Q, R, S, Y]</a:t>
            </a:r>
          </a:p>
          <a:p>
            <a:pPr lvl="1"/>
            <a:r>
              <a:rPr lang="en-GB" sz="1600" dirty="0"/>
              <a:t>Middle value = P</a:t>
            </a:r>
          </a:p>
          <a:p>
            <a:pPr lvl="1"/>
            <a:r>
              <a:rPr lang="en-GB" sz="1600" dirty="0"/>
              <a:t>G &lt; P</a:t>
            </a:r>
          </a:p>
          <a:p>
            <a:pPr lvl="1"/>
            <a:r>
              <a:rPr lang="en-GB" sz="1600" dirty="0"/>
              <a:t>Keep [B, D, F, G]</a:t>
            </a:r>
          </a:p>
          <a:p>
            <a:pPr lvl="2"/>
            <a:r>
              <a:rPr lang="en-GB" dirty="0"/>
              <a:t>Middle Value = D</a:t>
            </a:r>
          </a:p>
          <a:p>
            <a:pPr lvl="2"/>
            <a:r>
              <a:rPr lang="en-GB" dirty="0"/>
              <a:t>G &gt; D</a:t>
            </a:r>
          </a:p>
          <a:p>
            <a:pPr lvl="2"/>
            <a:r>
              <a:rPr lang="en-GB" dirty="0"/>
              <a:t>Keep [F, G]</a:t>
            </a:r>
          </a:p>
          <a:p>
            <a:pPr lvl="3"/>
            <a:r>
              <a:rPr lang="en-GB" sz="1600" dirty="0"/>
              <a:t>Middle Value = F</a:t>
            </a:r>
          </a:p>
          <a:p>
            <a:pPr lvl="3"/>
            <a:r>
              <a:rPr lang="en-GB" sz="1600" dirty="0"/>
              <a:t>G &gt; F</a:t>
            </a:r>
          </a:p>
          <a:p>
            <a:pPr lvl="3"/>
            <a:r>
              <a:rPr lang="en-GB" sz="1600" dirty="0"/>
              <a:t>Keep [G]</a:t>
            </a:r>
          </a:p>
          <a:p>
            <a:pPr lvl="4"/>
            <a:r>
              <a:rPr lang="en-GB" sz="1600" dirty="0"/>
              <a:t>Middle Value = G</a:t>
            </a:r>
          </a:p>
          <a:p>
            <a:pPr lvl="4"/>
            <a:r>
              <a:rPr lang="en-GB" sz="1600" dirty="0"/>
              <a:t>G = G</a:t>
            </a:r>
          </a:p>
          <a:p>
            <a:pPr lvl="4"/>
            <a:r>
              <a:rPr lang="en-GB" sz="1600" dirty="0"/>
              <a:t>Found G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AD1E4323-2262-08BA-7A93-D7618CEA2A76}"/>
              </a:ext>
            </a:extLst>
          </p:cNvPr>
          <p:cNvGraphicFramePr>
            <a:graphicFrameLocks/>
          </p:cNvGraphicFramePr>
          <p:nvPr/>
        </p:nvGraphicFramePr>
        <p:xfrm>
          <a:off x="685800" y="1483414"/>
          <a:ext cx="4017654" cy="2915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7050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DB9AF-D5DE-4CE3-8DE8-FB8DC4A7C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Starter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1E5F8-7742-48C2-85E4-FCA827FFFFA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1636382"/>
            <a:ext cx="10394707" cy="44641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What does RAM stand for?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What is 0011 x 2 in binary?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What is the denary equivalent of the binary number 0011?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What is the hexadecimal value of the binary number 1100?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A plain ASCII text file has 5 letters.  How many bytes of storage are needed?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Name one component of the Central Processing Unit (CPU). 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How many bytes are there in a kilobyte?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Stand up when you have finished, but only if you have finished.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Have you read all the instructions yet?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Why are you answering this question?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63FBCA-143F-4624-B1C3-70EB10655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F6029-B04E-40A8-9568-3A8AFC2CB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4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D9773-156E-44D9-938A-A2240E444214}"/>
              </a:ext>
            </a:extLst>
          </p:cNvPr>
          <p:cNvSpPr/>
          <p:nvPr/>
        </p:nvSpPr>
        <p:spPr>
          <a:xfrm>
            <a:off x="7091081" y="371363"/>
            <a:ext cx="56641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© paullong.net 2026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You only need to answer question eight.</a:t>
            </a:r>
          </a:p>
        </p:txBody>
      </p:sp>
    </p:spTree>
    <p:extLst>
      <p:ext uri="{BB962C8B-B14F-4D97-AF65-F5344CB8AC3E}">
        <p14:creationId xmlns:p14="http://schemas.microsoft.com/office/powerpoint/2010/main" val="3650608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3A731-490C-471E-0BFD-CFB7847E1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Remembering logic gate symbols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7DC1AA-C9D2-ED64-50CA-0D1795F58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346492">
                    <a:lumMod val="60000"/>
                    <a:lumOff val="4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78C519-4854-B51A-E326-B91D6156B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DD062-41EB-4E49-BC13-01D3CC0F434D}" type="slidenum">
              <a:rPr kumimoji="0" lang="en-GB" sz="3200" b="0" i="0" u="none" strike="noStrike" kern="1200" cap="all" spc="0" normalizeH="0" baseline="0" noProof="0" smtClean="0">
                <a:ln>
                  <a:noFill/>
                </a:ln>
                <a:solidFill>
                  <a:srgbClr val="346492">
                    <a:lumMod val="60000"/>
                    <a:lumOff val="4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3200" b="0" i="0" u="none" strike="noStrike" kern="1200" cap="all" spc="0" normalizeH="0" baseline="0" noProof="0">
              <a:ln>
                <a:noFill/>
              </a:ln>
              <a:solidFill>
                <a:srgbClr val="346492">
                  <a:lumMod val="60000"/>
                  <a:lumOff val="4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6431AB-7B93-CF82-6C65-068DB401C9C2}"/>
              </a:ext>
            </a:extLst>
          </p:cNvPr>
          <p:cNvSpPr/>
          <p:nvPr/>
        </p:nvSpPr>
        <p:spPr>
          <a:xfrm>
            <a:off x="806304" y="2836428"/>
            <a:ext cx="2333847" cy="9811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B3B620-979C-5586-76D3-FAFF8DB587C9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0" b="97810" l="2809" r="99157"/>
                    </a14:imgEffect>
                  </a14:imgLayer>
                </a14:imgProps>
              </a:ext>
            </a:extLst>
          </a:blip>
          <a:srcRect l="20786" r="20787"/>
          <a:stretch/>
        </p:blipFill>
        <p:spPr bwMode="auto">
          <a:xfrm>
            <a:off x="1933064" y="2912060"/>
            <a:ext cx="1141264" cy="7516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0BA4C9-DC85-6644-BB8E-DF5A462A5579}"/>
              </a:ext>
            </a:extLst>
          </p:cNvPr>
          <p:cNvSpPr txBox="1"/>
          <p:nvPr/>
        </p:nvSpPr>
        <p:spPr>
          <a:xfrm>
            <a:off x="806304" y="2709543"/>
            <a:ext cx="15822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F96DE5-A408-9E4A-F1E5-9A47337DF5CF}"/>
              </a:ext>
            </a:extLst>
          </p:cNvPr>
          <p:cNvSpPr/>
          <p:nvPr/>
        </p:nvSpPr>
        <p:spPr>
          <a:xfrm>
            <a:off x="806304" y="4243469"/>
            <a:ext cx="2333847" cy="9811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EB8902-E075-35F0-89F5-CE5687A1322D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3" b="97143" l="0" r="100000">
                        <a14:foregroundMark x1="77193" y1="50714" x2="77193" y2="50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28" r="17836"/>
          <a:stretch/>
        </p:blipFill>
        <p:spPr bwMode="auto">
          <a:xfrm>
            <a:off x="1381507" y="4295390"/>
            <a:ext cx="1372296" cy="8772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74FE8D-01D9-CA52-0839-834E76589359}"/>
              </a:ext>
            </a:extLst>
          </p:cNvPr>
          <p:cNvSpPr txBox="1"/>
          <p:nvPr/>
        </p:nvSpPr>
        <p:spPr>
          <a:xfrm>
            <a:off x="921474" y="4136083"/>
            <a:ext cx="23338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  R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8791A4-12C7-DA43-E247-332839AA7C52}"/>
              </a:ext>
            </a:extLst>
          </p:cNvPr>
          <p:cNvSpPr/>
          <p:nvPr/>
        </p:nvSpPr>
        <p:spPr>
          <a:xfrm>
            <a:off x="806304" y="1405485"/>
            <a:ext cx="2333847" cy="9811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61161A2-EABC-2965-47C7-937BB01C359D}"/>
              </a:ext>
            </a:extLst>
          </p:cNvPr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68" r="99148"/>
                    </a14:imgEffect>
                  </a14:imgLayer>
                </a14:imgProps>
              </a:ext>
            </a:extLst>
          </a:blip>
          <a:srcRect l="17329" r="17046"/>
          <a:stretch/>
        </p:blipFill>
        <p:spPr bwMode="auto">
          <a:xfrm>
            <a:off x="576709" y="1431134"/>
            <a:ext cx="1609596" cy="9267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4B3B6A-976B-C711-BF14-A1F7913487F6}"/>
              </a:ext>
            </a:extLst>
          </p:cNvPr>
          <p:cNvSpPr txBox="1"/>
          <p:nvPr/>
        </p:nvSpPr>
        <p:spPr>
          <a:xfrm>
            <a:off x="870098" y="1402409"/>
            <a:ext cx="2270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   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79816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9" grpId="0" animBg="1"/>
      <p:bldP spid="13" grpId="0"/>
      <p:bldP spid="14" grpId="0" animBg="1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1FF54-F4FC-44A8-8B3B-3E12CC5A0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Truth tables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C63D7-47CD-4CC9-8011-B8354E6434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32847" y="1429258"/>
            <a:ext cx="10394707" cy="3966804"/>
          </a:xfrm>
        </p:spPr>
        <p:txBody>
          <a:bodyPr>
            <a:normAutofit/>
          </a:bodyPr>
          <a:lstStyle/>
          <a:p>
            <a:r>
              <a:rPr lang="en-GB" b="1" dirty="0"/>
              <a:t>A </a:t>
            </a:r>
            <a:r>
              <a:rPr lang="en-GB" dirty="0"/>
              <a:t>and </a:t>
            </a:r>
            <a:r>
              <a:rPr lang="en-GB" b="1" dirty="0"/>
              <a:t>B </a:t>
            </a:r>
            <a:r>
              <a:rPr lang="en-GB" dirty="0"/>
              <a:t>are inputs to an </a:t>
            </a:r>
            <a:r>
              <a:rPr lang="en-GB" b="1" dirty="0"/>
              <a:t>AND </a:t>
            </a:r>
            <a:r>
              <a:rPr lang="en-GB" dirty="0"/>
              <a:t>gate with an output of </a:t>
            </a:r>
            <a:r>
              <a:rPr lang="en-GB" b="1" dirty="0"/>
              <a:t>X</a:t>
            </a:r>
            <a:r>
              <a:rPr lang="en-GB" dirty="0"/>
              <a:t>: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b="1" dirty="0"/>
              <a:t>X = A AND B		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r>
              <a:rPr lang="en-GB" b="1" dirty="0"/>
              <a:t>C </a:t>
            </a:r>
            <a:r>
              <a:rPr lang="en-GB" dirty="0"/>
              <a:t>is an input to a </a:t>
            </a:r>
            <a:r>
              <a:rPr lang="en-GB" b="1" dirty="0"/>
              <a:t>NOT </a:t>
            </a:r>
            <a:r>
              <a:rPr lang="en-GB" dirty="0"/>
              <a:t>gate with an output of </a:t>
            </a:r>
            <a:r>
              <a:rPr lang="en-GB" b="1" dirty="0"/>
              <a:t>Y</a:t>
            </a:r>
            <a:r>
              <a:rPr lang="en-GB" dirty="0"/>
              <a:t>: 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b="1" dirty="0"/>
              <a:t>Y =</a:t>
            </a:r>
            <a:r>
              <a:rPr lang="en-GB" dirty="0"/>
              <a:t> </a:t>
            </a:r>
            <a:r>
              <a:rPr lang="en-GB" b="1" dirty="0"/>
              <a:t>NOT C		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b="1" dirty="0"/>
              <a:t>X </a:t>
            </a:r>
            <a:r>
              <a:rPr lang="en-GB" dirty="0"/>
              <a:t>and </a:t>
            </a:r>
            <a:r>
              <a:rPr lang="en-GB" b="1" dirty="0"/>
              <a:t>Y </a:t>
            </a:r>
            <a:r>
              <a:rPr lang="en-GB" dirty="0"/>
              <a:t>are inputs to an </a:t>
            </a:r>
            <a:r>
              <a:rPr lang="en-GB" b="1" dirty="0"/>
              <a:t>OR </a:t>
            </a:r>
            <a:r>
              <a:rPr lang="en-GB" dirty="0"/>
              <a:t>gate: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b="1" dirty="0"/>
              <a:t>Q =  X OR Y			</a:t>
            </a:r>
          </a:p>
          <a:p>
            <a:pPr marL="0" indent="0">
              <a:buNone/>
            </a:pPr>
            <a:r>
              <a:rPr lang="en-GB" b="1" dirty="0"/>
              <a:t>	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F0AB9B-D1D0-48D3-B4AC-A6B10539B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346492">
                    <a:lumMod val="60000"/>
                    <a:lumOff val="4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EF118-09B8-4C07-8610-44EA696E4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DD062-41EB-4E49-BC13-01D3CC0F434D}" type="slidenum">
              <a:rPr kumimoji="0" lang="en-GB" sz="3200" b="0" i="0" u="none" strike="noStrike" kern="1200" cap="all" spc="0" normalizeH="0" baseline="0" noProof="0" smtClean="0">
                <a:ln>
                  <a:noFill/>
                </a:ln>
                <a:solidFill>
                  <a:srgbClr val="346492">
                    <a:lumMod val="60000"/>
                    <a:lumOff val="4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3200" b="0" i="0" u="none" strike="noStrike" kern="1200" cap="all" spc="0" normalizeH="0" baseline="0" noProof="0">
              <a:ln>
                <a:noFill/>
              </a:ln>
              <a:solidFill>
                <a:srgbClr val="346492">
                  <a:lumMod val="60000"/>
                  <a:lumOff val="4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3A4863C-C750-48C4-895C-078B25A53879}"/>
              </a:ext>
            </a:extLst>
          </p:cNvPr>
          <p:cNvGraphicFramePr>
            <a:graphicFrameLocks noGrp="1"/>
          </p:cNvGraphicFramePr>
          <p:nvPr/>
        </p:nvGraphicFramePr>
        <p:xfrm>
          <a:off x="7260769" y="2149582"/>
          <a:ext cx="4452260" cy="3024886"/>
        </p:xfrm>
        <a:graphic>
          <a:graphicData uri="http://schemas.openxmlformats.org/drawingml/2006/table">
            <a:tbl>
              <a:tblPr firstRow="1" firstCol="1" bandRow="1"/>
              <a:tblGrid>
                <a:gridCol w="568333">
                  <a:extLst>
                    <a:ext uri="{9D8B030D-6E8A-4147-A177-3AD203B41FA5}">
                      <a16:colId xmlns:a16="http://schemas.microsoft.com/office/drawing/2014/main" val="489870317"/>
                    </a:ext>
                  </a:extLst>
                </a:gridCol>
                <a:gridCol w="237212">
                  <a:extLst>
                    <a:ext uri="{9D8B030D-6E8A-4147-A177-3AD203B41FA5}">
                      <a16:colId xmlns:a16="http://schemas.microsoft.com/office/drawing/2014/main" val="2631013518"/>
                    </a:ext>
                  </a:extLst>
                </a:gridCol>
                <a:gridCol w="424543">
                  <a:extLst>
                    <a:ext uri="{9D8B030D-6E8A-4147-A177-3AD203B41FA5}">
                      <a16:colId xmlns:a16="http://schemas.microsoft.com/office/drawing/2014/main" val="366843206"/>
                    </a:ext>
                  </a:extLst>
                </a:gridCol>
                <a:gridCol w="967775">
                  <a:extLst>
                    <a:ext uri="{9D8B030D-6E8A-4147-A177-3AD203B41FA5}">
                      <a16:colId xmlns:a16="http://schemas.microsoft.com/office/drawing/2014/main" val="1538655289"/>
                    </a:ext>
                  </a:extLst>
                </a:gridCol>
                <a:gridCol w="1078545">
                  <a:extLst>
                    <a:ext uri="{9D8B030D-6E8A-4147-A177-3AD203B41FA5}">
                      <a16:colId xmlns:a16="http://schemas.microsoft.com/office/drawing/2014/main" val="2663310725"/>
                    </a:ext>
                  </a:extLst>
                </a:gridCol>
                <a:gridCol w="1175852">
                  <a:extLst>
                    <a:ext uri="{9D8B030D-6E8A-4147-A177-3AD203B41FA5}">
                      <a16:colId xmlns:a16="http://schemas.microsoft.com/office/drawing/2014/main" val="91012290"/>
                    </a:ext>
                  </a:extLst>
                </a:gridCol>
              </a:tblGrid>
              <a:tr h="19761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INPUT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8805" marR="98805" marT="49403" marB="49403">
                    <a:lnL>
                      <a:noFill/>
                    </a:lnL>
                    <a:lnR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INTERIM</a:t>
                      </a:r>
                      <a:endParaRPr lang="en-GB" sz="16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8805" marR="98805" marT="49403" marB="49403">
                    <a:lnL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OUTPUT</a:t>
                      </a:r>
                      <a:endParaRPr lang="en-GB" sz="16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4104" marR="74104" marT="0" marB="0">
                    <a:lnL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4427012"/>
                  </a:ext>
                </a:extLst>
              </a:tr>
              <a:tr h="1976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  <a:endParaRPr lang="en-GB" sz="16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4104" marR="741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4104" marR="741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4104" marR="74104" marT="0" marB="0">
                    <a:lnL>
                      <a:noFill/>
                    </a:lnL>
                    <a:lnR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 = A AND B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4104" marR="74104" marT="0" marB="0">
                    <a:lnL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 = </a:t>
                      </a:r>
                      <a:br>
                        <a:rPr lang="en-GB" sz="16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GB" sz="16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NOT C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4104" marR="74104" marT="0" marB="0">
                    <a:lnL>
                      <a:noFill/>
                    </a:lnL>
                    <a:lnR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 =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 OR Y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4104" marR="74104" marT="0" marB="0">
                    <a:lnL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2026056"/>
                  </a:ext>
                </a:extLst>
              </a:tr>
              <a:tr h="1976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4104" marR="74104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4104" marR="74104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4104" marR="74104" marT="0" marB="0">
                    <a:lnL>
                      <a:noFill/>
                    </a:lnL>
                    <a:lnR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4104" marR="74104" marT="0" marB="0">
                    <a:lnL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4104" marR="74104" marT="0" marB="0">
                    <a:lnL>
                      <a:noFill/>
                    </a:lnL>
                    <a:lnR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4104" marR="74104" marT="0" marB="0">
                    <a:lnL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2063648"/>
                  </a:ext>
                </a:extLst>
              </a:tr>
              <a:tr h="1976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4104" marR="741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4104" marR="741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4104" marR="74104" marT="0" marB="0">
                    <a:lnL>
                      <a:noFill/>
                    </a:lnL>
                    <a:lnR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4104" marR="74104" marT="0" marB="0">
                    <a:lnL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4104" marR="74104" marT="0" marB="0">
                    <a:lnL>
                      <a:noFill/>
                    </a:lnL>
                    <a:lnR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4104" marR="74104" marT="0" marB="0">
                    <a:lnL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792325"/>
                  </a:ext>
                </a:extLst>
              </a:tr>
              <a:tr h="1976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4104" marR="741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4104" marR="741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4104" marR="74104" marT="0" marB="0">
                    <a:lnL>
                      <a:noFill/>
                    </a:lnL>
                    <a:lnR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4104" marR="74104" marT="0" marB="0">
                    <a:lnL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4104" marR="74104" marT="0" marB="0">
                    <a:lnL>
                      <a:noFill/>
                    </a:lnL>
                    <a:lnR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4104" marR="74104" marT="0" marB="0">
                    <a:lnL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3537184"/>
                  </a:ext>
                </a:extLst>
              </a:tr>
              <a:tr h="1976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4104" marR="741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4104" marR="741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4104" marR="74104" marT="0" marB="0">
                    <a:lnL>
                      <a:noFill/>
                    </a:lnL>
                    <a:lnR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4104" marR="74104" marT="0" marB="0">
                    <a:lnL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4104" marR="74104" marT="0" marB="0">
                    <a:lnL>
                      <a:noFill/>
                    </a:lnL>
                    <a:lnR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4104" marR="74104" marT="0" marB="0">
                    <a:lnL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2010504"/>
                  </a:ext>
                </a:extLst>
              </a:tr>
              <a:tr h="1976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4104" marR="741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4104" marR="741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4104" marR="74104" marT="0" marB="0">
                    <a:lnL>
                      <a:noFill/>
                    </a:lnL>
                    <a:lnR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4104" marR="74104" marT="0" marB="0">
                    <a:lnL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4104" marR="74104" marT="0" marB="0">
                    <a:lnL>
                      <a:noFill/>
                    </a:lnL>
                    <a:lnR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4104" marR="74104" marT="0" marB="0">
                    <a:lnL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9020843"/>
                  </a:ext>
                </a:extLst>
              </a:tr>
              <a:tr h="1976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4104" marR="741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4104" marR="741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4104" marR="74104" marT="0" marB="0">
                    <a:lnL>
                      <a:noFill/>
                    </a:lnL>
                    <a:lnR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4104" marR="74104" marT="0" marB="0">
                    <a:lnL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4104" marR="74104" marT="0" marB="0">
                    <a:lnL>
                      <a:noFill/>
                    </a:lnL>
                    <a:lnR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4104" marR="74104" marT="0" marB="0">
                    <a:lnL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8684240"/>
                  </a:ext>
                </a:extLst>
              </a:tr>
              <a:tr h="1976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4104" marR="741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4104" marR="741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4104" marR="74104" marT="0" marB="0">
                    <a:lnL>
                      <a:noFill/>
                    </a:lnL>
                    <a:lnR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4104" marR="74104" marT="0" marB="0">
                    <a:lnL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4104" marR="74104" marT="0" marB="0">
                    <a:lnL>
                      <a:noFill/>
                    </a:lnL>
                    <a:lnR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4104" marR="74104" marT="0" marB="0">
                    <a:lnL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3010172"/>
                  </a:ext>
                </a:extLst>
              </a:tr>
              <a:tr h="1976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4104" marR="741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4104" marR="741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4104" marR="74104" marT="0" marB="0">
                    <a:lnL>
                      <a:noFill/>
                    </a:lnL>
                    <a:lnR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4104" marR="74104" marT="0" marB="0">
                    <a:lnL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4104" marR="74104" marT="0" marB="0">
                    <a:lnL>
                      <a:noFill/>
                    </a:lnL>
                    <a:lnR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4104" marR="74104" marT="0" marB="0">
                    <a:lnL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639963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609E431-C03A-4B3B-8EB9-047EDF173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738" y="126635"/>
            <a:ext cx="4334332" cy="18889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EED96A-45ED-40DD-D3A7-80BBAE9B036A}"/>
              </a:ext>
            </a:extLst>
          </p:cNvPr>
          <p:cNvSpPr txBox="1"/>
          <p:nvPr/>
        </p:nvSpPr>
        <p:spPr>
          <a:xfrm>
            <a:off x="8702640" y="2931168"/>
            <a:ext cx="409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905728-8A0F-EB2D-04C8-5E12C42952FD}"/>
              </a:ext>
            </a:extLst>
          </p:cNvPr>
          <p:cNvSpPr txBox="1"/>
          <p:nvPr/>
        </p:nvSpPr>
        <p:spPr>
          <a:xfrm>
            <a:off x="8702640" y="3207325"/>
            <a:ext cx="409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  <a:cs typeface="Arial" panose="020B0604020202020204" pitchFamily="34" charset="0"/>
              </a:rPr>
              <a:t>0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545539-D137-63AA-683B-20CD4A0DA057}"/>
              </a:ext>
            </a:extLst>
          </p:cNvPr>
          <p:cNvSpPr txBox="1"/>
          <p:nvPr/>
        </p:nvSpPr>
        <p:spPr>
          <a:xfrm>
            <a:off x="8702640" y="3483482"/>
            <a:ext cx="409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76A4CB-D955-5FBF-1147-A67DF85B2ED8}"/>
              </a:ext>
            </a:extLst>
          </p:cNvPr>
          <p:cNvSpPr txBox="1"/>
          <p:nvPr/>
        </p:nvSpPr>
        <p:spPr>
          <a:xfrm>
            <a:off x="8702640" y="3759639"/>
            <a:ext cx="409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87A7C2-855C-6D20-F0D0-917A6E5D5D13}"/>
              </a:ext>
            </a:extLst>
          </p:cNvPr>
          <p:cNvSpPr txBox="1"/>
          <p:nvPr/>
        </p:nvSpPr>
        <p:spPr>
          <a:xfrm>
            <a:off x="8702640" y="4035796"/>
            <a:ext cx="409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3FB467-1432-E721-9288-C948EDEA129B}"/>
              </a:ext>
            </a:extLst>
          </p:cNvPr>
          <p:cNvSpPr txBox="1"/>
          <p:nvPr/>
        </p:nvSpPr>
        <p:spPr>
          <a:xfrm>
            <a:off x="8702640" y="4311953"/>
            <a:ext cx="409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CCF89D-FAB5-236A-C647-3B721589B7A7}"/>
              </a:ext>
            </a:extLst>
          </p:cNvPr>
          <p:cNvSpPr txBox="1"/>
          <p:nvPr/>
        </p:nvSpPr>
        <p:spPr>
          <a:xfrm>
            <a:off x="8702640" y="4588110"/>
            <a:ext cx="409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EEDAA2-AAE7-334E-3D0F-7CD3E0C062E9}"/>
              </a:ext>
            </a:extLst>
          </p:cNvPr>
          <p:cNvSpPr txBox="1"/>
          <p:nvPr/>
        </p:nvSpPr>
        <p:spPr>
          <a:xfrm>
            <a:off x="8702640" y="4864266"/>
            <a:ext cx="409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3C58AE-BB8D-2037-61C6-134E657106AA}"/>
              </a:ext>
            </a:extLst>
          </p:cNvPr>
          <p:cNvSpPr txBox="1"/>
          <p:nvPr/>
        </p:nvSpPr>
        <p:spPr>
          <a:xfrm>
            <a:off x="9845640" y="2931168"/>
            <a:ext cx="409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DB604C-8752-8184-8DE2-EE7F3D134A03}"/>
              </a:ext>
            </a:extLst>
          </p:cNvPr>
          <p:cNvSpPr txBox="1"/>
          <p:nvPr/>
        </p:nvSpPr>
        <p:spPr>
          <a:xfrm>
            <a:off x="9845640" y="3207325"/>
            <a:ext cx="409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  <a:cs typeface="Arial" panose="020B0604020202020204" pitchFamily="34" charset="0"/>
              </a:rPr>
              <a:t>0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980E11-08A1-5D07-A70C-D23D4B6E2265}"/>
              </a:ext>
            </a:extLst>
          </p:cNvPr>
          <p:cNvSpPr txBox="1"/>
          <p:nvPr/>
        </p:nvSpPr>
        <p:spPr>
          <a:xfrm>
            <a:off x="9845640" y="3483482"/>
            <a:ext cx="409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DA60FF-1EC0-EF95-43F3-2B91F615311B}"/>
              </a:ext>
            </a:extLst>
          </p:cNvPr>
          <p:cNvSpPr txBox="1"/>
          <p:nvPr/>
        </p:nvSpPr>
        <p:spPr>
          <a:xfrm>
            <a:off x="9845640" y="3759639"/>
            <a:ext cx="409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6DA7A8-0BD9-EDE8-F7AE-5B6A4AF1E678}"/>
              </a:ext>
            </a:extLst>
          </p:cNvPr>
          <p:cNvSpPr txBox="1"/>
          <p:nvPr/>
        </p:nvSpPr>
        <p:spPr>
          <a:xfrm>
            <a:off x="9845640" y="4035796"/>
            <a:ext cx="409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1089DB-4456-E743-64FD-780D8194E539}"/>
              </a:ext>
            </a:extLst>
          </p:cNvPr>
          <p:cNvSpPr txBox="1"/>
          <p:nvPr/>
        </p:nvSpPr>
        <p:spPr>
          <a:xfrm>
            <a:off x="9845640" y="4311953"/>
            <a:ext cx="409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506561-FFE6-3AD5-F2E5-755C988215F4}"/>
              </a:ext>
            </a:extLst>
          </p:cNvPr>
          <p:cNvSpPr txBox="1"/>
          <p:nvPr/>
        </p:nvSpPr>
        <p:spPr>
          <a:xfrm>
            <a:off x="9845640" y="4588110"/>
            <a:ext cx="409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3ED64F-D3A8-5108-3D8A-2915EBF7EC69}"/>
              </a:ext>
            </a:extLst>
          </p:cNvPr>
          <p:cNvSpPr txBox="1"/>
          <p:nvPr/>
        </p:nvSpPr>
        <p:spPr>
          <a:xfrm>
            <a:off x="9845640" y="4864266"/>
            <a:ext cx="409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9D45F9-D56C-077E-01F1-F8D4146DD97D}"/>
              </a:ext>
            </a:extLst>
          </p:cNvPr>
          <p:cNvSpPr txBox="1"/>
          <p:nvPr/>
        </p:nvSpPr>
        <p:spPr>
          <a:xfrm>
            <a:off x="10988640" y="2931168"/>
            <a:ext cx="409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8F3406-7258-DF9F-A7D3-A98887D2EA52}"/>
              </a:ext>
            </a:extLst>
          </p:cNvPr>
          <p:cNvSpPr txBox="1"/>
          <p:nvPr/>
        </p:nvSpPr>
        <p:spPr>
          <a:xfrm>
            <a:off x="10988640" y="3207325"/>
            <a:ext cx="409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  <a:cs typeface="Arial" panose="020B0604020202020204" pitchFamily="34" charset="0"/>
              </a:rPr>
              <a:t>0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1E379E-8744-C33F-4A51-EE3E3AF8AC85}"/>
              </a:ext>
            </a:extLst>
          </p:cNvPr>
          <p:cNvSpPr txBox="1"/>
          <p:nvPr/>
        </p:nvSpPr>
        <p:spPr>
          <a:xfrm>
            <a:off x="10988640" y="3483482"/>
            <a:ext cx="409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A80C0A-66AF-7A13-23AB-F8FA08770839}"/>
              </a:ext>
            </a:extLst>
          </p:cNvPr>
          <p:cNvSpPr txBox="1"/>
          <p:nvPr/>
        </p:nvSpPr>
        <p:spPr>
          <a:xfrm>
            <a:off x="10988640" y="3759639"/>
            <a:ext cx="409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185EC0-A37E-9AE2-78CE-49D66D112618}"/>
              </a:ext>
            </a:extLst>
          </p:cNvPr>
          <p:cNvSpPr txBox="1"/>
          <p:nvPr/>
        </p:nvSpPr>
        <p:spPr>
          <a:xfrm>
            <a:off x="10988640" y="4035796"/>
            <a:ext cx="409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9AAB2A-AF8E-3002-AB70-35E4BEEAE824}"/>
              </a:ext>
            </a:extLst>
          </p:cNvPr>
          <p:cNvSpPr txBox="1"/>
          <p:nvPr/>
        </p:nvSpPr>
        <p:spPr>
          <a:xfrm>
            <a:off x="10988640" y="4311953"/>
            <a:ext cx="409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70D283-10EE-4B8D-51EB-A5C0334EE6F7}"/>
              </a:ext>
            </a:extLst>
          </p:cNvPr>
          <p:cNvSpPr txBox="1"/>
          <p:nvPr/>
        </p:nvSpPr>
        <p:spPr>
          <a:xfrm>
            <a:off x="10988640" y="4588110"/>
            <a:ext cx="409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A2A76F-577D-A29F-DC6A-A40213759B91}"/>
              </a:ext>
            </a:extLst>
          </p:cNvPr>
          <p:cNvSpPr txBox="1"/>
          <p:nvPr/>
        </p:nvSpPr>
        <p:spPr>
          <a:xfrm>
            <a:off x="10988640" y="4864266"/>
            <a:ext cx="409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CC8E954-EE83-3D65-EF87-BC66AE877BFD}"/>
              </a:ext>
            </a:extLst>
          </p:cNvPr>
          <p:cNvSpPr/>
          <p:nvPr/>
        </p:nvSpPr>
        <p:spPr>
          <a:xfrm>
            <a:off x="7260769" y="45619"/>
            <a:ext cx="2359481" cy="1033612"/>
          </a:xfrm>
          <a:prstGeom prst="rect">
            <a:avLst/>
          </a:prstGeom>
          <a:solidFill>
            <a:srgbClr val="FFFF00">
              <a:alpha val="3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3432EF-454D-94FD-9BCC-3CC060E0DA34}"/>
              </a:ext>
            </a:extLst>
          </p:cNvPr>
          <p:cNvSpPr/>
          <p:nvPr/>
        </p:nvSpPr>
        <p:spPr>
          <a:xfrm>
            <a:off x="274469" y="1632776"/>
            <a:ext cx="6798131" cy="862774"/>
          </a:xfrm>
          <a:prstGeom prst="rect">
            <a:avLst/>
          </a:prstGeom>
          <a:solidFill>
            <a:srgbClr val="FFFF00">
              <a:alpha val="3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109393D-74DF-EC4F-77BB-E7BB367C618C}"/>
              </a:ext>
            </a:extLst>
          </p:cNvPr>
          <p:cNvSpPr/>
          <p:nvPr/>
        </p:nvSpPr>
        <p:spPr>
          <a:xfrm>
            <a:off x="8588386" y="2452585"/>
            <a:ext cx="803264" cy="516806"/>
          </a:xfrm>
          <a:prstGeom prst="rect">
            <a:avLst/>
          </a:prstGeom>
          <a:solidFill>
            <a:srgbClr val="FFFF00">
              <a:alpha val="3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2E4C5E1-546F-24CF-4A91-2E576F4FDE2D}"/>
              </a:ext>
            </a:extLst>
          </p:cNvPr>
          <p:cNvSpPr/>
          <p:nvPr/>
        </p:nvSpPr>
        <p:spPr>
          <a:xfrm>
            <a:off x="7260769" y="2448816"/>
            <a:ext cx="905331" cy="2725652"/>
          </a:xfrm>
          <a:prstGeom prst="rect">
            <a:avLst/>
          </a:prstGeom>
          <a:solidFill>
            <a:srgbClr val="FFFF00">
              <a:alpha val="3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DCFAF22-1DF1-617C-12D2-9CCD9FD00528}"/>
              </a:ext>
            </a:extLst>
          </p:cNvPr>
          <p:cNvSpPr/>
          <p:nvPr/>
        </p:nvSpPr>
        <p:spPr>
          <a:xfrm>
            <a:off x="7260769" y="1079231"/>
            <a:ext cx="2359481" cy="1033612"/>
          </a:xfrm>
          <a:prstGeom prst="rect">
            <a:avLst/>
          </a:prstGeom>
          <a:solidFill>
            <a:schemeClr val="accent6">
              <a:alpha val="3686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C2EDA18-F26E-BFEF-22E7-E978D9277DE0}"/>
              </a:ext>
            </a:extLst>
          </p:cNvPr>
          <p:cNvSpPr/>
          <p:nvPr/>
        </p:nvSpPr>
        <p:spPr>
          <a:xfrm>
            <a:off x="274469" y="2775938"/>
            <a:ext cx="6798131" cy="862774"/>
          </a:xfrm>
          <a:prstGeom prst="rect">
            <a:avLst/>
          </a:prstGeom>
          <a:solidFill>
            <a:schemeClr val="accent6">
              <a:alpha val="3686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FA47068-D649-C398-98A5-EA75F139143A}"/>
              </a:ext>
            </a:extLst>
          </p:cNvPr>
          <p:cNvSpPr/>
          <p:nvPr/>
        </p:nvSpPr>
        <p:spPr>
          <a:xfrm>
            <a:off x="9502642" y="2451356"/>
            <a:ext cx="905331" cy="516806"/>
          </a:xfrm>
          <a:prstGeom prst="rect">
            <a:avLst/>
          </a:prstGeom>
          <a:solidFill>
            <a:schemeClr val="accent6">
              <a:alpha val="3686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F47D2CE-4F39-1FE2-C76A-118EBEC09C51}"/>
              </a:ext>
            </a:extLst>
          </p:cNvPr>
          <p:cNvSpPr/>
          <p:nvPr/>
        </p:nvSpPr>
        <p:spPr>
          <a:xfrm>
            <a:off x="8166100" y="2448816"/>
            <a:ext cx="320219" cy="2725652"/>
          </a:xfrm>
          <a:prstGeom prst="rect">
            <a:avLst/>
          </a:prstGeom>
          <a:solidFill>
            <a:schemeClr val="accent6">
              <a:alpha val="3686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21A167B-C6FA-440E-15C7-9473F7AD2D7E}"/>
              </a:ext>
            </a:extLst>
          </p:cNvPr>
          <p:cNvSpPr/>
          <p:nvPr/>
        </p:nvSpPr>
        <p:spPr>
          <a:xfrm>
            <a:off x="9111713" y="361950"/>
            <a:ext cx="2507357" cy="1423381"/>
          </a:xfrm>
          <a:prstGeom prst="rect">
            <a:avLst/>
          </a:prstGeom>
          <a:solidFill>
            <a:srgbClr val="00B050">
              <a:alpha val="3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A20F604-2766-DEC1-036C-CE0353E1A5D1}"/>
              </a:ext>
            </a:extLst>
          </p:cNvPr>
          <p:cNvSpPr/>
          <p:nvPr/>
        </p:nvSpPr>
        <p:spPr>
          <a:xfrm>
            <a:off x="274469" y="4035796"/>
            <a:ext cx="6798131" cy="763032"/>
          </a:xfrm>
          <a:prstGeom prst="rect">
            <a:avLst/>
          </a:prstGeom>
          <a:solidFill>
            <a:srgbClr val="00B050">
              <a:alpha val="3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8564EFF-AEFC-96B0-616C-E7794AAF4E76}"/>
              </a:ext>
            </a:extLst>
          </p:cNvPr>
          <p:cNvSpPr/>
          <p:nvPr/>
        </p:nvSpPr>
        <p:spPr>
          <a:xfrm>
            <a:off x="10677176" y="2452585"/>
            <a:ext cx="905331" cy="516806"/>
          </a:xfrm>
          <a:prstGeom prst="rect">
            <a:avLst/>
          </a:prstGeom>
          <a:solidFill>
            <a:srgbClr val="00B050">
              <a:alpha val="3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B044EC8-8D68-433C-53C2-08D03497EC16}"/>
              </a:ext>
            </a:extLst>
          </p:cNvPr>
          <p:cNvSpPr/>
          <p:nvPr/>
        </p:nvSpPr>
        <p:spPr>
          <a:xfrm>
            <a:off x="8477564" y="2448816"/>
            <a:ext cx="2050156" cy="2725652"/>
          </a:xfrm>
          <a:prstGeom prst="rect">
            <a:avLst/>
          </a:prstGeom>
          <a:solidFill>
            <a:srgbClr val="00B050">
              <a:alpha val="3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5" name="Picture 44" descr="A yellow line on a black background&#10;&#10;AI-generated content may be incorrect.">
            <a:extLst>
              <a:ext uri="{FF2B5EF4-FFF2-40B4-BE49-F238E27FC236}">
                <a16:creationId xmlns:a16="http://schemas.microsoft.com/office/drawing/2014/main" id="{78EB3994-B5AF-0010-1AA2-AF5E5A631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-620" t="39111" r="-13" b="40281"/>
          <a:stretch/>
        </p:blipFill>
        <p:spPr>
          <a:xfrm rot="16200000">
            <a:off x="6745217" y="3663274"/>
            <a:ext cx="3118884" cy="319337"/>
          </a:xfrm>
          <a:prstGeom prst="rect">
            <a:avLst/>
          </a:prstGeom>
        </p:spPr>
      </p:pic>
      <p:pic>
        <p:nvPicPr>
          <p:cNvPr id="46" name="Picture 45" descr="A yellow line on a black background&#10;&#10;AI-generated content may be incorrect.">
            <a:extLst>
              <a:ext uri="{FF2B5EF4-FFF2-40B4-BE49-F238E27FC236}">
                <a16:creationId xmlns:a16="http://schemas.microsoft.com/office/drawing/2014/main" id="{4DA8A128-CDBD-7D1D-2843-903DEADF58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-620" t="39111" r="-13" b="40281"/>
          <a:stretch/>
        </p:blipFill>
        <p:spPr>
          <a:xfrm rot="16200000">
            <a:off x="5946144" y="3663273"/>
            <a:ext cx="3118884" cy="319337"/>
          </a:xfrm>
          <a:prstGeom prst="rect">
            <a:avLst/>
          </a:prstGeom>
        </p:spPr>
      </p:pic>
      <p:pic>
        <p:nvPicPr>
          <p:cNvPr id="47" name="Picture 46" descr="A yellow line on a black background&#10;&#10;AI-generated content may be incorrect.">
            <a:extLst>
              <a:ext uri="{FF2B5EF4-FFF2-40B4-BE49-F238E27FC236}">
                <a16:creationId xmlns:a16="http://schemas.microsoft.com/office/drawing/2014/main" id="{0D0D298F-7E04-3C90-DCFF-A7C9FD3F4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-620" t="39111" r="-13" b="40281"/>
          <a:stretch/>
        </p:blipFill>
        <p:spPr>
          <a:xfrm rot="16200000">
            <a:off x="7307634" y="3663275"/>
            <a:ext cx="3118884" cy="31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7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-0.03346 -0.00023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" y="-23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59259E-6 L -0.0461 -3.29597E-17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4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C35AC-5D96-4585-B075-9CE5CC4C6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wrong?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26DAE-E321-4B56-887A-738ED3D1135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Define a bitmap image.</a:t>
            </a:r>
          </a:p>
          <a:p>
            <a:endParaRPr lang="en-GB" sz="2800" dirty="0"/>
          </a:p>
          <a:p>
            <a:r>
              <a:rPr lang="en-GB" sz="2800" dirty="0"/>
              <a:t>Answer:</a:t>
            </a:r>
          </a:p>
          <a:p>
            <a:pPr lvl="1"/>
            <a:r>
              <a:rPr lang="en-GB" sz="240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 bitmap image is made up of dots</a:t>
            </a:r>
          </a:p>
          <a:p>
            <a:pPr lvl="1"/>
            <a:r>
              <a:rPr lang="en-GB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 bitmap image contains pixels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06FAF5-1A13-4EDD-8E0D-AF88233C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346492">
                    <a:lumMod val="60000"/>
                    <a:lumOff val="4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06F097-A3D8-473B-B783-CEC42A0AC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DD062-41EB-4E49-BC13-01D3CC0F434D}" type="slidenum">
              <a:rPr kumimoji="0" lang="en-GB" sz="3200" b="0" i="0" u="none" strike="noStrike" kern="1200" cap="all" spc="0" normalizeH="0" baseline="0" noProof="0" smtClean="0">
                <a:ln>
                  <a:noFill/>
                </a:ln>
                <a:solidFill>
                  <a:srgbClr val="346492">
                    <a:lumMod val="60000"/>
                    <a:lumOff val="4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3200" b="0" i="0" u="none" strike="noStrike" kern="1200" cap="all" spc="0" normalizeH="0" baseline="0" noProof="0">
              <a:ln>
                <a:noFill/>
              </a:ln>
              <a:solidFill>
                <a:srgbClr val="346492">
                  <a:lumMod val="60000"/>
                  <a:lumOff val="4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Multiply 4">
            <a:extLst>
              <a:ext uri="{FF2B5EF4-FFF2-40B4-BE49-F238E27FC236}">
                <a16:creationId xmlns:a16="http://schemas.microsoft.com/office/drawing/2014/main" id="{D861A864-B3FE-A0D9-F74A-5EC0C66C3202}"/>
              </a:ext>
            </a:extLst>
          </p:cNvPr>
          <p:cNvSpPr/>
          <p:nvPr/>
        </p:nvSpPr>
        <p:spPr>
          <a:xfrm>
            <a:off x="6737492" y="3681201"/>
            <a:ext cx="528675" cy="655431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58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8D338-B5D5-4F5B-9869-98F739259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Benefits </a:t>
            </a:r>
            <a:r>
              <a:rPr lang="en-GB" dirty="0"/>
              <a:t>– what to avoid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278E55-7547-4CAF-98A3-31E2632CB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C064F-A8EB-43F2-81E4-6D8899BAA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43</a:t>
            </a:fld>
            <a:endParaRPr lang="en-GB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5339FF3-5E0E-4175-AF55-62E9F25D0A80}"/>
              </a:ext>
            </a:extLst>
          </p:cNvPr>
          <p:cNvGraphicFramePr/>
          <p:nvPr/>
        </p:nvGraphicFramePr>
        <p:xfrm>
          <a:off x="685801" y="1125415"/>
          <a:ext cx="9315938" cy="4322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434D59A-8562-41F3-8B2F-D02F1DDB6083}"/>
              </a:ext>
            </a:extLst>
          </p:cNvPr>
          <p:cNvSpPr txBox="1"/>
          <p:nvPr/>
        </p:nvSpPr>
        <p:spPr>
          <a:xfrm>
            <a:off x="7799987" y="2031"/>
            <a:ext cx="3818855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Explain 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three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benefits of using a SSD instead of a HDD in a laptop. [6]</a:t>
            </a:r>
          </a:p>
        </p:txBody>
      </p:sp>
    </p:spTree>
    <p:extLst>
      <p:ext uri="{BB962C8B-B14F-4D97-AF65-F5344CB8AC3E}">
        <p14:creationId xmlns:p14="http://schemas.microsoft.com/office/powerpoint/2010/main" val="22105416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F8D37-4674-8222-002F-A897444F6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A451 2014 P1 Q10a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3ECD2A-8BD2-8165-84F2-C5509F01F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(c) 2026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3A9D0F-C361-7044-1CE9-A47B440E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44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2A6F03-B4F6-139E-A734-EFD9693FE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9720" y="255782"/>
            <a:ext cx="1812243" cy="9119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375B45-3F99-EB63-E92A-0DC7754AE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59" y="1051560"/>
            <a:ext cx="6906923" cy="43849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E72827-DDFE-BF86-C05F-994ED017A941}"/>
              </a:ext>
            </a:extLst>
          </p:cNvPr>
          <p:cNvSpPr txBox="1"/>
          <p:nvPr/>
        </p:nvSpPr>
        <p:spPr>
          <a:xfrm>
            <a:off x="1331383" y="4234934"/>
            <a:ext cx="6134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An variable whose value does not change</a:t>
            </a:r>
            <a:r>
              <a:rPr lang="en-GB" sz="18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EFCF15-276F-2877-24CE-AF27F5E89B01}"/>
              </a:ext>
            </a:extLst>
          </p:cNvPr>
          <p:cNvSpPr txBox="1"/>
          <p:nvPr/>
        </p:nvSpPr>
        <p:spPr>
          <a:xfrm>
            <a:off x="1331383" y="4631673"/>
            <a:ext cx="6134100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dirty="0">
                <a:solidFill>
                  <a:srgbClr val="0070C0"/>
                </a:solidFill>
                <a:effectLst/>
                <a:latin typeface="MV Boli" panose="02000500030200090000" pitchFamily="2" charset="0"/>
                <a:ea typeface="Calibri" panose="020F0502020204030204" pitchFamily="34" charset="0"/>
                <a:cs typeface="MV Boli" panose="02000500030200090000" pitchFamily="2" charset="0"/>
              </a:rPr>
              <a:t>e.g. 10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Multiply 4">
            <a:extLst>
              <a:ext uri="{FF2B5EF4-FFF2-40B4-BE49-F238E27FC236}">
                <a16:creationId xmlns:a16="http://schemas.microsoft.com/office/drawing/2014/main" id="{1978F5CA-8328-F9DA-52B6-F838F155F2E3}"/>
              </a:ext>
            </a:extLst>
          </p:cNvPr>
          <p:cNvSpPr/>
          <p:nvPr/>
        </p:nvSpPr>
        <p:spPr>
          <a:xfrm>
            <a:off x="6096000" y="4047384"/>
            <a:ext cx="528675" cy="655431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7" name="Multiply 4">
            <a:extLst>
              <a:ext uri="{FF2B5EF4-FFF2-40B4-BE49-F238E27FC236}">
                <a16:creationId xmlns:a16="http://schemas.microsoft.com/office/drawing/2014/main" id="{DA0AC005-B7EA-1996-CCEC-9C5D29B3F583}"/>
              </a:ext>
            </a:extLst>
          </p:cNvPr>
          <p:cNvSpPr/>
          <p:nvPr/>
        </p:nvSpPr>
        <p:spPr>
          <a:xfrm>
            <a:off x="6096000" y="4523634"/>
            <a:ext cx="528675" cy="655431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286F52-37A0-85FE-6937-857A27331D80}"/>
              </a:ext>
            </a:extLst>
          </p:cNvPr>
          <p:cNvSpPr txBox="1"/>
          <p:nvPr/>
        </p:nvSpPr>
        <p:spPr>
          <a:xfrm>
            <a:off x="8025181" y="3865602"/>
            <a:ext cx="34041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An </a:t>
            </a:r>
            <a:r>
              <a:rPr lang="en-GB" sz="1800" dirty="0">
                <a:solidFill>
                  <a:srgbClr val="FF000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identifier</a:t>
            </a:r>
            <a:r>
              <a:rPr lang="en-GB" sz="1800" dirty="0"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whose value does not change</a:t>
            </a:r>
            <a:r>
              <a:rPr lang="en-GB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sz="1800" kern="1200" dirty="0">
                <a:solidFill>
                  <a:srgbClr val="FF0000"/>
                </a:solidFill>
                <a:effectLst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while the program is running)</a:t>
            </a:r>
          </a:p>
          <a:p>
            <a:endParaRPr lang="en-GB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en-GB" sz="1800" kern="1200" dirty="0" err="1">
                <a:solidFill>
                  <a:srgbClr val="FF0000"/>
                </a:solidFill>
                <a:effectLst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e.g</a:t>
            </a:r>
            <a:r>
              <a:rPr lang="en-GB" sz="1800" kern="1200" dirty="0">
                <a:solidFill>
                  <a:srgbClr val="FF0000"/>
                </a:solidFill>
                <a:effectLst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 Noise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4D23EB-9DCB-D58B-9B95-4A573A0976A7}"/>
              </a:ext>
            </a:extLst>
          </p:cNvPr>
          <p:cNvSpPr txBox="1"/>
          <p:nvPr/>
        </p:nvSpPr>
        <p:spPr>
          <a:xfrm>
            <a:off x="11082683" y="4302801"/>
            <a:ext cx="54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8000"/>
                </a:solidFill>
                <a:sym typeface="Wingdings" panose="05000000000000000000" pitchFamily="2" charset="2"/>
              </a:rPr>
              <a:t></a:t>
            </a:r>
            <a:endParaRPr lang="en-GB" sz="2800" dirty="0">
              <a:solidFill>
                <a:srgbClr val="008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3E2990-8599-7AD6-F473-7FCA65C50C41}"/>
              </a:ext>
            </a:extLst>
          </p:cNvPr>
          <p:cNvSpPr txBox="1"/>
          <p:nvPr/>
        </p:nvSpPr>
        <p:spPr>
          <a:xfrm>
            <a:off x="11065566" y="4816555"/>
            <a:ext cx="54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8000"/>
                </a:solidFill>
                <a:sym typeface="Wingdings" panose="05000000000000000000" pitchFamily="2" charset="2"/>
              </a:rPr>
              <a:t></a:t>
            </a:r>
            <a:endParaRPr lang="en-GB" sz="2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5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A468A-C20E-4D6A-8A36-C240137E9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Secondary storage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4392E9-2C91-4DAA-8F69-636F76CD0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Allowed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9ED7E77-F917-4016-8D4D-00E2DAC537E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Long term storage of </a:t>
            </a:r>
            <a:r>
              <a:rPr lang="en-GB" u="sng" dirty="0"/>
              <a:t>data / files</a:t>
            </a:r>
          </a:p>
          <a:p>
            <a:endParaRPr lang="en-GB" dirty="0"/>
          </a:p>
          <a:p>
            <a:r>
              <a:rPr lang="en-GB" dirty="0"/>
              <a:t>Non-volatile storage of </a:t>
            </a:r>
            <a:r>
              <a:rPr lang="en-GB" u="sng" dirty="0"/>
              <a:t>data / files</a:t>
            </a:r>
          </a:p>
          <a:p>
            <a:endParaRPr lang="en-GB" dirty="0"/>
          </a:p>
          <a:p>
            <a:r>
              <a:rPr lang="en-GB" dirty="0"/>
              <a:t>External storage of </a:t>
            </a:r>
            <a:r>
              <a:rPr lang="en-GB" u="sng" dirty="0"/>
              <a:t>data / files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F4DF94-09DF-46B4-BEC9-F2C0038425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Not allowed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91A2E49-D318-4E6B-ADF9-FC4C2A9062A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dirty="0"/>
              <a:t>Permanent storage of data</a:t>
            </a:r>
          </a:p>
          <a:p>
            <a:endParaRPr lang="en-GB" dirty="0"/>
          </a:p>
          <a:p>
            <a:r>
              <a:rPr lang="en-GB" dirty="0"/>
              <a:t>Non-volatile (on its own)</a:t>
            </a:r>
          </a:p>
          <a:p>
            <a:endParaRPr lang="en-GB" dirty="0"/>
          </a:p>
          <a:p>
            <a:r>
              <a:rPr lang="en-GB" dirty="0"/>
              <a:t>Long-term storage (on its own)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4AD2ED-949C-44FE-BC25-2403F2498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ECFC33-BCC3-4FA2-9C2F-6A506469C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45</a:t>
            </a:fld>
            <a:endParaRPr lang="en-GB"/>
          </a:p>
        </p:txBody>
      </p:sp>
      <p:pic>
        <p:nvPicPr>
          <p:cNvPr id="3" name="EDAgM">
            <a:extLst>
              <a:ext uri="{FF2B5EF4-FFF2-40B4-BE49-F238E27FC236}">
                <a16:creationId xmlns:a16="http://schemas.microsoft.com/office/drawing/2014/main" id="{4FA25EF2-003D-B408-7C64-393E9FC944C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71335" y="2861733"/>
            <a:ext cx="622634" cy="203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19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C35AC-5D96-4585-B075-9CE5CC4C6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wrong?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26DAE-E321-4B56-887A-738ED3D1135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Identify </a:t>
            </a:r>
            <a:r>
              <a:rPr lang="en-GB" sz="2800"/>
              <a:t>a suitable </a:t>
            </a:r>
            <a:r>
              <a:rPr lang="en-GB" sz="2800" dirty="0"/>
              <a:t>storage device for transferring homework files to and from school.</a:t>
            </a:r>
          </a:p>
          <a:p>
            <a:endParaRPr lang="en-GB" sz="2800" dirty="0"/>
          </a:p>
          <a:p>
            <a:r>
              <a:rPr lang="en-GB" sz="2800" dirty="0"/>
              <a:t>Answer:</a:t>
            </a:r>
          </a:p>
          <a:p>
            <a:pPr lvl="1"/>
            <a:r>
              <a:rPr lang="en-GB" sz="2400">
                <a:latin typeface="MV Boli" panose="02000500030200090000" pitchFamily="2" charset="0"/>
                <a:cs typeface="MV Boli" panose="02000500030200090000" pitchFamily="2" charset="0"/>
              </a:rPr>
              <a:t>a USB</a:t>
            </a:r>
            <a:endParaRPr lang="en-GB" sz="24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lvl="1"/>
            <a:r>
              <a:rPr lang="en-GB" sz="2400">
                <a:latin typeface="MV Boli" panose="02000500030200090000" pitchFamily="2" charset="0"/>
                <a:cs typeface="MV Boli" panose="02000500030200090000" pitchFamily="2" charset="0"/>
              </a:rPr>
              <a:t>a USB </a:t>
            </a: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stick</a:t>
            </a:r>
          </a:p>
          <a:p>
            <a:pPr lvl="1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Hard disk drive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06FAF5-1A13-4EDD-8E0D-AF88233C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06F097-A3D8-473B-B783-CEC42A0AC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29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079A0-70AF-41C2-985C-D583B74E3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Answering one mark per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35519-C608-4C8C-AA73-EBA16A00646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407782"/>
            <a:ext cx="10880969" cy="1327603"/>
          </a:xfrm>
        </p:spPr>
        <p:txBody>
          <a:bodyPr>
            <a:normAutofit/>
          </a:bodyPr>
          <a:lstStyle/>
          <a:p>
            <a:r>
              <a:rPr lang="en-US" dirty="0"/>
              <a:t>A school has a Local Area Network.  </a:t>
            </a:r>
          </a:p>
          <a:p>
            <a:r>
              <a:rPr lang="en-US" dirty="0"/>
              <a:t>Describe what is meant by a local area network. [2]</a:t>
            </a:r>
            <a:br>
              <a:rPr lang="en-US" dirty="0"/>
            </a:b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1A6509-605E-453C-9B44-EB740CE46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DD062-41EB-4E49-BC13-01D3CC0F434D}" type="slidenum">
              <a:rPr kumimoji="0" lang="en-GB" sz="3200" b="0" i="0" u="none" strike="noStrike" kern="1200" cap="all" spc="0" normalizeH="0" baseline="0" noProof="0" smtClean="0">
                <a:ln>
                  <a:noFill/>
                </a:ln>
                <a:solidFill>
                  <a:srgbClr val="346492">
                    <a:lumMod val="60000"/>
                    <a:lumOff val="4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3200" b="0" i="0" u="none" strike="noStrike" kern="1200" cap="all" spc="0" normalizeH="0" baseline="0" noProof="0">
              <a:ln>
                <a:noFill/>
              </a:ln>
              <a:solidFill>
                <a:srgbClr val="346492">
                  <a:lumMod val="60000"/>
                  <a:lumOff val="4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184FFE99-E032-48A1-9EEB-85019B679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5091" y="3457658"/>
            <a:ext cx="1677497" cy="49847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346492">
                    <a:lumMod val="60000"/>
                    <a:lumOff val="4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(c) 2026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7898B9D-01E7-4A54-9C88-D8651B2D9B18}"/>
              </a:ext>
            </a:extLst>
          </p:cNvPr>
          <p:cNvGraphicFramePr>
            <a:graphicFrameLocks noGrp="1"/>
          </p:cNvGraphicFramePr>
          <p:nvPr/>
        </p:nvGraphicFramePr>
        <p:xfrm>
          <a:off x="974038" y="2692502"/>
          <a:ext cx="8341051" cy="2695168"/>
        </p:xfrm>
        <a:graphic>
          <a:graphicData uri="http://schemas.openxmlformats.org/drawingml/2006/table">
            <a:tbl>
              <a:tblPr firstRow="1"/>
              <a:tblGrid>
                <a:gridCol w="2618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2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entury Gothic" panose="020B0502020202020204" pitchFamily="34" charset="0"/>
                        </a:rPr>
                        <a:t>Description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0075A2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0075A2"/>
                      </a:solidFill>
                    </a:lnT>
                    <a:lnB w="12700" cmpd="sng">
                      <a:solidFill>
                        <a:srgbClr val="0075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5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entury Gothic" panose="020B0502020202020204" pitchFamily="34" charset="0"/>
                        </a:rPr>
                        <a:t>Example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mpd="sng">
                      <a:solidFill>
                        <a:srgbClr val="0075A2"/>
                      </a:solidFill>
                    </a:lnR>
                    <a:lnT w="12700" cmpd="sng">
                      <a:solidFill>
                        <a:srgbClr val="0075A2"/>
                      </a:solidFill>
                    </a:lnT>
                    <a:lnB w="12700" cap="flat" cmpd="sng" algn="ctr">
                      <a:solidFill>
                        <a:srgbClr val="007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5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88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entury Gothic" panose="020B0502020202020204" pitchFamily="34" charset="0"/>
                        </a:rPr>
                        <a:t>Connects computers to each other</a:t>
                      </a:r>
                      <a:endParaRPr lang="en-GB" sz="18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0075A2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0075A2"/>
                      </a:solidFill>
                    </a:lnT>
                    <a:lnB w="12700" cmpd="sng">
                      <a:solidFill>
                        <a:srgbClr val="0075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F5F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for example, computers in a classroom are connected </a:t>
                      </a:r>
                      <a:r>
                        <a:rPr lang="en-GB" sz="18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using cables </a:t>
                      </a:r>
                      <a:r>
                        <a:rPr lang="en-GB" sz="18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and a switch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mpd="sng">
                      <a:solidFill>
                        <a:srgbClr val="0075A2"/>
                      </a:solidFill>
                    </a:lnR>
                    <a:lnT w="12700" cap="flat" cmpd="sng" algn="ctr">
                      <a:solidFill>
                        <a:srgbClr val="007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88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en-GB" sz="18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Uses </a:t>
                      </a:r>
                      <a:r>
                        <a:rPr kumimoji="0" lang="en-GB" sz="1800" kern="120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dedicated cables</a:t>
                      </a:r>
                      <a:endParaRPr kumimoji="0" lang="en-GB" sz="180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0075A2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0075A2"/>
                      </a:solidFill>
                    </a:lnT>
                    <a:lnB w="12700" cap="flat" cmpd="sng" algn="ctr">
                      <a:solidFill>
                        <a:srgbClr val="007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F5F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en-GB" sz="18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for example, only the computers in the school use </a:t>
                      </a:r>
                      <a:r>
                        <a:rPr kumimoji="0" lang="en-GB" sz="1800" kern="120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 cables</a:t>
                      </a:r>
                      <a:endParaRPr kumimoji="0" lang="en-GB" sz="180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mpd="sng">
                      <a:solidFill>
                        <a:srgbClr val="0075A2"/>
                      </a:solidFill>
                    </a:lnR>
                    <a:lnT w="12700" cap="flat" cmpd="sng" algn="ctr">
                      <a:solidFill>
                        <a:srgbClr val="007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88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en-GB" sz="18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It’s restricted to a local geographical area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0075A2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0075A2"/>
                      </a:solidFill>
                    </a:lnT>
                    <a:lnB w="12700" cmpd="sng">
                      <a:solidFill>
                        <a:srgbClr val="0075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F5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en-GB" sz="18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for example, it only operates on the school campus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mpd="sng">
                      <a:solidFill>
                        <a:srgbClr val="0075A2"/>
                      </a:solidFill>
                    </a:lnR>
                    <a:lnT w="12700" cap="flat" cmpd="sng" algn="ctr">
                      <a:solidFill>
                        <a:srgbClr val="007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75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92384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BCE7076F-1D08-4524-AC92-67BC02AB1A91}"/>
              </a:ext>
            </a:extLst>
          </p:cNvPr>
          <p:cNvSpPr/>
          <p:nvPr/>
        </p:nvSpPr>
        <p:spPr>
          <a:xfrm>
            <a:off x="3586422" y="2996952"/>
            <a:ext cx="5728667" cy="864096"/>
          </a:xfrm>
          <a:prstGeom prst="rect">
            <a:avLst/>
          </a:prstGeom>
          <a:solidFill>
            <a:srgbClr val="0075A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815224-E442-49BC-9CD4-6BFB4F284204}"/>
              </a:ext>
            </a:extLst>
          </p:cNvPr>
          <p:cNvSpPr/>
          <p:nvPr/>
        </p:nvSpPr>
        <p:spPr>
          <a:xfrm>
            <a:off x="3586422" y="3827118"/>
            <a:ext cx="5728667" cy="756713"/>
          </a:xfrm>
          <a:prstGeom prst="rect">
            <a:avLst/>
          </a:prstGeom>
          <a:solidFill>
            <a:srgbClr val="0075A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7C57D9-BAB7-4047-A311-8BDBEA0D0BFE}"/>
              </a:ext>
            </a:extLst>
          </p:cNvPr>
          <p:cNvSpPr/>
          <p:nvPr/>
        </p:nvSpPr>
        <p:spPr>
          <a:xfrm>
            <a:off x="974038" y="3827118"/>
            <a:ext cx="2612384" cy="756713"/>
          </a:xfrm>
          <a:prstGeom prst="rect">
            <a:avLst/>
          </a:prstGeom>
          <a:solidFill>
            <a:srgbClr val="0075A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BE54E7-B023-4F99-B3C0-5592146086C7}"/>
              </a:ext>
            </a:extLst>
          </p:cNvPr>
          <p:cNvSpPr/>
          <p:nvPr/>
        </p:nvSpPr>
        <p:spPr>
          <a:xfrm>
            <a:off x="3586422" y="4583831"/>
            <a:ext cx="5728667" cy="803839"/>
          </a:xfrm>
          <a:prstGeom prst="rect">
            <a:avLst/>
          </a:prstGeom>
          <a:solidFill>
            <a:srgbClr val="0075A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FB9004-4E38-4ADA-97D6-5962C5D7F376}"/>
              </a:ext>
            </a:extLst>
          </p:cNvPr>
          <p:cNvSpPr/>
          <p:nvPr/>
        </p:nvSpPr>
        <p:spPr>
          <a:xfrm>
            <a:off x="974038" y="4583831"/>
            <a:ext cx="2612384" cy="803839"/>
          </a:xfrm>
          <a:prstGeom prst="rect">
            <a:avLst/>
          </a:prstGeom>
          <a:solidFill>
            <a:srgbClr val="0075A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EDAgM">
            <a:extLst>
              <a:ext uri="{FF2B5EF4-FFF2-40B4-BE49-F238E27FC236}">
                <a16:creationId xmlns:a16="http://schemas.microsoft.com/office/drawing/2014/main" id="{E97C607C-45D3-CA88-816C-C4F6B8FF7CB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63653" y="2333434"/>
            <a:ext cx="981892" cy="321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8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4" grpId="0" animBg="1"/>
      <p:bldP spid="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CEEE9-A727-4AE7-955D-FAB119351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How to answer an explain why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46DC5-B85C-4CFA-817A-9CC59ADB3B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407782"/>
            <a:ext cx="10394707" cy="187468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The security code for an alarm system is a long binary number which begins 10001111100101111011 …</a:t>
            </a:r>
          </a:p>
          <a:p>
            <a:r>
              <a:rPr lang="en-GB" dirty="0"/>
              <a:t>The technicians prefer to use hexadecimal to enter the security code.</a:t>
            </a:r>
          </a:p>
          <a:p>
            <a:endParaRPr lang="en-GB" dirty="0"/>
          </a:p>
          <a:p>
            <a:r>
              <a:rPr lang="en-GB" dirty="0"/>
              <a:t>Explain why the technicians prefer to use hexadecimal. [2]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E1089D-E00E-4658-A741-AD3CD6C63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FBD5AA-C736-42F6-9D53-E755E89B7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48</a:t>
            </a:fld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AE94438-11DD-4018-82CA-D3C4FC74A0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56006"/>
              </p:ext>
            </p:extLst>
          </p:nvPr>
        </p:nvGraphicFramePr>
        <p:xfrm>
          <a:off x="1045215" y="3429000"/>
          <a:ext cx="8341051" cy="1946285"/>
        </p:xfrm>
        <a:graphic>
          <a:graphicData uri="http://schemas.openxmlformats.org/drawingml/2006/table">
            <a:tbl>
              <a:tblPr firstRow="1"/>
              <a:tblGrid>
                <a:gridCol w="4089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1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entury Gothic" panose="020B0502020202020204" pitchFamily="34" charset="0"/>
                        </a:rPr>
                        <a:t>Reason why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0075A2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0075A2"/>
                      </a:solidFill>
                    </a:lnT>
                    <a:lnB w="12700" cmpd="sng">
                      <a:solidFill>
                        <a:srgbClr val="0075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5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entury Gothic" panose="020B0502020202020204" pitchFamily="34" charset="0"/>
                        </a:rPr>
                        <a:t>Explanation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mpd="sng">
                      <a:solidFill>
                        <a:srgbClr val="0075A2"/>
                      </a:solidFill>
                    </a:lnR>
                    <a:lnT w="12700" cmpd="sng">
                      <a:solidFill>
                        <a:srgbClr val="0075A2"/>
                      </a:solidFill>
                    </a:lnT>
                    <a:lnB w="12700" cap="flat" cmpd="sng" algn="ctr">
                      <a:solidFill>
                        <a:srgbClr val="007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5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88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It’s easier to convert hexadecimal than denary to binary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0075A2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0075A2"/>
                      </a:solidFill>
                    </a:lnT>
                    <a:lnB w="12700" cmpd="sng">
                      <a:solidFill>
                        <a:srgbClr val="0075A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F5F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because</a:t>
                      </a:r>
                      <a:r>
                        <a:rPr lang="en-GB" sz="1800" b="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 each hex digit only needs converting to 4 bits</a:t>
                      </a:r>
                      <a:endParaRPr lang="en-GB" sz="1800" b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mpd="sng">
                      <a:solidFill>
                        <a:srgbClr val="0075A2"/>
                      </a:solidFill>
                    </a:lnR>
                    <a:lnT w="12700" cap="flat" cmpd="sng" algn="ctr">
                      <a:solidFill>
                        <a:srgbClr val="007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88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en-GB" sz="18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It’s a easier </a:t>
                      </a:r>
                      <a:r>
                        <a:rPr kumimoji="0" lang="en-GB" sz="1800" kern="120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 remember </a:t>
                      </a:r>
                      <a:r>
                        <a:rPr kumimoji="0" lang="en-GB" sz="18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 quicker to input / </a:t>
                      </a:r>
                      <a:r>
                        <a:rPr kumimoji="0" lang="en-GB" sz="1800" kern="120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less susceptible </a:t>
                      </a:r>
                      <a:r>
                        <a:rPr kumimoji="0" lang="en-GB" sz="18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 error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0075A2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0075A2"/>
                      </a:solidFill>
                    </a:lnT>
                    <a:lnB w="12700" cap="flat" cmpd="sng" algn="ctr">
                      <a:solidFill>
                        <a:srgbClr val="007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F5F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because</a:t>
                      </a:r>
                      <a:r>
                        <a:rPr kumimoji="0" lang="en-GB" sz="1800" b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it’s less digits(1 hex digit for every 4 binary bits) and more varied than a pattern of just 1s and 0s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mpd="sng">
                      <a:solidFill>
                        <a:srgbClr val="0075A2"/>
                      </a:solidFill>
                    </a:lnR>
                    <a:lnT w="12700" cap="flat" cmpd="sng" algn="ctr">
                      <a:solidFill>
                        <a:srgbClr val="007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F5483B7-8D6E-4127-BAC3-609C1A7EB210}"/>
              </a:ext>
            </a:extLst>
          </p:cNvPr>
          <p:cNvSpPr/>
          <p:nvPr/>
        </p:nvSpPr>
        <p:spPr>
          <a:xfrm>
            <a:off x="5173783" y="3747301"/>
            <a:ext cx="4212482" cy="756089"/>
          </a:xfrm>
          <a:prstGeom prst="rect">
            <a:avLst/>
          </a:prstGeom>
          <a:solidFill>
            <a:srgbClr val="0075A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7BDABB-E310-4B9C-844B-862AFBE71B91}"/>
              </a:ext>
            </a:extLst>
          </p:cNvPr>
          <p:cNvSpPr/>
          <p:nvPr/>
        </p:nvSpPr>
        <p:spPr>
          <a:xfrm>
            <a:off x="5173783" y="4503389"/>
            <a:ext cx="4212482" cy="871895"/>
          </a:xfrm>
          <a:prstGeom prst="rect">
            <a:avLst/>
          </a:prstGeom>
          <a:solidFill>
            <a:srgbClr val="0075A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679C69-42F9-4AE3-A6FA-7D80CDE50AE0}"/>
              </a:ext>
            </a:extLst>
          </p:cNvPr>
          <p:cNvSpPr/>
          <p:nvPr/>
        </p:nvSpPr>
        <p:spPr>
          <a:xfrm>
            <a:off x="1045214" y="4503389"/>
            <a:ext cx="4128569" cy="871895"/>
          </a:xfrm>
          <a:prstGeom prst="rect">
            <a:avLst/>
          </a:prstGeom>
          <a:solidFill>
            <a:srgbClr val="0075A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FCDF5B-F591-4FED-AAE1-9894BBB793A6}"/>
              </a:ext>
            </a:extLst>
          </p:cNvPr>
          <p:cNvSpPr txBox="1"/>
          <p:nvPr/>
        </p:nvSpPr>
        <p:spPr>
          <a:xfrm>
            <a:off x="9567983" y="2345122"/>
            <a:ext cx="21267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0 marks without the explanations</a:t>
            </a:r>
          </a:p>
          <a:p>
            <a:endParaRPr lang="en-GB" sz="2400" dirty="0">
              <a:solidFill>
                <a:srgbClr val="FF0000"/>
              </a:solidFill>
            </a:endParaRPr>
          </a:p>
          <a:p>
            <a:r>
              <a:rPr lang="en-GB" sz="2400" dirty="0">
                <a:solidFill>
                  <a:srgbClr val="FF0000"/>
                </a:solidFill>
              </a:rPr>
              <a:t>Examples needed to improve these answers</a:t>
            </a:r>
          </a:p>
        </p:txBody>
      </p:sp>
    </p:spTree>
    <p:extLst>
      <p:ext uri="{BB962C8B-B14F-4D97-AF65-F5344CB8AC3E}">
        <p14:creationId xmlns:p14="http://schemas.microsoft.com/office/powerpoint/2010/main" val="398513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F0A68-A32F-11BD-D66E-B006ED46F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2023 P1 Q4a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0DC4F-286C-30CE-9C2A-013E82975F1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7FA7B-FC53-0514-384D-21AB87A9C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(c) 2026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F44794-2C67-6B38-6A7A-178F26DC4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49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AD77D7-93D0-E111-A9EF-109BD08A4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14" y="1173411"/>
            <a:ext cx="10593278" cy="4020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220E56-6323-9B97-B85D-E82F218A3766}"/>
              </a:ext>
            </a:extLst>
          </p:cNvPr>
          <p:cNvSpPr txBox="1"/>
          <p:nvPr/>
        </p:nvSpPr>
        <p:spPr>
          <a:xfrm>
            <a:off x="4140016" y="2778801"/>
            <a:ext cx="54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8000"/>
                </a:solidFill>
                <a:sym typeface="Wingdings" panose="05000000000000000000" pitchFamily="2" charset="2"/>
              </a:rPr>
              <a:t></a:t>
            </a:r>
            <a:endParaRPr lang="en-GB" sz="2800" dirty="0">
              <a:solidFill>
                <a:srgbClr val="008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39DB1F-01CF-AACA-0179-B22D526B255D}"/>
              </a:ext>
            </a:extLst>
          </p:cNvPr>
          <p:cNvSpPr txBox="1"/>
          <p:nvPr/>
        </p:nvSpPr>
        <p:spPr>
          <a:xfrm>
            <a:off x="9855016" y="3302021"/>
            <a:ext cx="54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8000"/>
                </a:solidFill>
                <a:sym typeface="Wingdings" panose="05000000000000000000" pitchFamily="2" charset="2"/>
              </a:rPr>
              <a:t></a:t>
            </a:r>
            <a:endParaRPr lang="en-GB" sz="2800" dirty="0">
              <a:solidFill>
                <a:srgbClr val="008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3F507D-D936-5707-B609-53B37D01A145}"/>
              </a:ext>
            </a:extLst>
          </p:cNvPr>
          <p:cNvSpPr txBox="1"/>
          <p:nvPr/>
        </p:nvSpPr>
        <p:spPr>
          <a:xfrm>
            <a:off x="7941550" y="3760935"/>
            <a:ext cx="54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8000"/>
                </a:solidFill>
                <a:sym typeface="Wingdings" panose="05000000000000000000" pitchFamily="2" charset="2"/>
              </a:rPr>
              <a:t></a:t>
            </a:r>
            <a:endParaRPr lang="en-GB" sz="2800" dirty="0">
              <a:solidFill>
                <a:srgbClr val="008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0ED8A0-7A10-189F-112E-80078A5A110B}"/>
              </a:ext>
            </a:extLst>
          </p:cNvPr>
          <p:cNvSpPr txBox="1"/>
          <p:nvPr/>
        </p:nvSpPr>
        <p:spPr>
          <a:xfrm>
            <a:off x="6028084" y="4218134"/>
            <a:ext cx="54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8000"/>
                </a:solidFill>
                <a:sym typeface="Wingdings" panose="05000000000000000000" pitchFamily="2" charset="2"/>
              </a:rPr>
              <a:t></a:t>
            </a:r>
            <a:endParaRPr lang="en-GB" sz="2800" dirty="0">
              <a:solidFill>
                <a:srgbClr val="008000"/>
              </a:solidFill>
            </a:endParaRPr>
          </a:p>
        </p:txBody>
      </p:sp>
      <p:pic>
        <p:nvPicPr>
          <p:cNvPr id="14" name="Picture 13" descr="Frequently asked questions">
            <a:extLst>
              <a:ext uri="{FF2B5EF4-FFF2-40B4-BE49-F238E27FC236}">
                <a16:creationId xmlns:a16="http://schemas.microsoft.com/office/drawing/2014/main" id="{38436263-CE34-BDD4-5E6E-3582B92BB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041" y="414485"/>
            <a:ext cx="2216400" cy="5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42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D0337-BFA6-E44B-B124-8E409EF0B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2023 P2 Q1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05C6C94-300D-4313-053A-F030612E36B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4128" y="4590452"/>
            <a:ext cx="10394950" cy="7297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D604D6-0701-4F88-8A21-6BD786374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AFC1AF-119E-30B1-A0DB-8EAACEC7D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5</a:t>
            </a:fld>
            <a:endParaRPr lang="en-GB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1B47B10A-08D5-43C3-F453-26C6CB19E21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102" y="149074"/>
            <a:ext cx="1510405" cy="9062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13DFB1-8D3B-D0CE-6CCE-D329D7D3C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24" y="1278600"/>
            <a:ext cx="6245352" cy="1819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98274D-5A9D-1853-E414-BED8844E0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6553" y="2174230"/>
            <a:ext cx="7175024" cy="20337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CAF0C6-2B3D-4ACA-3533-6790927C2AE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3828" y="3585710"/>
            <a:ext cx="3712280" cy="5174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CB7E03-55DD-426D-97AB-985D1459BE9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13" y="1012546"/>
            <a:ext cx="970435" cy="970435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89BB807-BCB3-1C02-2AC6-B701C84DB302}"/>
              </a:ext>
            </a:extLst>
          </p:cNvPr>
          <p:cNvSpPr txBox="1">
            <a:spLocks/>
          </p:cNvSpPr>
          <p:nvPr/>
        </p:nvSpPr>
        <p:spPr>
          <a:xfrm>
            <a:off x="8117205" y="998789"/>
            <a:ext cx="3301873" cy="471060"/>
          </a:xfrm>
          <a:prstGeom prst="rect">
            <a:avLst/>
          </a:prstGeom>
          <a:solidFill>
            <a:srgbClr val="FFFF99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Which line for repetition?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75C63B2-4591-8618-F189-6930E2CDC4B3}"/>
              </a:ext>
            </a:extLst>
          </p:cNvPr>
          <p:cNvSpPr txBox="1">
            <a:spLocks/>
          </p:cNvSpPr>
          <p:nvPr/>
        </p:nvSpPr>
        <p:spPr>
          <a:xfrm>
            <a:off x="8119974" y="1537817"/>
            <a:ext cx="3301873" cy="471060"/>
          </a:xfrm>
          <a:prstGeom prst="rect">
            <a:avLst/>
          </a:prstGeom>
          <a:solidFill>
            <a:srgbClr val="FFFF99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Which line for iteration?</a:t>
            </a:r>
          </a:p>
        </p:txBody>
      </p:sp>
    </p:spTree>
    <p:extLst>
      <p:ext uri="{BB962C8B-B14F-4D97-AF65-F5344CB8AC3E}">
        <p14:creationId xmlns:p14="http://schemas.microsoft.com/office/powerpoint/2010/main" val="340623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51BCF-8EFF-DBEE-ADF4-702B964F9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C9574-C350-0871-4424-32B9FD113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2023 P1 Q4a – alternative?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7D6BE-B245-7BA9-50F2-5FC1BA3DC23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1B9197-51E0-9A22-DFC6-669CA5DE4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(c) 2026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AC2E81-D418-0DA8-0504-5A8306ADA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50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50699B-70E0-E3F7-AC14-BC86E47ED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14" y="1173411"/>
            <a:ext cx="10593278" cy="4020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916526-59AB-7887-E9A7-2449955A39D8}"/>
              </a:ext>
            </a:extLst>
          </p:cNvPr>
          <p:cNvSpPr txBox="1"/>
          <p:nvPr/>
        </p:nvSpPr>
        <p:spPr>
          <a:xfrm>
            <a:off x="6077726" y="3254648"/>
            <a:ext cx="54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8000"/>
                </a:solidFill>
                <a:sym typeface="Wingdings" panose="05000000000000000000" pitchFamily="2" charset="2"/>
              </a:rPr>
              <a:t></a:t>
            </a:r>
            <a:endParaRPr lang="en-GB" sz="2800" dirty="0">
              <a:solidFill>
                <a:srgbClr val="008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CD6B8F-0B88-BBC1-5EC8-BCBE8EF9FA45}"/>
              </a:ext>
            </a:extLst>
          </p:cNvPr>
          <p:cNvSpPr txBox="1"/>
          <p:nvPr/>
        </p:nvSpPr>
        <p:spPr>
          <a:xfrm>
            <a:off x="6077724" y="2783031"/>
            <a:ext cx="54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8000"/>
                </a:solidFill>
                <a:sym typeface="Wingdings" panose="05000000000000000000" pitchFamily="2" charset="2"/>
              </a:rPr>
              <a:t></a:t>
            </a:r>
            <a:endParaRPr lang="en-GB" sz="2800" dirty="0">
              <a:solidFill>
                <a:srgbClr val="008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47B34A-DDBA-B7A0-4E78-90CA2EF3946C}"/>
              </a:ext>
            </a:extLst>
          </p:cNvPr>
          <p:cNvSpPr txBox="1"/>
          <p:nvPr/>
        </p:nvSpPr>
        <p:spPr>
          <a:xfrm>
            <a:off x="6077726" y="3760935"/>
            <a:ext cx="54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8000"/>
                </a:solidFill>
                <a:sym typeface="Wingdings" panose="05000000000000000000" pitchFamily="2" charset="2"/>
              </a:rPr>
              <a:t></a:t>
            </a:r>
            <a:endParaRPr lang="en-GB" sz="2800" dirty="0">
              <a:solidFill>
                <a:srgbClr val="008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B0CCD6-5EBF-7C28-446C-1E6A3B8FEE7F}"/>
              </a:ext>
            </a:extLst>
          </p:cNvPr>
          <p:cNvSpPr txBox="1"/>
          <p:nvPr/>
        </p:nvSpPr>
        <p:spPr>
          <a:xfrm>
            <a:off x="6077725" y="4215618"/>
            <a:ext cx="54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8000"/>
                </a:solidFill>
                <a:sym typeface="Wingdings" panose="05000000000000000000" pitchFamily="2" charset="2"/>
              </a:rPr>
              <a:t></a:t>
            </a:r>
            <a:endParaRPr lang="en-GB" sz="2800" dirty="0">
              <a:solidFill>
                <a:srgbClr val="008000"/>
              </a:solidFill>
            </a:endParaRPr>
          </a:p>
        </p:txBody>
      </p:sp>
      <p:pic>
        <p:nvPicPr>
          <p:cNvPr id="6" name="Picture 5" descr="Frequently asked questions">
            <a:extLst>
              <a:ext uri="{FF2B5EF4-FFF2-40B4-BE49-F238E27FC236}">
                <a16:creationId xmlns:a16="http://schemas.microsoft.com/office/drawing/2014/main" id="{D0FD06F9-8A41-728C-DD01-7240BA726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041" y="414485"/>
            <a:ext cx="2216400" cy="5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331C01E-538F-E28F-CEA8-126046E98584}"/>
              </a:ext>
            </a:extLst>
          </p:cNvPr>
          <p:cNvSpPr txBox="1">
            <a:spLocks/>
          </p:cNvSpPr>
          <p:nvPr/>
        </p:nvSpPr>
        <p:spPr>
          <a:xfrm>
            <a:off x="7970439" y="3805003"/>
            <a:ext cx="2728318" cy="838537"/>
          </a:xfrm>
          <a:prstGeom prst="rect">
            <a:avLst/>
          </a:prstGeom>
          <a:solidFill>
            <a:srgbClr val="FFFF99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How about this answer?</a:t>
            </a:r>
          </a:p>
        </p:txBody>
      </p:sp>
    </p:spTree>
    <p:extLst>
      <p:ext uri="{BB962C8B-B14F-4D97-AF65-F5344CB8AC3E}">
        <p14:creationId xmlns:p14="http://schemas.microsoft.com/office/powerpoint/2010/main" val="34891523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6D10F-92CD-BF67-213D-E4EF8AFB1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Mark Scheme &amp; Examiner’s Report!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49A229-F781-271B-610A-D00A53D7E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(c) 2026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137FA9-2C82-2FA8-156D-CE4EB6A7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51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7C5986-82F0-55F6-E76B-4464E1DC6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32781"/>
            <a:ext cx="8995834" cy="22190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069328-A5AF-0881-328D-90E4B461C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00" y="3944822"/>
            <a:ext cx="9012433" cy="12113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B943F9-6B49-3EDA-DB6D-0B76EE50D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9007" y="3506218"/>
            <a:ext cx="2752627" cy="28416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409EDE7-7C23-C166-69C3-C8439904348F}"/>
              </a:ext>
            </a:extLst>
          </p:cNvPr>
          <p:cNvSpPr/>
          <p:nvPr/>
        </p:nvSpPr>
        <p:spPr>
          <a:xfrm>
            <a:off x="775385" y="4550511"/>
            <a:ext cx="8766547" cy="512556"/>
          </a:xfrm>
          <a:prstGeom prst="roundRect">
            <a:avLst/>
          </a:prstGeom>
          <a:solidFill>
            <a:srgbClr val="FF0000">
              <a:alpha val="27059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571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5D548E-B43C-41A4-BD80-4C5DF99A7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information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01BDC1-1EC6-44B2-BCED-8A8376B7A50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407782"/>
            <a:ext cx="6968881" cy="39668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200" dirty="0">
                <a:hlinkClick r:id="rId3"/>
              </a:rPr>
              <a:t>www.paullong.net</a:t>
            </a:r>
            <a:r>
              <a:rPr lang="en-GB" sz="3200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Full detailed evaluation of the GCSE CS specifications for each exam board</a:t>
            </a:r>
          </a:p>
          <a:p>
            <a:pPr lvl="1"/>
            <a:r>
              <a:rPr lang="en-GB" dirty="0"/>
              <a:t>Interactive spreadsheet for comparing specification coverage</a:t>
            </a:r>
          </a:p>
          <a:p>
            <a:pPr lvl="1"/>
            <a:r>
              <a:rPr lang="en-GB" dirty="0"/>
              <a:t>Transition guides for AQA, Edexcel and OCR from old to new specifications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Detailed statistical review of each exam series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B1FA9-0A4D-4E59-A6E7-D1027478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23EDD-146A-45B3-997D-496E6625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52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F2DEB2-3A16-F76F-2120-F8397A2FF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237" y="126635"/>
            <a:ext cx="2739351" cy="2717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190C43-250F-E91A-8794-26CEE09AB7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9571" y="2925130"/>
            <a:ext cx="2440433" cy="253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332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A54963-28F3-BC5D-FA2B-41432B095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16837C2C-5182-DA00-E1E8-FA649834423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98534" y="224118"/>
            <a:ext cx="6443134" cy="515046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The Ultimate GCSE CS Textbook (online and printable) </a:t>
            </a:r>
          </a:p>
          <a:p>
            <a:r>
              <a:rPr lang="en-GB" dirty="0"/>
              <a:t>The Ultimate GCSE CS Animated Presentations each with engaging content and elegant animations </a:t>
            </a:r>
          </a:p>
          <a:p>
            <a:r>
              <a:rPr lang="en-GB" dirty="0"/>
              <a:t>100s of walkthrough examples</a:t>
            </a:r>
          </a:p>
          <a:p>
            <a:r>
              <a:rPr lang="en-GB" dirty="0"/>
              <a:t>100s of student activities (worksheets)</a:t>
            </a:r>
          </a:p>
          <a:p>
            <a:r>
              <a:rPr lang="en-GB" dirty="0"/>
              <a:t>100s of links to carefully selected engaging videos</a:t>
            </a:r>
          </a:p>
          <a:p>
            <a:r>
              <a:rPr lang="en-GB" dirty="0"/>
              <a:t>100s of exam style questions</a:t>
            </a:r>
          </a:p>
          <a:p>
            <a:r>
              <a:rPr lang="en-GB" dirty="0"/>
              <a:t>Extension work for high ability learners</a:t>
            </a:r>
          </a:p>
          <a:p>
            <a:r>
              <a:rPr lang="en-GB" dirty="0"/>
              <a:t>100s of answers to activities and exam style questions</a:t>
            </a:r>
          </a:p>
          <a:p>
            <a:r>
              <a:rPr lang="en-GB" dirty="0"/>
              <a:t>100s of Python programs linked to examples, activities and exam style questions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BE072AD-E735-7B1D-C829-1BAF7FCC6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6590" y="-6350"/>
            <a:ext cx="5653290" cy="560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314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E0487-D0C0-FE4A-A9B7-966AF3FF830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12080" y="224118"/>
            <a:ext cx="6454987" cy="515046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Step-by-step guide to answering each question in an exam</a:t>
            </a:r>
          </a:p>
          <a:p>
            <a:r>
              <a:rPr lang="en-GB" dirty="0"/>
              <a:t>The thought process involved in answering a question</a:t>
            </a:r>
          </a:p>
          <a:p>
            <a:r>
              <a:rPr lang="en-GB" dirty="0"/>
              <a:t>Deliberate mistakes which are then corrected whilst answering the question</a:t>
            </a:r>
          </a:p>
          <a:p>
            <a:r>
              <a:rPr lang="en-GB" dirty="0"/>
              <a:t>A deep dive into exam technique</a:t>
            </a:r>
          </a:p>
          <a:p>
            <a:r>
              <a:rPr lang="en-GB" dirty="0"/>
              <a:t>What command words mean</a:t>
            </a:r>
          </a:p>
          <a:p>
            <a:r>
              <a:rPr lang="en-GB" dirty="0"/>
              <a:t>Tips from an experienced examiner including:</a:t>
            </a:r>
          </a:p>
          <a:p>
            <a:pPr lvl="1"/>
            <a:r>
              <a:rPr lang="en-GB" dirty="0"/>
              <a:t>which parts of the question are important to highlight </a:t>
            </a:r>
          </a:p>
          <a:p>
            <a:pPr lvl="1"/>
            <a:r>
              <a:rPr lang="en-GB" dirty="0"/>
              <a:t>what the mark scheme is likely to be looking for</a:t>
            </a:r>
          </a:p>
          <a:p>
            <a:pPr lvl="1"/>
            <a:r>
              <a:rPr lang="en-GB" dirty="0"/>
              <a:t>what ‘naughty examiners’ do to ‘catch them out’</a:t>
            </a:r>
          </a:p>
          <a:p>
            <a:r>
              <a:rPr lang="en-GB" dirty="0"/>
              <a:t>An optional extra to see how the mark scheme is applied to each question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DB9EAB-3994-FF62-AF7D-DDD60547A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13B2D5-81AC-ED35-FC7A-3E3EC6B37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54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0E6F85-887A-B369-1E6E-3729E348D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565" y="0"/>
            <a:ext cx="5388645" cy="559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78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D3F8A-E51B-7229-588C-0A1FBA739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8753" y="126635"/>
            <a:ext cx="8733930" cy="1151965"/>
          </a:xfrm>
        </p:spPr>
        <p:txBody>
          <a:bodyPr/>
          <a:lstStyle/>
          <a:p>
            <a:r>
              <a:rPr lang="en-GB" dirty="0"/>
              <a:t>Specification Misconception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56E0B-0C27-F564-C723-B00B2B30BAE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Misconception: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“</a:t>
            </a:r>
            <a:r>
              <a:rPr lang="en-GB" b="1" dirty="0">
                <a:solidFill>
                  <a:srgbClr val="FF0000"/>
                </a:solidFill>
              </a:rPr>
              <a:t>Iteration</a:t>
            </a:r>
            <a:r>
              <a:rPr lang="en-GB" dirty="0">
                <a:solidFill>
                  <a:srgbClr val="FF0000"/>
                </a:solidFill>
              </a:rPr>
              <a:t>” is used to </a:t>
            </a:r>
            <a:r>
              <a:rPr lang="en-GB" b="1" dirty="0">
                <a:solidFill>
                  <a:srgbClr val="FF0000"/>
                </a:solidFill>
              </a:rPr>
              <a:t>only </a:t>
            </a:r>
            <a:r>
              <a:rPr lang="en-GB" dirty="0">
                <a:solidFill>
                  <a:srgbClr val="FF0000"/>
                </a:solidFill>
              </a:rPr>
              <a:t>mean iteration of data structures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“</a:t>
            </a:r>
            <a:r>
              <a:rPr lang="en-GB" b="1" dirty="0">
                <a:solidFill>
                  <a:srgbClr val="FF0000"/>
                </a:solidFill>
              </a:rPr>
              <a:t>Repetition</a:t>
            </a:r>
            <a:r>
              <a:rPr lang="en-GB" dirty="0">
                <a:solidFill>
                  <a:srgbClr val="FF0000"/>
                </a:solidFill>
              </a:rPr>
              <a:t>” is a separate term used for loops</a:t>
            </a:r>
          </a:p>
          <a:p>
            <a:endParaRPr lang="en-GB" dirty="0"/>
          </a:p>
          <a:p>
            <a:r>
              <a:rPr lang="en-GB" dirty="0">
                <a:solidFill>
                  <a:srgbClr val="008000"/>
                </a:solidFill>
              </a:rPr>
              <a:t>Correct definition:</a:t>
            </a:r>
          </a:p>
          <a:p>
            <a:pPr lvl="1"/>
            <a:r>
              <a:rPr lang="en-GB" dirty="0">
                <a:solidFill>
                  <a:srgbClr val="008000"/>
                </a:solidFill>
              </a:rPr>
              <a:t>Iteration applies to loops, not just data structures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653DB3-C69E-4276-D643-358D92B9E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D8E2C4-A035-B40D-0990-6A013A88E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6</a:t>
            </a:fld>
            <a:endParaRPr lang="en-GB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5D4626A-020B-9B5E-FC60-9F6B013FCAF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49495"/>
            <a:ext cx="1510405" cy="90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8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F8E87-F20E-1C79-B2F6-D2223B98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2024 P2 Q13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2ABB3-D23D-1203-5FAD-FE902A852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2AECE8-8FF7-0E84-9890-7291998C1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7</a:t>
            </a:fld>
            <a:endParaRPr lang="en-GB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2B5025E-F00B-EB7F-1364-B2064F761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925" y="-167950"/>
            <a:ext cx="1446550" cy="1446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E16AE4-3689-3D78-0125-E2E9DF9D2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113" y="1437873"/>
            <a:ext cx="8175812" cy="39822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6B6753-BF3D-971D-50B3-BBDF5B2F556C}"/>
              </a:ext>
            </a:extLst>
          </p:cNvPr>
          <p:cNvSpPr txBox="1"/>
          <p:nvPr/>
        </p:nvSpPr>
        <p:spPr>
          <a:xfrm>
            <a:off x="2217869" y="2746350"/>
            <a:ext cx="6136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n-GB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(number of) bits per sample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4FF53F-B1B6-AEB9-C64C-82042C57E49F}"/>
              </a:ext>
            </a:extLst>
          </p:cNvPr>
          <p:cNvSpPr txBox="1"/>
          <p:nvPr/>
        </p:nvSpPr>
        <p:spPr>
          <a:xfrm>
            <a:off x="2217869" y="3206518"/>
            <a:ext cx="6136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n-GB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Bit depth</a:t>
            </a:r>
          </a:p>
        </p:txBody>
      </p:sp>
      <p:sp>
        <p:nvSpPr>
          <p:cNvPr id="12" name="Multiply 4">
            <a:extLst>
              <a:ext uri="{FF2B5EF4-FFF2-40B4-BE49-F238E27FC236}">
                <a16:creationId xmlns:a16="http://schemas.microsoft.com/office/drawing/2014/main" id="{51652E96-80BA-6DA9-58C3-62682563DD57}"/>
              </a:ext>
            </a:extLst>
          </p:cNvPr>
          <p:cNvSpPr/>
          <p:nvPr/>
        </p:nvSpPr>
        <p:spPr>
          <a:xfrm>
            <a:off x="5947668" y="3008177"/>
            <a:ext cx="528675" cy="655431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497D69-1965-E515-E000-C9337022DF12}"/>
              </a:ext>
            </a:extLst>
          </p:cNvPr>
          <p:cNvSpPr txBox="1"/>
          <p:nvPr/>
        </p:nvSpPr>
        <p:spPr>
          <a:xfrm>
            <a:off x="5947668" y="2459477"/>
            <a:ext cx="72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B050"/>
                </a:solidFill>
                <a:sym typeface="Wingdings"/>
              </a:rPr>
              <a:t></a:t>
            </a:r>
            <a:endParaRPr lang="en-GB" sz="4800" dirty="0">
              <a:solidFill>
                <a:srgbClr val="00B05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ACA308-3316-554E-1CC5-E926FF89B82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656" y="2700004"/>
            <a:ext cx="831355" cy="83135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1FBBA48-26C9-C3C0-D690-5B0655D6A1FD}"/>
              </a:ext>
            </a:extLst>
          </p:cNvPr>
          <p:cNvSpPr txBox="1">
            <a:spLocks/>
          </p:cNvSpPr>
          <p:nvPr/>
        </p:nvSpPr>
        <p:spPr>
          <a:xfrm>
            <a:off x="6307708" y="1921329"/>
            <a:ext cx="3301873" cy="471060"/>
          </a:xfrm>
          <a:prstGeom prst="rect">
            <a:avLst/>
          </a:prstGeom>
          <a:solidFill>
            <a:srgbClr val="FFFF99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Answer the question</a:t>
            </a:r>
          </a:p>
        </p:txBody>
      </p:sp>
    </p:spTree>
    <p:extLst>
      <p:ext uri="{BB962C8B-B14F-4D97-AF65-F5344CB8AC3E}">
        <p14:creationId xmlns:p14="http://schemas.microsoft.com/office/powerpoint/2010/main" val="242299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8709A-E3BD-019E-712F-2B3874D8D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EE480-8DB0-A18B-9A98-83D6E8F16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8753" y="126635"/>
            <a:ext cx="8733930" cy="1151965"/>
          </a:xfrm>
        </p:spPr>
        <p:txBody>
          <a:bodyPr/>
          <a:lstStyle/>
          <a:p>
            <a:r>
              <a:rPr lang="en-GB" dirty="0"/>
              <a:t>Specification Misconception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27DBE-2424-A8FF-42D8-09550D02AF3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Misconception: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“Sample resolution” is used instead of “bit depth” for sound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Sample resolution has evolved over time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Sample resolution now has no precise definition</a:t>
            </a:r>
          </a:p>
          <a:p>
            <a:endParaRPr lang="en-GB" dirty="0"/>
          </a:p>
          <a:p>
            <a:r>
              <a:rPr lang="en-GB" dirty="0">
                <a:solidFill>
                  <a:srgbClr val="008000"/>
                </a:solidFill>
              </a:rPr>
              <a:t>Correct definition:</a:t>
            </a:r>
          </a:p>
          <a:p>
            <a:pPr lvl="1"/>
            <a:r>
              <a:rPr lang="en-GB" dirty="0">
                <a:solidFill>
                  <a:srgbClr val="008000"/>
                </a:solidFill>
              </a:rPr>
              <a:t>Bit depth is the industry standard definition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9A2590-8A1C-2F84-8BDB-C1E5E762C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5A4883-F0D5-84AF-A001-358604088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8</a:t>
            </a:fld>
            <a:endParaRPr lang="en-GB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EC6D608-84CA-081A-EF48-3D15CECD1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-103359"/>
            <a:ext cx="1446550" cy="144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9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80BF9-A5F3-55C4-5CC3-0CFC7A094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B2775-DAA9-3187-043D-4C774C1A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953" y="126635"/>
            <a:ext cx="8733930" cy="1151965"/>
          </a:xfrm>
        </p:spPr>
        <p:txBody>
          <a:bodyPr/>
          <a:lstStyle/>
          <a:p>
            <a:r>
              <a:rPr lang="en-GB" dirty="0"/>
              <a:t>Specification Misconception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21D10-EC46-0185-A048-53DB8C598B4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Misconception: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“Erroneous” test data has been defined as different to “invalid” test data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guidance column suggests </a:t>
            </a:r>
            <a:r>
              <a:rPr lang="en-GB" b="1" dirty="0">
                <a:solidFill>
                  <a:srgbClr val="FF0000"/>
                </a:solidFill>
              </a:rPr>
              <a:t>erroneous data </a:t>
            </a:r>
            <a:r>
              <a:rPr lang="en-GB" dirty="0">
                <a:solidFill>
                  <a:srgbClr val="FF0000"/>
                </a:solidFill>
              </a:rPr>
              <a:t>is data of the </a:t>
            </a:r>
            <a:r>
              <a:rPr lang="en-GB" b="1" dirty="0">
                <a:solidFill>
                  <a:srgbClr val="FF0000"/>
                </a:solidFill>
              </a:rPr>
              <a:t>incorrect type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guidance column suggests </a:t>
            </a:r>
            <a:r>
              <a:rPr lang="en-GB" b="1" dirty="0">
                <a:solidFill>
                  <a:srgbClr val="FF0000"/>
                </a:solidFill>
              </a:rPr>
              <a:t>invalid test data </a:t>
            </a:r>
            <a:r>
              <a:rPr lang="en-GB" dirty="0">
                <a:solidFill>
                  <a:srgbClr val="FF0000"/>
                </a:solidFill>
              </a:rPr>
              <a:t>is always of the </a:t>
            </a:r>
            <a:r>
              <a:rPr lang="en-GB" b="1" dirty="0">
                <a:solidFill>
                  <a:srgbClr val="FF0000"/>
                </a:solidFill>
              </a:rPr>
              <a:t>correct type but outside boundaries</a:t>
            </a:r>
          </a:p>
          <a:p>
            <a:endParaRPr lang="en-GB" dirty="0"/>
          </a:p>
          <a:p>
            <a:r>
              <a:rPr lang="en-GB" dirty="0">
                <a:solidFill>
                  <a:srgbClr val="008000"/>
                </a:solidFill>
              </a:rPr>
              <a:t>Correct definition:</a:t>
            </a:r>
          </a:p>
          <a:p>
            <a:pPr lvl="1"/>
            <a:r>
              <a:rPr lang="en-GB" dirty="0">
                <a:solidFill>
                  <a:srgbClr val="008000"/>
                </a:solidFill>
              </a:rPr>
              <a:t>they mean the same thing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D4154C-B014-925B-8C4F-F0DC7D8DC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(c)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232C4A-0333-4406-7C46-6549E0DB3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D062-41EB-4E49-BC13-01D3CC0F434D}" type="slidenum">
              <a:rPr lang="en-GB" smtClean="0"/>
              <a:t>9</a:t>
            </a:fld>
            <a:endParaRPr lang="en-GB"/>
          </a:p>
        </p:txBody>
      </p:sp>
      <p:pic>
        <p:nvPicPr>
          <p:cNvPr id="6" name="Picture 5" descr="Frequently asked questions">
            <a:extLst>
              <a:ext uri="{FF2B5EF4-FFF2-40B4-BE49-F238E27FC236}">
                <a16:creationId xmlns:a16="http://schemas.microsoft.com/office/drawing/2014/main" id="{8D0F973F-1503-324B-11E6-B1580AF61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4" y="359021"/>
            <a:ext cx="2216400" cy="5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1148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346492"/>
      </a:accent1>
      <a:accent2>
        <a:srgbClr val="6DA5D4"/>
      </a:accent2>
      <a:accent3>
        <a:srgbClr val="538C79"/>
      </a:accent3>
      <a:accent4>
        <a:srgbClr val="93B75D"/>
      </a:accent4>
      <a:accent5>
        <a:srgbClr val="DEB050"/>
      </a:accent5>
      <a:accent6>
        <a:srgbClr val="BB5354"/>
      </a:accent6>
      <a:hlink>
        <a:srgbClr val="3289DD"/>
      </a:hlink>
      <a:folHlink>
        <a:srgbClr val="859EB6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E3530EC-BA5B-407C-9B36-00820F39551C}"/>
    </a:ext>
  </a:extLst>
</a:theme>
</file>

<file path=ppt/theme/theme2.xml><?xml version="1.0" encoding="utf-8"?>
<a:theme xmlns:a="http://schemas.openxmlformats.org/drawingml/2006/main" name="1_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346492"/>
      </a:accent1>
      <a:accent2>
        <a:srgbClr val="6DA5D4"/>
      </a:accent2>
      <a:accent3>
        <a:srgbClr val="538C79"/>
      </a:accent3>
      <a:accent4>
        <a:srgbClr val="93B75D"/>
      </a:accent4>
      <a:accent5>
        <a:srgbClr val="DEB050"/>
      </a:accent5>
      <a:accent6>
        <a:srgbClr val="BB5354"/>
      </a:accent6>
      <a:hlink>
        <a:srgbClr val="3289DD"/>
      </a:hlink>
      <a:folHlink>
        <a:srgbClr val="859EB6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E3530EC-BA5B-407C-9B36-00820F39551C}"/>
    </a:ext>
  </a:extLst>
</a:theme>
</file>

<file path=ppt/theme/theme3.xml><?xml version="1.0" encoding="utf-8"?>
<a:theme xmlns:a="http://schemas.openxmlformats.org/drawingml/2006/main" name="2_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346492"/>
      </a:accent1>
      <a:accent2>
        <a:srgbClr val="6DA5D4"/>
      </a:accent2>
      <a:accent3>
        <a:srgbClr val="538C79"/>
      </a:accent3>
      <a:accent4>
        <a:srgbClr val="93B75D"/>
      </a:accent4>
      <a:accent5>
        <a:srgbClr val="DEB050"/>
      </a:accent5>
      <a:accent6>
        <a:srgbClr val="BB5354"/>
      </a:accent6>
      <a:hlink>
        <a:srgbClr val="3289DD"/>
      </a:hlink>
      <a:folHlink>
        <a:srgbClr val="859EB6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E3530EC-BA5B-407C-9B36-00820F39551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EA23994980294FB0F60FF1E1053E79" ma:contentTypeVersion="16" ma:contentTypeDescription="Create a new document." ma:contentTypeScope="" ma:versionID="654f02d26b1c1c7d5625d5d88c96006e">
  <xsd:schema xmlns:xsd="http://www.w3.org/2001/XMLSchema" xmlns:xs="http://www.w3.org/2001/XMLSchema" xmlns:p="http://schemas.microsoft.com/office/2006/metadata/properties" xmlns:ns2="0596a6cb-d8b5-417b-9d9a-24df8a1dc5ad" xmlns:ns3="ab65be31-62c5-4dd7-b090-2dcd9fed406f" targetNamespace="http://schemas.microsoft.com/office/2006/metadata/properties" ma:root="true" ma:fieldsID="797e9a06418e769bd99fc0ab9b6613cb" ns2:_="" ns3:_="">
    <xsd:import namespace="0596a6cb-d8b5-417b-9d9a-24df8a1dc5ad"/>
    <xsd:import namespace="ab65be31-62c5-4dd7-b090-2dcd9fed40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96a6cb-d8b5-417b-9d9a-24df8a1dc5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5f7c9674-b15e-4854-b78e-f873e0bd21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65be31-62c5-4dd7-b090-2dcd9fed406f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1605c6b0-0e02-4dc7-a6b3-f3dbaab54185}" ma:internalName="TaxCatchAll" ma:showField="CatchAllData" ma:web="ab65be31-62c5-4dd7-b090-2dcd9fed40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96a6cb-d8b5-417b-9d9a-24df8a1dc5ad">
      <Terms xmlns="http://schemas.microsoft.com/office/infopath/2007/PartnerControls"/>
    </lcf76f155ced4ddcb4097134ff3c332f>
    <TaxCatchAll xmlns="ab65be31-62c5-4dd7-b090-2dcd9fed406f" xsi:nil="true"/>
  </documentManagement>
</p:properties>
</file>

<file path=customXml/itemProps1.xml><?xml version="1.0" encoding="utf-8"?>
<ds:datastoreItem xmlns:ds="http://schemas.openxmlformats.org/officeDocument/2006/customXml" ds:itemID="{B4EA5C1C-5A8F-4A07-B60B-BBA745FC13C8}"/>
</file>

<file path=customXml/itemProps2.xml><?xml version="1.0" encoding="utf-8"?>
<ds:datastoreItem xmlns:ds="http://schemas.openxmlformats.org/officeDocument/2006/customXml" ds:itemID="{04EDEBBD-9392-461F-9BE2-2A54AADAC150}"/>
</file>

<file path=customXml/itemProps3.xml><?xml version="1.0" encoding="utf-8"?>
<ds:datastoreItem xmlns:ds="http://schemas.openxmlformats.org/officeDocument/2006/customXml" ds:itemID="{0E74E948-BF19-48B5-A665-668ED6162BEF}"/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28418</TotalTime>
  <Words>3157</Words>
  <Application>Microsoft Office PowerPoint</Application>
  <PresentationFormat>Widescreen</PresentationFormat>
  <Paragraphs>737</Paragraphs>
  <Slides>54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54</vt:i4>
      </vt:variant>
    </vt:vector>
  </HeadingPairs>
  <TitlesOfParts>
    <vt:vector size="66" baseType="lpstr">
      <vt:lpstr>Arial</vt:lpstr>
      <vt:lpstr>Calibri</vt:lpstr>
      <vt:lpstr>Century Gothic</vt:lpstr>
      <vt:lpstr>Comic Sans MS</vt:lpstr>
      <vt:lpstr>Courier New</vt:lpstr>
      <vt:lpstr>Impact</vt:lpstr>
      <vt:lpstr>MV Boli</vt:lpstr>
      <vt:lpstr>Roboto</vt:lpstr>
      <vt:lpstr>Wingdings</vt:lpstr>
      <vt:lpstr>Main Event</vt:lpstr>
      <vt:lpstr>1_Main Event</vt:lpstr>
      <vt:lpstr>2_Main Event</vt:lpstr>
      <vt:lpstr>Misconceptions &amp; Errors in Computing</vt:lpstr>
      <vt:lpstr>Which exam board are you using?</vt:lpstr>
      <vt:lpstr>Who am I?  </vt:lpstr>
      <vt:lpstr>Starter</vt:lpstr>
      <vt:lpstr>2023 P2 Q1</vt:lpstr>
      <vt:lpstr>Specification Misconception</vt:lpstr>
      <vt:lpstr>2024 P2 Q13</vt:lpstr>
      <vt:lpstr>Specification Misconception</vt:lpstr>
      <vt:lpstr>Specification Misconception</vt:lpstr>
      <vt:lpstr>2023 P1 Q3a</vt:lpstr>
      <vt:lpstr>Specification Misconception</vt:lpstr>
      <vt:lpstr>8-bit ASCII – watch out</vt:lpstr>
      <vt:lpstr>2024 P1 Q2ai</vt:lpstr>
      <vt:lpstr>2020 P2 Q09.3</vt:lpstr>
      <vt:lpstr>Most important tips in an exam</vt:lpstr>
      <vt:lpstr>Highlighting &amp; gotcha example</vt:lpstr>
      <vt:lpstr>Using an example</vt:lpstr>
      <vt:lpstr>How the image is stored</vt:lpstr>
      <vt:lpstr>What has this student done wrong?</vt:lpstr>
      <vt:lpstr>EXAMPLES</vt:lpstr>
      <vt:lpstr>2023 P2 Q2a</vt:lpstr>
      <vt:lpstr>2023 P2 Q2a</vt:lpstr>
      <vt:lpstr>2024 P2 Q6b</vt:lpstr>
      <vt:lpstr>2024 P2 Q6b</vt:lpstr>
      <vt:lpstr>2024 P1 Q2c</vt:lpstr>
      <vt:lpstr>2024 P1 Q9c</vt:lpstr>
      <vt:lpstr>The mark scheme</vt:lpstr>
      <vt:lpstr>An old OCR Question</vt:lpstr>
      <vt:lpstr>Overflow example</vt:lpstr>
      <vt:lpstr>2025 P2 Q5c</vt:lpstr>
      <vt:lpstr>Do you want to learn more?</vt:lpstr>
      <vt:lpstr>Decomposing an algorithm question</vt:lpstr>
      <vt:lpstr>Explain the use of DIV in line 2</vt:lpstr>
      <vt:lpstr>Decomposing a coding question</vt:lpstr>
      <vt:lpstr>Question decomposed</vt:lpstr>
      <vt:lpstr>Draw feint pencil indentation lines</vt:lpstr>
      <vt:lpstr>Where to start?</vt:lpstr>
      <vt:lpstr>SQL Questions</vt:lpstr>
      <vt:lpstr>Binary Search</vt:lpstr>
      <vt:lpstr>Remembering logic gate symbols</vt:lpstr>
      <vt:lpstr>Truth tables</vt:lpstr>
      <vt:lpstr>What’s wrong?</vt:lpstr>
      <vt:lpstr>Benefits – what to avoid</vt:lpstr>
      <vt:lpstr>A451 2014 P1 Q10a</vt:lpstr>
      <vt:lpstr>Secondary storage</vt:lpstr>
      <vt:lpstr>What’s wrong?</vt:lpstr>
      <vt:lpstr>Answering one mark per description</vt:lpstr>
      <vt:lpstr>How to answer an explain why question</vt:lpstr>
      <vt:lpstr>2023 P1 Q4a</vt:lpstr>
      <vt:lpstr>2023 P1 Q4a – alternative?</vt:lpstr>
      <vt:lpstr>The Mark Scheme &amp; Examiner’s Report!</vt:lpstr>
      <vt:lpstr>Further information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Long</dc:creator>
  <cp:lastModifiedBy>Paul Long</cp:lastModifiedBy>
  <cp:revision>116</cp:revision>
  <dcterms:created xsi:type="dcterms:W3CDTF">2018-02-26T12:13:15Z</dcterms:created>
  <dcterms:modified xsi:type="dcterms:W3CDTF">2026-06-27T21:38:11Z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0x010100A0EA23994980294FB0F60FF1E1053E79</vt:lpwstr>
  </property>
</Properties>
</file>